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e665153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0e665153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5058"/>
            <a:ext cx="2426494" cy="2313385"/>
            <a:chOff x="1716088" y="3548063"/>
            <a:chExt cx="6470651" cy="617061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1716088" y="3548063"/>
              <a:ext cx="6470651" cy="6170613"/>
              <a:chOff x="0" y="0"/>
              <a:chExt cx="6469985" cy="61703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0" y="0"/>
                <a:ext cx="3753167" cy="3753166"/>
              </a:xfrm>
              <a:prstGeom prst="ellipse">
                <a:avLst/>
              </a:prstGeom>
              <a:solidFill>
                <a:srgbClr val="53C3CB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2716818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1358408" y="2417209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0" y="0"/>
                <a:ext cx="3753166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3108325" y="4991100"/>
              <a:ext cx="3717926" cy="3290889"/>
              <a:chOff x="0" y="0"/>
              <a:chExt cx="3718229" cy="3291948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0"/>
                <a:ext cx="924750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0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