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0b2cb326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50b2cb326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8753" y="1415058"/>
            <a:ext cx="2426494" cy="2313385"/>
            <a:chOff x="8956675" y="3548063"/>
            <a:chExt cx="6470651" cy="6170613"/>
          </a:xfrm>
        </p:grpSpPr>
        <p:grpSp>
          <p:nvGrpSpPr>
            <p:cNvPr id="59" name="Google Shape;59;p15"/>
            <p:cNvGrpSpPr/>
            <p:nvPr/>
          </p:nvGrpSpPr>
          <p:grpSpPr>
            <a:xfrm>
              <a:off x="8956675" y="3548063"/>
              <a:ext cx="6470651" cy="6170613"/>
              <a:chOff x="0" y="0"/>
              <a:chExt cx="6469985" cy="6170376"/>
            </a:xfrm>
          </p:grpSpPr>
          <p:sp>
            <p:nvSpPr>
              <p:cNvPr id="60" name="Google Shape;60;p15"/>
              <p:cNvSpPr/>
              <p:nvPr/>
            </p:nvSpPr>
            <p:spPr>
              <a:xfrm>
                <a:off x="1358409" y="2417209"/>
                <a:ext cx="3753167" cy="3753167"/>
              </a:xfrm>
              <a:prstGeom prst="ellipse">
                <a:avLst/>
              </a:prstGeom>
              <a:noFill/>
              <a:ln cap="flat" cmpd="sng" w="19050">
                <a:solidFill>
                  <a:srgbClr val="1C5686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15"/>
              <p:cNvSpPr/>
              <p:nvPr/>
            </p:nvSpPr>
            <p:spPr>
              <a:xfrm>
                <a:off x="2716817" y="0"/>
                <a:ext cx="3753167" cy="3753166"/>
              </a:xfrm>
              <a:prstGeom prst="ellipse">
                <a:avLst/>
              </a:prstGeom>
              <a:solidFill>
                <a:srgbClr val="0395B8">
                  <a:alpha val="39607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" name="Google Shape;62;p15"/>
              <p:cNvSpPr/>
              <p:nvPr/>
            </p:nvSpPr>
            <p:spPr>
              <a:xfrm>
                <a:off x="2716818" y="0"/>
                <a:ext cx="3753167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0395B8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" name="Google Shape;63;p15"/>
              <p:cNvSpPr/>
              <p:nvPr/>
            </p:nvSpPr>
            <p:spPr>
              <a:xfrm>
                <a:off x="0" y="0"/>
                <a:ext cx="3753166" cy="3753166"/>
              </a:xfrm>
              <a:prstGeom prst="ellipse">
                <a:avLst/>
              </a:prstGeom>
              <a:noFill/>
              <a:ln cap="flat" cmpd="sng" w="19050">
                <a:solidFill>
                  <a:srgbClr val="53C3CB"/>
                </a:solidFill>
                <a:prstDash val="solid"/>
                <a:miter lim="262144"/>
                <a:headEnd len="sm" w="sm" type="none"/>
                <a:tailEnd len="sm" w="sm" type="none"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4" name="Google Shape;64;p15"/>
            <p:cNvGrpSpPr/>
            <p:nvPr/>
          </p:nvGrpSpPr>
          <p:grpSpPr>
            <a:xfrm>
              <a:off x="10333038" y="4991099"/>
              <a:ext cx="3717926" cy="3290890"/>
              <a:chOff x="0" y="-1"/>
              <a:chExt cx="3718229" cy="3291949"/>
            </a:xfrm>
          </p:grpSpPr>
          <p:sp>
            <p:nvSpPr>
              <p:cNvPr id="65" name="Google Shape;65;p15"/>
              <p:cNvSpPr txBox="1"/>
              <p:nvPr/>
            </p:nvSpPr>
            <p:spPr>
              <a:xfrm>
                <a:off x="0" y="-1"/>
                <a:ext cx="924750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2793478" y="-1"/>
                <a:ext cx="924751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7" name="Google Shape;67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