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  <p:sldMasterId id="2147483661" r:id="rId2"/>
  </p:sldMasterIdLst>
  <p:notesMasterIdLst>
    <p:notesMasterId r:id="rId4"/>
  </p:notesMasterIdLst>
  <p:sldIdLst>
    <p:sldId id="256" r:id="rId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4"/>
  </p:normalViewPr>
  <p:slideViewPr>
    <p:cSldViewPr snapToGrid="0">
      <p:cViewPr varScale="1">
        <p:scale>
          <a:sx n="135" d="100"/>
          <a:sy n="135" d="100"/>
        </p:scale>
        <p:origin x="86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509557c60_2_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g19509557c60_2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 sz="4200" b="0" i="0" u="none" strike="noStrike" cap="non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 sz="4200" b="0" i="0" u="none" strike="noStrike" cap="non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 sz="4200" b="0" i="0" u="none" strike="noStrike" cap="non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 sz="4200" b="0" i="0" u="none" strike="noStrike" cap="non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500"/>
              <a:buNone/>
              <a:defRPr sz="4200" b="0" i="0" u="none" strike="noStrike" cap="non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sz="4200" b="0" i="0" u="none" strike="noStrike" cap="non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noAutofit/>
          </a:bodyPr>
          <a:lstStyle>
            <a:lvl1pPr marL="457200" marR="0" lvl="0" indent="-266700" algn="l" rtl="0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sz="900" b="0" i="0" u="none" strike="noStrike" cap="non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66700" algn="l" rtl="0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sz="900" b="0" i="0" u="none" strike="noStrike" cap="non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66700" algn="l" rtl="0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sz="900" b="0" i="0" u="none" strike="noStrike" cap="non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66700" algn="l" rtl="0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sz="900" b="0" i="0" u="none" strike="noStrike" cap="non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66700" algn="l" rtl="0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sz="900" b="0" i="0" u="none" strike="noStrike" cap="non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667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sz="900" b="0" i="0" u="none" strike="noStrike" cap="non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667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sz="900" b="0" i="0" u="none" strike="noStrike" cap="non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667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sz="900" b="0" i="0" u="none" strike="noStrike" cap="non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667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sz="900" b="0" i="0" u="none" strike="noStrike" cap="non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358753" y="1415058"/>
            <a:ext cx="2426494" cy="2313385"/>
            <a:chOff x="16197263" y="3548063"/>
            <a:chExt cx="6470651" cy="6170613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16197263" y="3548063"/>
              <a:ext cx="6470651" cy="6170613"/>
              <a:chOff x="0" y="0"/>
              <a:chExt cx="6469983" cy="6170376"/>
            </a:xfrm>
          </p:grpSpPr>
          <p:sp>
            <p:nvSpPr>
              <p:cNvPr id="60" name="Google Shape;60;p15"/>
              <p:cNvSpPr/>
              <p:nvPr/>
            </p:nvSpPr>
            <p:spPr>
              <a:xfrm>
                <a:off x="0" y="0"/>
                <a:ext cx="3753166" cy="3753166"/>
              </a:xfrm>
              <a:prstGeom prst="ellipse">
                <a:avLst/>
              </a:prstGeom>
              <a:noFill/>
              <a:ln w="19050" cap="flat" cmpd="sng">
                <a:solidFill>
                  <a:srgbClr val="53C3CB"/>
                </a:solidFill>
                <a:prstDash val="solid"/>
                <a:miter lim="262144"/>
                <a:headEnd type="none" w="sm" len="sm"/>
                <a:tailEnd type="none" w="sm" len="sm"/>
              </a:ln>
            </p:spPr>
            <p:txBody>
              <a:bodyPr spcFirstLastPara="1" wrap="square" lIns="19050" tIns="19050" rIns="19050" bIns="190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 b="0" i="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>
                <a:off x="2716817" y="0"/>
                <a:ext cx="3753166" cy="3753166"/>
              </a:xfrm>
              <a:prstGeom prst="ellipse">
                <a:avLst/>
              </a:prstGeom>
              <a:noFill/>
              <a:ln w="19050" cap="flat" cmpd="sng">
                <a:solidFill>
                  <a:srgbClr val="0395B8"/>
                </a:solidFill>
                <a:prstDash val="solid"/>
                <a:miter lim="262144"/>
                <a:headEnd type="none" w="sm" len="sm"/>
                <a:tailEnd type="none" w="sm" len="sm"/>
              </a:ln>
            </p:spPr>
            <p:txBody>
              <a:bodyPr spcFirstLastPara="1" wrap="square" lIns="19050" tIns="19050" rIns="19050" bIns="190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 b="0" i="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>
                <a:off x="1358408" y="2417209"/>
                <a:ext cx="3753167" cy="3753167"/>
              </a:xfrm>
              <a:prstGeom prst="ellipse">
                <a:avLst/>
              </a:prstGeom>
              <a:solidFill>
                <a:srgbClr val="1C5686">
                  <a:alpha val="39607"/>
                </a:srgbClr>
              </a:solidFill>
              <a:ln>
                <a:noFill/>
              </a:ln>
            </p:spPr>
            <p:txBody>
              <a:bodyPr spcFirstLastPara="1" wrap="square" lIns="19050" tIns="19050" rIns="19050" bIns="190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 b="0" i="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>
                <a:off x="1358408" y="2417209"/>
                <a:ext cx="3753167" cy="3753167"/>
              </a:xfrm>
              <a:prstGeom prst="ellipse">
                <a:avLst/>
              </a:prstGeom>
              <a:noFill/>
              <a:ln w="19050" cap="flat" cmpd="sng">
                <a:solidFill>
                  <a:srgbClr val="1C5686"/>
                </a:solidFill>
                <a:prstDash val="solid"/>
                <a:miter lim="262144"/>
                <a:headEnd type="none" w="sm" len="sm"/>
                <a:tailEnd type="none" w="sm" len="sm"/>
              </a:ln>
            </p:spPr>
            <p:txBody>
              <a:bodyPr spcFirstLastPara="1" wrap="square" lIns="19050" tIns="19050" rIns="19050" bIns="1905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900" b="0" i="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" name="Google Shape;64;p15"/>
            <p:cNvGrpSpPr/>
            <p:nvPr/>
          </p:nvGrpSpPr>
          <p:grpSpPr>
            <a:xfrm>
              <a:off x="17573625" y="4991099"/>
              <a:ext cx="3717926" cy="3290890"/>
              <a:chOff x="0" y="-1"/>
              <a:chExt cx="3718229" cy="3291949"/>
            </a:xfrm>
          </p:grpSpPr>
          <p:sp>
            <p:nvSpPr>
              <p:cNvPr id="65" name="Google Shape;65;p15"/>
              <p:cNvSpPr txBox="1"/>
              <p:nvPr/>
            </p:nvSpPr>
            <p:spPr>
              <a:xfrm>
                <a:off x="0" y="-1"/>
                <a:ext cx="924750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ctr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lang="en-GB" sz="1900" b="1" i="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A</a:t>
                </a:r>
                <a:endParaRPr sz="500"/>
              </a:p>
            </p:txBody>
          </p:sp>
          <p:sp>
            <p:nvSpPr>
              <p:cNvPr id="66" name="Google Shape;66;p15"/>
              <p:cNvSpPr txBox="1"/>
              <p:nvPr/>
            </p:nvSpPr>
            <p:spPr>
              <a:xfrm>
                <a:off x="2793478" y="-1"/>
                <a:ext cx="924751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ctr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lang="en-GB" sz="1900" b="1" i="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B</a:t>
                </a:r>
                <a:endParaRPr sz="500"/>
              </a:p>
            </p:txBody>
          </p:sp>
          <p:sp>
            <p:nvSpPr>
              <p:cNvPr id="67" name="Google Shape;67;p15"/>
              <p:cNvSpPr txBox="1"/>
              <p:nvPr/>
            </p:nvSpPr>
            <p:spPr>
              <a:xfrm>
                <a:off x="1380892" y="2474521"/>
                <a:ext cx="924751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9050" tIns="19050" rIns="19050" bIns="19050" anchor="ctr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lang="en-GB" sz="1900" b="1" i="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C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Macintosh PowerPoint</Application>
  <PresentationFormat>On-screen Show (16:9)</PresentationFormat>
  <Paragraphs>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Simple Light</vt:lpstr>
      <vt:lpstr>1_White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</cp:revision>
  <dcterms:modified xsi:type="dcterms:W3CDTF">2022-11-21T18:52:22Z</dcterms:modified>
</cp:coreProperties>
</file>