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50aba7319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50aba7319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358753" y="1415058"/>
            <a:ext cx="2426494" cy="2313384"/>
            <a:chOff x="1695450" y="3548063"/>
            <a:chExt cx="6470650" cy="6170612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1695450" y="3548063"/>
              <a:ext cx="6470650" cy="6170612"/>
              <a:chOff x="0" y="0"/>
              <a:chExt cx="6469985" cy="6170376"/>
            </a:xfrm>
          </p:grpSpPr>
          <p:sp>
            <p:nvSpPr>
              <p:cNvPr id="60" name="Google Shape;60;p15"/>
              <p:cNvSpPr/>
              <p:nvPr/>
            </p:nvSpPr>
            <p:spPr>
              <a:xfrm>
                <a:off x="2718489" y="584556"/>
                <a:ext cx="1033006" cy="2584055"/>
              </a:xfrm>
              <a:custGeom>
                <a:rect b="b" l="l" r="r" t="t"/>
                <a:pathLst>
                  <a:path extrusionOk="0" h="2584056" w="1033006">
                    <a:moveTo>
                      <a:pt x="0" y="1292028"/>
                    </a:moveTo>
                    <a:cubicBezTo>
                      <a:pt x="0" y="578461"/>
                      <a:pt x="287807" y="226243"/>
                      <a:pt x="516503" y="0"/>
                    </a:cubicBezTo>
                    <a:cubicBezTo>
                      <a:pt x="742403" y="248267"/>
                      <a:pt x="1033006" y="578461"/>
                      <a:pt x="1033006" y="1292028"/>
                    </a:cubicBezTo>
                    <a:cubicBezTo>
                      <a:pt x="1033006" y="2005595"/>
                      <a:pt x="811186" y="2272971"/>
                      <a:pt x="516503" y="2584056"/>
                    </a:cubicBezTo>
                    <a:cubicBezTo>
                      <a:pt x="306660" y="2310679"/>
                      <a:pt x="0" y="2005595"/>
                      <a:pt x="0" y="1292028"/>
                    </a:cubicBezTo>
                    <a:close/>
                  </a:path>
                </a:pathLst>
              </a:custGeom>
              <a:solidFill>
                <a:srgbClr val="53C3CB">
                  <a:alpha val="39607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>
                <a:off x="2716818" y="0"/>
                <a:ext cx="3753167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0395B8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>
                <a:off x="1358408" y="2417209"/>
                <a:ext cx="3753167" cy="3753167"/>
              </a:xfrm>
              <a:prstGeom prst="ellipse">
                <a:avLst/>
              </a:prstGeom>
              <a:noFill/>
              <a:ln cap="flat" cmpd="sng" w="19050">
                <a:solidFill>
                  <a:srgbClr val="1C568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>
                <a:off x="0" y="0"/>
                <a:ext cx="3753166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53C3CB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" name="Google Shape;64;p15"/>
            <p:cNvGrpSpPr/>
            <p:nvPr/>
          </p:nvGrpSpPr>
          <p:grpSpPr>
            <a:xfrm>
              <a:off x="3108325" y="4991099"/>
              <a:ext cx="3717926" cy="3290890"/>
              <a:chOff x="0" y="-1"/>
              <a:chExt cx="3718229" cy="3291949"/>
            </a:xfrm>
          </p:grpSpPr>
          <p:sp>
            <p:nvSpPr>
              <p:cNvPr id="65" name="Google Shape;65;p15"/>
              <p:cNvSpPr txBox="1"/>
              <p:nvPr/>
            </p:nvSpPr>
            <p:spPr>
              <a:xfrm>
                <a:off x="0" y="-1"/>
                <a:ext cx="924750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A</a:t>
                </a:r>
                <a:endParaRPr sz="500"/>
              </a:p>
            </p:txBody>
          </p:sp>
          <p:sp>
            <p:nvSpPr>
              <p:cNvPr id="66" name="Google Shape;66;p15"/>
              <p:cNvSpPr txBox="1"/>
              <p:nvPr/>
            </p:nvSpPr>
            <p:spPr>
              <a:xfrm>
                <a:off x="2793478" y="-1"/>
                <a:ext cx="924751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B</a:t>
                </a:r>
                <a:endParaRPr sz="500"/>
              </a:p>
            </p:txBody>
          </p:sp>
          <p:sp>
            <p:nvSpPr>
              <p:cNvPr id="67" name="Google Shape;67;p15"/>
              <p:cNvSpPr txBox="1"/>
              <p:nvPr/>
            </p:nvSpPr>
            <p:spPr>
              <a:xfrm>
                <a:off x="1380892" y="2474521"/>
                <a:ext cx="924751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