
<file path=[Content_Types].xml><?xml version="1.0" encoding="utf-8"?>
<Types xmlns="http://schemas.openxmlformats.org/package/2006/content-types">
  <Default ContentType="application/xml" Extension="xml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60" r:id="rId4"/>
    <p:sldMasterId id="2147483661" r:id="rId5"/>
  </p:sldMasterIdLst>
  <p:notesMasterIdLst>
    <p:notesMasterId r:id="rId6"/>
  </p:notesMasterIdLst>
  <p:sldIdLst>
    <p:sldId id="256" r:id="rId7"/>
  </p:sldIdLst>
  <p:sldSz cy="51435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3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5" Type="http://schemas.openxmlformats.org/officeDocument/2006/relationships/slideMaster" Target="slideMasters/slideMaster2.xml"/><Relationship Id="rId6" Type="http://schemas.openxmlformats.org/officeDocument/2006/relationships/notesMaster" Target="notesMasters/notesMaster1.xml"/><Relationship Id="rId7" Type="http://schemas.openxmlformats.org/officeDocument/2006/relationships/slide" Target="slides/slide1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g1951230c0c3_2_4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6" name="Google Shape;56;g1951230c0c3_2_4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&amp; Subtitle" type="tx">
  <p:cSld name="TITLE_AND_BODY"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3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/>
          <p:nvPr>
            <p:ph type="title"/>
          </p:nvPr>
        </p:nvSpPr>
        <p:spPr>
          <a:xfrm>
            <a:off x="633413" y="357188"/>
            <a:ext cx="7877175" cy="857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1A2224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1A2224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1A2224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1A2224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1A2224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2224"/>
              </a:buClr>
              <a:buSzPts val="4200"/>
              <a:buFont typeface="Arial"/>
              <a:buNone/>
              <a:defRPr b="0" i="0" sz="4200" u="none" cap="none" strike="noStrike">
                <a:solidFill>
                  <a:srgbClr val="1A2224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2224"/>
              </a:buClr>
              <a:buSzPts val="4200"/>
              <a:buFont typeface="Arial"/>
              <a:buNone/>
              <a:defRPr b="0" i="0" sz="4200" u="none" cap="none" strike="noStrike">
                <a:solidFill>
                  <a:srgbClr val="1A2224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2224"/>
              </a:buClr>
              <a:buSzPts val="4200"/>
              <a:buFont typeface="Arial"/>
              <a:buNone/>
              <a:defRPr b="0" i="0" sz="4200" u="none" cap="none" strike="noStrike">
                <a:solidFill>
                  <a:srgbClr val="1A2224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2224"/>
              </a:buClr>
              <a:buSzPts val="4200"/>
              <a:buFont typeface="Arial"/>
              <a:buNone/>
              <a:defRPr b="0" i="0" sz="4200" u="none" cap="none" strike="noStrike">
                <a:solidFill>
                  <a:srgbClr val="1A2224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2" name="Google Shape;52;p13"/>
          <p:cNvSpPr txBox="1"/>
          <p:nvPr>
            <p:ph idx="1" type="body"/>
          </p:nvPr>
        </p:nvSpPr>
        <p:spPr>
          <a:xfrm>
            <a:off x="633413" y="1214438"/>
            <a:ext cx="7877175" cy="3452813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Autofit/>
          </a:bodyPr>
          <a:lstStyle>
            <a:lvl1pPr indent="-266700" lvl="0" marL="457200" marR="0" rtl="0" algn="l">
              <a:spcBef>
                <a:spcPts val="2000"/>
              </a:spcBef>
              <a:spcAft>
                <a:spcPts val="0"/>
              </a:spcAft>
              <a:buClr>
                <a:srgbClr val="7F878F"/>
              </a:buClr>
              <a:buSzPts val="600"/>
              <a:buFont typeface="Arial"/>
              <a:buChar char="•"/>
              <a:defRPr b="0" i="0" sz="900" u="none" cap="none" strike="noStrike">
                <a:solidFill>
                  <a:srgbClr val="7F878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66700" lvl="1" marL="914400" marR="0" rtl="0" algn="l">
              <a:spcBef>
                <a:spcPts val="2000"/>
              </a:spcBef>
              <a:spcAft>
                <a:spcPts val="0"/>
              </a:spcAft>
              <a:buClr>
                <a:srgbClr val="7F878F"/>
              </a:buClr>
              <a:buSzPts val="600"/>
              <a:buFont typeface="Arial"/>
              <a:buChar char="•"/>
              <a:defRPr b="0" i="0" sz="900" u="none" cap="none" strike="noStrike">
                <a:solidFill>
                  <a:srgbClr val="7F878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66700" lvl="2" marL="1371600" marR="0" rtl="0" algn="l">
              <a:spcBef>
                <a:spcPts val="2000"/>
              </a:spcBef>
              <a:spcAft>
                <a:spcPts val="0"/>
              </a:spcAft>
              <a:buClr>
                <a:srgbClr val="7F878F"/>
              </a:buClr>
              <a:buSzPts val="600"/>
              <a:buFont typeface="Arial"/>
              <a:buChar char="•"/>
              <a:defRPr b="0" i="0" sz="900" u="none" cap="none" strike="noStrike">
                <a:solidFill>
                  <a:srgbClr val="7F878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66700" lvl="3" marL="1828800" marR="0" rtl="0" algn="l">
              <a:spcBef>
                <a:spcPts val="2000"/>
              </a:spcBef>
              <a:spcAft>
                <a:spcPts val="0"/>
              </a:spcAft>
              <a:buClr>
                <a:srgbClr val="7F878F"/>
              </a:buClr>
              <a:buSzPts val="600"/>
              <a:buFont typeface="Arial"/>
              <a:buChar char="•"/>
              <a:defRPr b="0" i="0" sz="900" u="none" cap="none" strike="noStrike">
                <a:solidFill>
                  <a:srgbClr val="7F878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66700" lvl="4" marL="2286000" marR="0" rtl="0" algn="l">
              <a:spcBef>
                <a:spcPts val="2000"/>
              </a:spcBef>
              <a:spcAft>
                <a:spcPts val="0"/>
              </a:spcAft>
              <a:buClr>
                <a:srgbClr val="7F878F"/>
              </a:buClr>
              <a:buSzPts val="600"/>
              <a:buFont typeface="Arial"/>
              <a:buChar char="•"/>
              <a:defRPr b="0" i="0" sz="900" u="none" cap="none" strike="noStrike">
                <a:solidFill>
                  <a:srgbClr val="7F878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66700" lvl="5" marL="2743200" marR="0" rtl="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rgbClr val="7F878F"/>
              </a:buClr>
              <a:buSzPts val="600"/>
              <a:buFont typeface="Arial"/>
              <a:buChar char="•"/>
              <a:defRPr b="0" i="0" sz="900" u="none" cap="none" strike="noStrike">
                <a:solidFill>
                  <a:srgbClr val="7F878F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66700" lvl="6" marL="3200400" marR="0" rtl="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rgbClr val="7F878F"/>
              </a:buClr>
              <a:buSzPts val="600"/>
              <a:buFont typeface="Arial"/>
              <a:buChar char="•"/>
              <a:defRPr b="0" i="0" sz="900" u="none" cap="none" strike="noStrike">
                <a:solidFill>
                  <a:srgbClr val="7F878F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66700" lvl="7" marL="3657600" marR="0" rtl="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rgbClr val="7F878F"/>
              </a:buClr>
              <a:buSzPts val="600"/>
              <a:buFont typeface="Arial"/>
              <a:buChar char="•"/>
              <a:defRPr b="0" i="0" sz="900" u="none" cap="none" strike="noStrike">
                <a:solidFill>
                  <a:srgbClr val="7F878F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66700" lvl="8" marL="4114800" marR="0" rtl="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rgbClr val="7F878F"/>
              </a:buClr>
              <a:buSzPts val="600"/>
              <a:buFont typeface="Arial"/>
              <a:buChar char="•"/>
              <a:defRPr b="0" i="0" sz="900" u="none" cap="none" strike="noStrike">
                <a:solidFill>
                  <a:srgbClr val="7F878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8" name="Google Shape;58;p15"/>
          <p:cNvGrpSpPr/>
          <p:nvPr/>
        </p:nvGrpSpPr>
        <p:grpSpPr>
          <a:xfrm>
            <a:off x="3358753" y="1414463"/>
            <a:ext cx="2426494" cy="2313980"/>
            <a:chOff x="8956675" y="3548063"/>
            <a:chExt cx="6470651" cy="6170613"/>
          </a:xfrm>
        </p:grpSpPr>
        <p:grpSp>
          <p:nvGrpSpPr>
            <p:cNvPr id="59" name="Google Shape;59;p15"/>
            <p:cNvGrpSpPr/>
            <p:nvPr/>
          </p:nvGrpSpPr>
          <p:grpSpPr>
            <a:xfrm>
              <a:off x="8956675" y="3548063"/>
              <a:ext cx="6470651" cy="6170613"/>
              <a:chOff x="0" y="0"/>
              <a:chExt cx="6469985" cy="6170376"/>
            </a:xfrm>
          </p:grpSpPr>
          <p:sp>
            <p:nvSpPr>
              <p:cNvPr id="60" name="Google Shape;60;p15"/>
              <p:cNvSpPr/>
              <p:nvPr/>
            </p:nvSpPr>
            <p:spPr>
              <a:xfrm>
                <a:off x="1451243" y="2425221"/>
                <a:ext cx="2201069" cy="1334296"/>
              </a:xfrm>
              <a:custGeom>
                <a:rect b="b" l="l" r="r" t="t"/>
                <a:pathLst>
                  <a:path extrusionOk="0" h="20208" w="21600">
                    <a:moveTo>
                      <a:pt x="17468" y="0"/>
                    </a:moveTo>
                    <a:cubicBezTo>
                      <a:pt x="12755" y="0"/>
                      <a:pt x="8040" y="2775"/>
                      <a:pt x="4444" y="8325"/>
                    </a:cubicBezTo>
                    <a:cubicBezTo>
                      <a:pt x="2343" y="11568"/>
                      <a:pt x="873" y="15405"/>
                      <a:pt x="0" y="19481"/>
                    </a:cubicBezTo>
                    <a:cubicBezTo>
                      <a:pt x="5977" y="21600"/>
                      <a:pt x="12504" y="19094"/>
                      <a:pt x="17160" y="11907"/>
                    </a:cubicBezTo>
                    <a:cubicBezTo>
                      <a:pt x="19260" y="8667"/>
                      <a:pt x="20726" y="4831"/>
                      <a:pt x="21600" y="757"/>
                    </a:cubicBezTo>
                    <a:cubicBezTo>
                      <a:pt x="20240" y="276"/>
                      <a:pt x="18856" y="0"/>
                      <a:pt x="17468" y="0"/>
                    </a:cubicBezTo>
                    <a:close/>
                  </a:path>
                </a:pathLst>
              </a:custGeom>
              <a:solidFill>
                <a:srgbClr val="1C5686">
                  <a:alpha val="39607"/>
                </a:srgbClr>
              </a:solidFill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900" u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1" name="Google Shape;61;p15"/>
              <p:cNvSpPr/>
              <p:nvPr/>
            </p:nvSpPr>
            <p:spPr>
              <a:xfrm>
                <a:off x="1358409" y="2417209"/>
                <a:ext cx="3753167" cy="3753167"/>
              </a:xfrm>
              <a:prstGeom prst="ellipse">
                <a:avLst/>
              </a:prstGeom>
              <a:noFill/>
              <a:ln cap="flat" cmpd="sng" w="19050">
                <a:solidFill>
                  <a:srgbClr val="1C5686"/>
                </a:solidFill>
                <a:prstDash val="solid"/>
                <a:miter lim="262144"/>
                <a:headEnd len="sm" w="sm" type="none"/>
                <a:tailEnd len="sm" w="sm" type="none"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900" u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2" name="Google Shape;62;p15"/>
              <p:cNvSpPr/>
              <p:nvPr/>
            </p:nvSpPr>
            <p:spPr>
              <a:xfrm>
                <a:off x="2716818" y="0"/>
                <a:ext cx="3753167" cy="3753166"/>
              </a:xfrm>
              <a:prstGeom prst="ellipse">
                <a:avLst/>
              </a:prstGeom>
              <a:noFill/>
              <a:ln cap="flat" cmpd="sng" w="19050">
                <a:solidFill>
                  <a:srgbClr val="0395B8"/>
                </a:solidFill>
                <a:prstDash val="solid"/>
                <a:miter lim="262144"/>
                <a:headEnd len="sm" w="sm" type="none"/>
                <a:tailEnd len="sm" w="sm" type="none"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900" u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3" name="Google Shape;63;p15"/>
              <p:cNvSpPr/>
              <p:nvPr/>
            </p:nvSpPr>
            <p:spPr>
              <a:xfrm>
                <a:off x="0" y="0"/>
                <a:ext cx="3753166" cy="3753166"/>
              </a:xfrm>
              <a:prstGeom prst="ellipse">
                <a:avLst/>
              </a:prstGeom>
              <a:noFill/>
              <a:ln cap="flat" cmpd="sng" w="19050">
                <a:solidFill>
                  <a:srgbClr val="53C3CB"/>
                </a:solidFill>
                <a:prstDash val="solid"/>
                <a:miter lim="262144"/>
                <a:headEnd len="sm" w="sm" type="none"/>
                <a:tailEnd len="sm" w="sm" type="none"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900" u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64" name="Google Shape;64;p15"/>
            <p:cNvGrpSpPr/>
            <p:nvPr/>
          </p:nvGrpSpPr>
          <p:grpSpPr>
            <a:xfrm>
              <a:off x="10333038" y="4991099"/>
              <a:ext cx="3717926" cy="3290890"/>
              <a:chOff x="0" y="-1"/>
              <a:chExt cx="3718229" cy="3291949"/>
            </a:xfrm>
          </p:grpSpPr>
          <p:sp>
            <p:nvSpPr>
              <p:cNvPr id="65" name="Google Shape;65;p15"/>
              <p:cNvSpPr txBox="1"/>
              <p:nvPr/>
            </p:nvSpPr>
            <p:spPr>
              <a:xfrm>
                <a:off x="0" y="-1"/>
                <a:ext cx="924750" cy="81742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19050" lIns="19050" spcFirstLastPara="1" rIns="19050" wrap="square" tIns="19050">
                <a:sp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4C5056"/>
                  </a:buClr>
                  <a:buSzPts val="1900"/>
                  <a:buFont typeface="Arial"/>
                  <a:buNone/>
                </a:pPr>
                <a:r>
                  <a:rPr b="1" i="0" lang="en-GB" sz="1900" u="none">
                    <a:solidFill>
                      <a:srgbClr val="4C5056"/>
                    </a:solidFill>
                    <a:latin typeface="Arial"/>
                    <a:ea typeface="Arial"/>
                    <a:cs typeface="Arial"/>
                    <a:sym typeface="Arial"/>
                  </a:rPr>
                  <a:t>A</a:t>
                </a:r>
                <a:endParaRPr sz="500"/>
              </a:p>
            </p:txBody>
          </p:sp>
          <p:sp>
            <p:nvSpPr>
              <p:cNvPr id="66" name="Google Shape;66;p15"/>
              <p:cNvSpPr txBox="1"/>
              <p:nvPr/>
            </p:nvSpPr>
            <p:spPr>
              <a:xfrm>
                <a:off x="2793478" y="-1"/>
                <a:ext cx="924751" cy="81742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19050" lIns="19050" spcFirstLastPara="1" rIns="19050" wrap="square" tIns="19050">
                <a:sp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4C5056"/>
                  </a:buClr>
                  <a:buSzPts val="1900"/>
                  <a:buFont typeface="Arial"/>
                  <a:buNone/>
                </a:pPr>
                <a:r>
                  <a:rPr b="1" i="0" lang="en-GB" sz="1900" u="none">
                    <a:solidFill>
                      <a:srgbClr val="4C5056"/>
                    </a:solidFill>
                    <a:latin typeface="Arial"/>
                    <a:ea typeface="Arial"/>
                    <a:cs typeface="Arial"/>
                    <a:sym typeface="Arial"/>
                  </a:rPr>
                  <a:t>B</a:t>
                </a:r>
                <a:endParaRPr sz="500"/>
              </a:p>
            </p:txBody>
          </p:sp>
          <p:sp>
            <p:nvSpPr>
              <p:cNvPr id="67" name="Google Shape;67;p15"/>
              <p:cNvSpPr txBox="1"/>
              <p:nvPr/>
            </p:nvSpPr>
            <p:spPr>
              <a:xfrm>
                <a:off x="1380892" y="2474521"/>
                <a:ext cx="924751" cy="81742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19050" lIns="19050" spcFirstLastPara="1" rIns="19050" wrap="square" tIns="19050">
                <a:sp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4C5056"/>
                  </a:buClr>
                  <a:buSzPts val="1900"/>
                  <a:buFont typeface="Arial"/>
                  <a:buNone/>
                </a:pPr>
                <a:r>
                  <a:rPr b="1" i="0" lang="en-GB" sz="1900" u="none">
                    <a:solidFill>
                      <a:srgbClr val="4C5056"/>
                    </a:solidFill>
                    <a:latin typeface="Arial"/>
                    <a:ea typeface="Arial"/>
                    <a:cs typeface="Arial"/>
                    <a:sym typeface="Arial"/>
                  </a:rPr>
                  <a:t>C</a:t>
                </a:r>
                <a:endParaRPr sz="500"/>
              </a:p>
            </p:txBody>
          </p:sp>
        </p:grpSp>
      </p:grp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1_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