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5103598f9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5103598f9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357562" y="1413272"/>
            <a:ext cx="2428280" cy="2316957"/>
            <a:chOff x="8931274" y="3543300"/>
            <a:chExt cx="6475415" cy="6178551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8931274" y="3543300"/>
              <a:ext cx="6475415" cy="6178551"/>
              <a:chOff x="-1" y="0"/>
              <a:chExt cx="6475085" cy="6177658"/>
            </a:xfrm>
          </p:grpSpPr>
          <p:sp>
            <p:nvSpPr>
              <p:cNvPr id="60" name="Google Shape;60;p15"/>
              <p:cNvSpPr/>
              <p:nvPr/>
            </p:nvSpPr>
            <p:spPr>
              <a:xfrm>
                <a:off x="-1" y="7078"/>
                <a:ext cx="6469791" cy="6170580"/>
              </a:xfrm>
              <a:custGeom>
                <a:rect b="b" l="l" r="r" t="t"/>
                <a:pathLst>
                  <a:path extrusionOk="0" h="20389" w="20442">
                    <a:moveTo>
                      <a:pt x="5929" y="0"/>
                    </a:moveTo>
                    <a:cubicBezTo>
                      <a:pt x="4411" y="0"/>
                      <a:pt x="2894" y="606"/>
                      <a:pt x="1737" y="1817"/>
                    </a:cubicBezTo>
                    <a:cubicBezTo>
                      <a:pt x="-579" y="4238"/>
                      <a:pt x="-579" y="8164"/>
                      <a:pt x="1737" y="10586"/>
                    </a:cubicBezTo>
                    <a:cubicBezTo>
                      <a:pt x="2553" y="11440"/>
                      <a:pt x="3549" y="11986"/>
                      <a:pt x="4597" y="12238"/>
                    </a:cubicBezTo>
                    <a:cubicBezTo>
                      <a:pt x="3916" y="14393"/>
                      <a:pt x="4389" y="16859"/>
                      <a:pt x="6028" y="18573"/>
                    </a:cubicBezTo>
                    <a:cubicBezTo>
                      <a:pt x="8343" y="20995"/>
                      <a:pt x="12098" y="20995"/>
                      <a:pt x="14413" y="18573"/>
                    </a:cubicBezTo>
                    <a:cubicBezTo>
                      <a:pt x="16052" y="16859"/>
                      <a:pt x="16526" y="14393"/>
                      <a:pt x="15845" y="12238"/>
                    </a:cubicBezTo>
                    <a:cubicBezTo>
                      <a:pt x="16893" y="11986"/>
                      <a:pt x="17889" y="11440"/>
                      <a:pt x="18705" y="10586"/>
                    </a:cubicBezTo>
                    <a:cubicBezTo>
                      <a:pt x="21021" y="8164"/>
                      <a:pt x="21021" y="4238"/>
                      <a:pt x="18705" y="1817"/>
                    </a:cubicBezTo>
                    <a:cubicBezTo>
                      <a:pt x="16390" y="-605"/>
                      <a:pt x="12636" y="-605"/>
                      <a:pt x="10320" y="1817"/>
                    </a:cubicBezTo>
                    <a:cubicBezTo>
                      <a:pt x="10285" y="1854"/>
                      <a:pt x="10255" y="1894"/>
                      <a:pt x="10221" y="1932"/>
                    </a:cubicBezTo>
                    <a:cubicBezTo>
                      <a:pt x="10187" y="1894"/>
                      <a:pt x="10157" y="1854"/>
                      <a:pt x="10122" y="1817"/>
                    </a:cubicBezTo>
                    <a:cubicBezTo>
                      <a:pt x="8964" y="606"/>
                      <a:pt x="7446" y="0"/>
                      <a:pt x="5929" y="0"/>
                    </a:cubicBezTo>
                    <a:close/>
                  </a:path>
                </a:pathLst>
              </a:custGeom>
              <a:solidFill>
                <a:srgbClr val="0395B8">
                  <a:alpha val="39607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>
                <a:off x="1363508" y="2417209"/>
                <a:ext cx="3753167" cy="3753167"/>
              </a:xfrm>
              <a:prstGeom prst="ellipse">
                <a:avLst/>
              </a:prstGeom>
              <a:noFill/>
              <a:ln cap="flat" cmpd="sng" w="19050">
                <a:solidFill>
                  <a:srgbClr val="1C568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>
                <a:off x="2721917" y="0"/>
                <a:ext cx="3753167" cy="3753166"/>
              </a:xfrm>
              <a:prstGeom prst="ellipse">
                <a:avLst/>
              </a:prstGeom>
              <a:noFill/>
              <a:ln cap="flat" cmpd="sng" w="19050">
                <a:solidFill>
                  <a:srgbClr val="0395B8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>
                <a:off x="5098" y="0"/>
                <a:ext cx="3753167" cy="3753166"/>
              </a:xfrm>
              <a:prstGeom prst="ellipse">
                <a:avLst/>
              </a:prstGeom>
              <a:noFill/>
              <a:ln cap="flat" cmpd="sng" w="19050">
                <a:solidFill>
                  <a:srgbClr val="53C3CB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" name="Google Shape;64;p15"/>
            <p:cNvGrpSpPr/>
            <p:nvPr/>
          </p:nvGrpSpPr>
          <p:grpSpPr>
            <a:xfrm>
              <a:off x="10333038" y="4991099"/>
              <a:ext cx="3717926" cy="3290890"/>
              <a:chOff x="0" y="-1"/>
              <a:chExt cx="3718229" cy="3291949"/>
            </a:xfrm>
          </p:grpSpPr>
          <p:sp>
            <p:nvSpPr>
              <p:cNvPr id="65" name="Google Shape;65;p15"/>
              <p:cNvSpPr txBox="1"/>
              <p:nvPr/>
            </p:nvSpPr>
            <p:spPr>
              <a:xfrm>
                <a:off x="0" y="-1"/>
                <a:ext cx="924750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A</a:t>
                </a:r>
                <a:endParaRPr sz="500"/>
              </a:p>
            </p:txBody>
          </p:sp>
          <p:sp>
            <p:nvSpPr>
              <p:cNvPr id="66" name="Google Shape;66;p15"/>
              <p:cNvSpPr txBox="1"/>
              <p:nvPr/>
            </p:nvSpPr>
            <p:spPr>
              <a:xfrm>
                <a:off x="2793478" y="-1"/>
                <a:ext cx="924751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B</a:t>
                </a:r>
                <a:endParaRPr sz="500"/>
              </a:p>
            </p:txBody>
          </p:sp>
          <p:sp>
            <p:nvSpPr>
              <p:cNvPr id="67" name="Google Shape;67;p15"/>
              <p:cNvSpPr txBox="1"/>
              <p:nvPr/>
            </p:nvSpPr>
            <p:spPr>
              <a:xfrm>
                <a:off x="1380892" y="2474521"/>
                <a:ext cx="924751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C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