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950bbeda51_2_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950bbeda51_2_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x">
  <p:cSld name="TITLE_AND_BOD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2224"/>
              </a:buClr>
              <a:buSzPts val="4200"/>
              <a:buFont typeface="Arial"/>
              <a:buNone/>
              <a:defRPr b="0" i="0" sz="4200" u="none" cap="none" strike="noStrike">
                <a:solidFill>
                  <a:srgbClr val="1A2224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6700" lvl="0" marL="4572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66700" lvl="1" marL="9144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66700" lvl="2" marL="13716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66700" lvl="3" marL="18288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66700" lvl="4" marL="2286000" marR="0" rtl="0" algn="l"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66700" lvl="5" marL="27432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66700" lvl="6" marL="32004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66700" lvl="7" marL="36576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66700" lvl="8" marL="4114800" marR="0" rtl="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F878F"/>
              </a:buClr>
              <a:buSzPts val="600"/>
              <a:buFont typeface="Arial"/>
              <a:buChar char="•"/>
              <a:defRPr b="0" i="0" sz="900" u="none" cap="none" strike="noStrike">
                <a:solidFill>
                  <a:srgbClr val="7F878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5"/>
          <p:cNvGrpSpPr/>
          <p:nvPr/>
        </p:nvGrpSpPr>
        <p:grpSpPr>
          <a:xfrm>
            <a:off x="3358753" y="1414463"/>
            <a:ext cx="2426494" cy="2313980"/>
            <a:chOff x="16179800" y="3543300"/>
            <a:chExt cx="6470650" cy="6170613"/>
          </a:xfrm>
        </p:grpSpPr>
        <p:sp>
          <p:nvSpPr>
            <p:cNvPr id="59" name="Google Shape;59;p15"/>
            <p:cNvSpPr/>
            <p:nvPr/>
          </p:nvSpPr>
          <p:spPr>
            <a:xfrm>
              <a:off x="18886488" y="4124325"/>
              <a:ext cx="1030287" cy="1881188"/>
            </a:xfrm>
            <a:custGeom>
              <a:rect b="b" l="l" r="r" t="t"/>
              <a:pathLst>
                <a:path extrusionOk="0" h="21600" w="17641">
                  <a:moveTo>
                    <a:pt x="8820" y="0"/>
                  </a:moveTo>
                  <a:cubicBezTo>
                    <a:pt x="392" y="5934"/>
                    <a:pt x="-1979" y="14280"/>
                    <a:pt x="1634" y="21595"/>
                  </a:cubicBezTo>
                  <a:cubicBezTo>
                    <a:pt x="6364" y="20871"/>
                    <a:pt x="11276" y="20876"/>
                    <a:pt x="16005" y="21600"/>
                  </a:cubicBezTo>
                  <a:cubicBezTo>
                    <a:pt x="19621" y="14283"/>
                    <a:pt x="17247" y="5935"/>
                    <a:pt x="8820" y="0"/>
                  </a:cubicBezTo>
                  <a:close/>
                </a:path>
              </a:pathLst>
            </a:custGeom>
            <a:solidFill>
              <a:srgbClr val="00759E">
                <a:alpha val="39607"/>
              </a:srgbClr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5"/>
            <p:cNvSpPr/>
            <p:nvPr/>
          </p:nvSpPr>
          <p:spPr>
            <a:xfrm>
              <a:off x="16179800" y="3543300"/>
              <a:ext cx="3752850" cy="3754438"/>
            </a:xfrm>
            <a:prstGeom prst="ellipse">
              <a:avLst/>
            </a:prstGeom>
            <a:noFill/>
            <a:ln cap="flat" cmpd="sng" w="19050">
              <a:solidFill>
                <a:srgbClr val="53C3CB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5"/>
            <p:cNvSpPr/>
            <p:nvPr/>
          </p:nvSpPr>
          <p:spPr>
            <a:xfrm>
              <a:off x="18897600" y="3543300"/>
              <a:ext cx="3752850" cy="3754438"/>
            </a:xfrm>
            <a:prstGeom prst="ellipse">
              <a:avLst/>
            </a:prstGeom>
            <a:noFill/>
            <a:ln cap="flat" cmpd="sng" w="19050">
              <a:solidFill>
                <a:srgbClr val="0395B8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Google Shape;62;p15"/>
            <p:cNvSpPr/>
            <p:nvPr/>
          </p:nvSpPr>
          <p:spPr>
            <a:xfrm>
              <a:off x="17538700" y="5961063"/>
              <a:ext cx="3752850" cy="3752850"/>
            </a:xfrm>
            <a:prstGeom prst="ellipse">
              <a:avLst/>
            </a:prstGeom>
            <a:noFill/>
            <a:ln cap="flat" cmpd="sng" w="19050">
              <a:solidFill>
                <a:srgbClr val="1C5686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63" name="Google Shape;63;p15"/>
            <p:cNvGrpSpPr/>
            <p:nvPr/>
          </p:nvGrpSpPr>
          <p:grpSpPr>
            <a:xfrm>
              <a:off x="17573625" y="4991099"/>
              <a:ext cx="3717926" cy="3290890"/>
              <a:chOff x="0" y="-1"/>
              <a:chExt cx="3718229" cy="3291949"/>
            </a:xfrm>
          </p:grpSpPr>
          <p:sp>
            <p:nvSpPr>
              <p:cNvPr id="64" name="Google Shape;64;p15"/>
              <p:cNvSpPr txBox="1"/>
              <p:nvPr/>
            </p:nvSpPr>
            <p:spPr>
              <a:xfrm>
                <a:off x="0" y="-1"/>
                <a:ext cx="924750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A</a:t>
                </a:r>
                <a:endParaRPr sz="500"/>
              </a:p>
            </p:txBody>
          </p:sp>
          <p:sp>
            <p:nvSpPr>
              <p:cNvPr id="65" name="Google Shape;65;p15"/>
              <p:cNvSpPr txBox="1"/>
              <p:nvPr/>
            </p:nvSpPr>
            <p:spPr>
              <a:xfrm>
                <a:off x="2793478" y="-1"/>
                <a:ext cx="924751" cy="81742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B</a:t>
                </a:r>
                <a:endParaRPr sz="500"/>
              </a:p>
            </p:txBody>
          </p:sp>
          <p:sp>
            <p:nvSpPr>
              <p:cNvPr id="66" name="Google Shape;66;p15"/>
              <p:cNvSpPr txBox="1"/>
              <p:nvPr/>
            </p:nvSpPr>
            <p:spPr>
              <a:xfrm>
                <a:off x="1380892" y="2474521"/>
                <a:ext cx="924751" cy="8174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C5056"/>
                  </a:buClr>
                  <a:buSzPts val="1900"/>
                  <a:buFont typeface="Arial"/>
                  <a:buNone/>
                </a:pPr>
                <a:r>
                  <a:rPr b="1" i="0" lang="en-GB" sz="1900" u="none">
                    <a:solidFill>
                      <a:srgbClr val="4C5056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