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50ed71016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50ed71016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358753" y="1330523"/>
            <a:ext cx="2426494" cy="2313980"/>
            <a:chOff x="8956675" y="3548063"/>
            <a:chExt cx="6470651" cy="6170613"/>
          </a:xfrm>
        </p:grpSpPr>
        <p:grpSp>
          <p:nvGrpSpPr>
            <p:cNvPr id="59" name="Google Shape;59;p15"/>
            <p:cNvGrpSpPr/>
            <p:nvPr/>
          </p:nvGrpSpPr>
          <p:grpSpPr>
            <a:xfrm>
              <a:off x="8956675" y="3548063"/>
              <a:ext cx="6470651" cy="6170613"/>
              <a:chOff x="0" y="0"/>
              <a:chExt cx="6469984" cy="6170400"/>
            </a:xfrm>
          </p:grpSpPr>
          <p:sp>
            <p:nvSpPr>
              <p:cNvPr id="60" name="Google Shape;60;p15"/>
              <p:cNvSpPr/>
              <p:nvPr/>
            </p:nvSpPr>
            <p:spPr>
              <a:xfrm>
                <a:off x="891" y="0"/>
                <a:ext cx="3751384" cy="3753214"/>
              </a:xfrm>
              <a:custGeom>
                <a:rect b="b" l="l" r="r" t="t"/>
                <a:pathLst>
                  <a:path extrusionOk="0" h="20595" w="19972">
                    <a:moveTo>
                      <a:pt x="9990" y="0"/>
                    </a:moveTo>
                    <a:cubicBezTo>
                      <a:pt x="7433" y="0"/>
                      <a:pt x="4878" y="1006"/>
                      <a:pt x="2927" y="3016"/>
                    </a:cubicBezTo>
                    <a:cubicBezTo>
                      <a:pt x="-975" y="7037"/>
                      <a:pt x="-975" y="13557"/>
                      <a:pt x="2927" y="17579"/>
                    </a:cubicBezTo>
                    <a:cubicBezTo>
                      <a:pt x="6828" y="21600"/>
                      <a:pt x="13154" y="21600"/>
                      <a:pt x="17056" y="17579"/>
                    </a:cubicBezTo>
                    <a:cubicBezTo>
                      <a:pt x="17094" y="17539"/>
                      <a:pt x="17126" y="17497"/>
                      <a:pt x="17164" y="17457"/>
                    </a:cubicBezTo>
                    <a:cubicBezTo>
                      <a:pt x="16124" y="16325"/>
                      <a:pt x="15386" y="15011"/>
                      <a:pt x="14939" y="13617"/>
                    </a:cubicBezTo>
                    <a:cubicBezTo>
                      <a:pt x="15677" y="13443"/>
                      <a:pt x="16429" y="13343"/>
                      <a:pt x="17183" y="13343"/>
                    </a:cubicBezTo>
                    <a:cubicBezTo>
                      <a:pt x="17940" y="13343"/>
                      <a:pt x="18696" y="13443"/>
                      <a:pt x="19437" y="13620"/>
                    </a:cubicBezTo>
                    <a:cubicBezTo>
                      <a:pt x="20625" y="10022"/>
                      <a:pt x="19839" y="5885"/>
                      <a:pt x="17056" y="3016"/>
                    </a:cubicBezTo>
                    <a:cubicBezTo>
                      <a:pt x="15105" y="1006"/>
                      <a:pt x="12547" y="0"/>
                      <a:pt x="9990" y="0"/>
                    </a:cubicBezTo>
                    <a:close/>
                  </a:path>
                </a:pathLst>
              </a:custGeom>
              <a:solidFill>
                <a:srgbClr val="3DB2C4">
                  <a:alpha val="39607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5"/>
              <p:cNvSpPr/>
              <p:nvPr/>
            </p:nvSpPr>
            <p:spPr>
              <a:xfrm>
                <a:off x="2716817" y="23"/>
                <a:ext cx="3753167" cy="3753167"/>
              </a:xfrm>
              <a:prstGeom prst="ellipse">
                <a:avLst/>
              </a:prstGeom>
              <a:noFill/>
              <a:ln cap="flat" cmpd="sng" w="19050">
                <a:solidFill>
                  <a:srgbClr val="0395B8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5"/>
              <p:cNvSpPr/>
              <p:nvPr/>
            </p:nvSpPr>
            <p:spPr>
              <a:xfrm>
                <a:off x="1358408" y="2417233"/>
                <a:ext cx="3753167" cy="3753167"/>
              </a:xfrm>
              <a:prstGeom prst="ellipse">
                <a:avLst/>
              </a:prstGeom>
              <a:noFill/>
              <a:ln cap="flat" cmpd="sng" w="19050">
                <a:solidFill>
                  <a:srgbClr val="1C568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>
                <a:off x="0" y="23"/>
                <a:ext cx="3753166" cy="3753167"/>
              </a:xfrm>
              <a:prstGeom prst="ellipse">
                <a:avLst/>
              </a:prstGeom>
              <a:noFill/>
              <a:ln cap="flat" cmpd="sng" w="19050">
                <a:solidFill>
                  <a:srgbClr val="53C3CB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" name="Google Shape;64;p15"/>
            <p:cNvGrpSpPr/>
            <p:nvPr/>
          </p:nvGrpSpPr>
          <p:grpSpPr>
            <a:xfrm>
              <a:off x="10333038" y="4991099"/>
              <a:ext cx="3717926" cy="3290890"/>
              <a:chOff x="0" y="-1"/>
              <a:chExt cx="3718229" cy="3291949"/>
            </a:xfrm>
          </p:grpSpPr>
          <p:sp>
            <p:nvSpPr>
              <p:cNvPr id="65" name="Google Shape;65;p15"/>
              <p:cNvSpPr txBox="1"/>
              <p:nvPr/>
            </p:nvSpPr>
            <p:spPr>
              <a:xfrm>
                <a:off x="0" y="-1"/>
                <a:ext cx="924750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A</a:t>
                </a:r>
                <a:endParaRPr sz="500"/>
              </a:p>
            </p:txBody>
          </p:sp>
          <p:sp>
            <p:nvSpPr>
              <p:cNvPr id="66" name="Google Shape;66;p15"/>
              <p:cNvSpPr txBox="1"/>
              <p:nvPr/>
            </p:nvSpPr>
            <p:spPr>
              <a:xfrm>
                <a:off x="2793478" y="-1"/>
                <a:ext cx="924751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B</a:t>
                </a:r>
                <a:endParaRPr sz="500"/>
              </a:p>
            </p:txBody>
          </p:sp>
          <p:sp>
            <p:nvSpPr>
              <p:cNvPr id="67" name="Google Shape;67;p15"/>
              <p:cNvSpPr txBox="1"/>
              <p:nvPr/>
            </p:nvSpPr>
            <p:spPr>
              <a:xfrm>
                <a:off x="1380892" y="2474521"/>
                <a:ext cx="924751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C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