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90c5678ed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90c5678ed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139236" y="1107533"/>
            <a:ext cx="2782934" cy="2763403"/>
            <a:chOff x="6760" y="-915"/>
            <a:chExt cx="7422402" cy="7370387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6760" y="-915"/>
              <a:ext cx="7422402" cy="7370387"/>
              <a:chOff x="6760" y="-914"/>
              <a:chExt cx="7422400" cy="7370386"/>
            </a:xfrm>
          </p:grpSpPr>
          <p:sp>
            <p:nvSpPr>
              <p:cNvPr id="60" name="Google Shape;60;p15"/>
              <p:cNvSpPr/>
              <p:nvPr/>
            </p:nvSpPr>
            <p:spPr>
              <a:xfrm rot="5400000">
                <a:off x="3977630" y="3433666"/>
                <a:ext cx="2777147" cy="4125914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0395B8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 rot="5400000">
                <a:off x="4888934" y="4345705"/>
                <a:ext cx="2301533" cy="230153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 rot="5400000">
                <a:off x="5107284" y="4564207"/>
                <a:ext cx="1864833" cy="1864833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 rot="-9000000">
                <a:off x="852205" y="2825656"/>
                <a:ext cx="2777147" cy="4125913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1C568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4;p15"/>
              <p:cNvSpPr/>
              <p:nvPr/>
            </p:nvSpPr>
            <p:spPr>
              <a:xfrm rot="-9000000">
                <a:off x="749768" y="4319079"/>
                <a:ext cx="2301533" cy="230153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5"/>
              <p:cNvSpPr/>
              <p:nvPr/>
            </p:nvSpPr>
            <p:spPr>
              <a:xfrm rot="-9000000">
                <a:off x="967988" y="4537353"/>
                <a:ext cx="1864832" cy="1864832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5"/>
              <p:cNvSpPr/>
              <p:nvPr/>
            </p:nvSpPr>
            <p:spPr>
              <a:xfrm rot="-1980000">
                <a:off x="2963736" y="422542"/>
                <a:ext cx="2777147" cy="4125913"/>
              </a:xfrm>
              <a:custGeom>
                <a:rect b="b" l="l" r="r" t="t"/>
                <a:pathLst>
                  <a:path extrusionOk="0" h="21600" w="21471">
                    <a:moveTo>
                      <a:pt x="10734" y="0"/>
                    </a:moveTo>
                    <a:cubicBezTo>
                      <a:pt x="7985" y="0"/>
                      <a:pt x="5238" y="712"/>
                      <a:pt x="3140" y="2132"/>
                    </a:cubicBezTo>
                    <a:cubicBezTo>
                      <a:pt x="1269" y="3398"/>
                      <a:pt x="233" y="5014"/>
                      <a:pt x="35" y="6669"/>
                    </a:cubicBezTo>
                    <a:cubicBezTo>
                      <a:pt x="-64" y="7496"/>
                      <a:pt x="46" y="8332"/>
                      <a:pt x="360" y="9140"/>
                    </a:cubicBezTo>
                    <a:cubicBezTo>
                      <a:pt x="517" y="9544"/>
                      <a:pt x="725" y="9941"/>
                      <a:pt x="991" y="10323"/>
                    </a:cubicBezTo>
                    <a:cubicBezTo>
                      <a:pt x="1119" y="10507"/>
                      <a:pt x="1260" y="10688"/>
                      <a:pt x="1411" y="10865"/>
                    </a:cubicBezTo>
                    <a:cubicBezTo>
                      <a:pt x="1574" y="11058"/>
                      <a:pt x="1749" y="11248"/>
                      <a:pt x="1934" y="11434"/>
                    </a:cubicBezTo>
                    <a:lnTo>
                      <a:pt x="10753" y="21600"/>
                    </a:lnTo>
                    <a:lnTo>
                      <a:pt x="19611" y="11363"/>
                    </a:lnTo>
                    <a:cubicBezTo>
                      <a:pt x="19790" y="11183"/>
                      <a:pt x="19956" y="10998"/>
                      <a:pt x="20111" y="10811"/>
                    </a:cubicBezTo>
                    <a:cubicBezTo>
                      <a:pt x="20261" y="10629"/>
                      <a:pt x="20401" y="10445"/>
                      <a:pt x="20527" y="10257"/>
                    </a:cubicBezTo>
                    <a:cubicBezTo>
                      <a:pt x="20782" y="9875"/>
                      <a:pt x="20984" y="9481"/>
                      <a:pt x="21135" y="9080"/>
                    </a:cubicBezTo>
                    <a:cubicBezTo>
                      <a:pt x="21437" y="8277"/>
                      <a:pt x="21536" y="7448"/>
                      <a:pt x="21430" y="6628"/>
                    </a:cubicBezTo>
                    <a:cubicBezTo>
                      <a:pt x="21217" y="4988"/>
                      <a:pt x="20183" y="3388"/>
                      <a:pt x="18329" y="2132"/>
                    </a:cubicBezTo>
                    <a:cubicBezTo>
                      <a:pt x="16231" y="712"/>
                      <a:pt x="13483" y="0"/>
                      <a:pt x="10734" y="0"/>
                    </a:cubicBezTo>
                    <a:close/>
                  </a:path>
                </a:pathLst>
              </a:custGeom>
              <a:solidFill>
                <a:srgbClr val="53C3CB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 rot="-1980000">
                <a:off x="2843251" y="764447"/>
                <a:ext cx="2301532" cy="230153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 rot="-1980000">
                <a:off x="3061729" y="982717"/>
                <a:ext cx="1864833" cy="1864833"/>
              </a:xfrm>
              <a:prstGeom prst="ellipse">
                <a:avLst/>
              </a:pr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9" name="Google Shape;69;p15"/>
            <p:cNvSpPr/>
            <p:nvPr/>
          </p:nvSpPr>
          <p:spPr>
            <a:xfrm>
              <a:off x="3760015" y="1672289"/>
              <a:ext cx="495181" cy="495177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5748920" y="5247838"/>
              <a:ext cx="560106" cy="532279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1645602" y="5189076"/>
              <a:ext cx="518252" cy="522804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35424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