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Open Sans SemiBold"/>
      <p:regular r:id="rId8"/>
      <p:bold r:id="rId9"/>
      <p:italic r:id="rId10"/>
      <p:boldItalic r:id="rId1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font" Target="fonts/OpenSansSemiBold-boldItalic.fntdata"/><Relationship Id="rId10" Type="http://schemas.openxmlformats.org/officeDocument/2006/relationships/font" Target="fonts/OpenSansSemiBold-italic.fntdata"/><Relationship Id="rId9" Type="http://schemas.openxmlformats.org/officeDocument/2006/relationships/font" Target="fonts/OpenSansSemiBold-bold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OpenSansSemiBold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19917ba134d_2_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g19917ba134d_2_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Subtitle" type="tx">
  <p:cSld name="TITLE_AND_BOD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357188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214438"/>
            <a:ext cx="7877175" cy="3452813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66700" lvl="0" marL="4572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66700" lvl="1" marL="9144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66700" lvl="2" marL="13716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66700" lvl="3" marL="18288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66700" lvl="4" marL="22860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66700" lvl="5" marL="27432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66700" lvl="6" marL="32004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66700" lvl="7" marL="36576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66700" lvl="8" marL="41148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oogle Shape;58;p15"/>
          <p:cNvGrpSpPr/>
          <p:nvPr/>
        </p:nvGrpSpPr>
        <p:grpSpPr>
          <a:xfrm>
            <a:off x="3038190" y="1055054"/>
            <a:ext cx="3060279" cy="3034324"/>
            <a:chOff x="829" y="427"/>
            <a:chExt cx="8162770" cy="8091251"/>
          </a:xfrm>
        </p:grpSpPr>
        <p:grpSp>
          <p:nvGrpSpPr>
            <p:cNvPr id="59" name="Google Shape;59;p15"/>
            <p:cNvGrpSpPr/>
            <p:nvPr/>
          </p:nvGrpSpPr>
          <p:grpSpPr>
            <a:xfrm>
              <a:off x="829" y="427"/>
              <a:ext cx="8162770" cy="8091251"/>
              <a:chOff x="829" y="428"/>
              <a:chExt cx="8162769" cy="8091249"/>
            </a:xfrm>
          </p:grpSpPr>
          <p:sp>
            <p:nvSpPr>
              <p:cNvPr id="60" name="Google Shape;60;p15"/>
              <p:cNvSpPr/>
              <p:nvPr/>
            </p:nvSpPr>
            <p:spPr>
              <a:xfrm rot="5400000">
                <a:off x="4217876" y="5042343"/>
                <a:ext cx="2205931" cy="3277278"/>
              </a:xfrm>
              <a:custGeom>
                <a:rect b="b" l="l" r="r" t="t"/>
                <a:pathLst>
                  <a:path extrusionOk="0" h="21600" w="21471">
                    <a:moveTo>
                      <a:pt x="10734" y="0"/>
                    </a:moveTo>
                    <a:cubicBezTo>
                      <a:pt x="7985" y="0"/>
                      <a:pt x="5238" y="712"/>
                      <a:pt x="3140" y="2132"/>
                    </a:cubicBezTo>
                    <a:cubicBezTo>
                      <a:pt x="1269" y="3398"/>
                      <a:pt x="233" y="5014"/>
                      <a:pt x="35" y="6669"/>
                    </a:cubicBezTo>
                    <a:cubicBezTo>
                      <a:pt x="-64" y="7496"/>
                      <a:pt x="46" y="8332"/>
                      <a:pt x="360" y="9140"/>
                    </a:cubicBezTo>
                    <a:cubicBezTo>
                      <a:pt x="517" y="9544"/>
                      <a:pt x="725" y="9941"/>
                      <a:pt x="991" y="10323"/>
                    </a:cubicBezTo>
                    <a:cubicBezTo>
                      <a:pt x="1119" y="10507"/>
                      <a:pt x="1260" y="10688"/>
                      <a:pt x="1411" y="10865"/>
                    </a:cubicBezTo>
                    <a:cubicBezTo>
                      <a:pt x="1574" y="11058"/>
                      <a:pt x="1749" y="11248"/>
                      <a:pt x="1934" y="11434"/>
                    </a:cubicBezTo>
                    <a:lnTo>
                      <a:pt x="10753" y="21600"/>
                    </a:lnTo>
                    <a:lnTo>
                      <a:pt x="19611" y="11363"/>
                    </a:lnTo>
                    <a:cubicBezTo>
                      <a:pt x="19790" y="11183"/>
                      <a:pt x="19956" y="10998"/>
                      <a:pt x="20111" y="10811"/>
                    </a:cubicBezTo>
                    <a:cubicBezTo>
                      <a:pt x="20261" y="10629"/>
                      <a:pt x="20401" y="10445"/>
                      <a:pt x="20527" y="10257"/>
                    </a:cubicBezTo>
                    <a:cubicBezTo>
                      <a:pt x="20782" y="9875"/>
                      <a:pt x="20984" y="9481"/>
                      <a:pt x="21135" y="9080"/>
                    </a:cubicBezTo>
                    <a:cubicBezTo>
                      <a:pt x="21437" y="8277"/>
                      <a:pt x="21536" y="7448"/>
                      <a:pt x="21430" y="6628"/>
                    </a:cubicBezTo>
                    <a:cubicBezTo>
                      <a:pt x="21217" y="4988"/>
                      <a:pt x="20183" y="3388"/>
                      <a:pt x="18329" y="2132"/>
                    </a:cubicBezTo>
                    <a:cubicBezTo>
                      <a:pt x="16231" y="712"/>
                      <a:pt x="13483" y="0"/>
                      <a:pt x="10734" y="0"/>
                    </a:cubicBezTo>
                    <a:close/>
                  </a:path>
                </a:pathLst>
              </a:custGeom>
              <a:solidFill>
                <a:srgbClr val="0395B8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" name="Google Shape;61;p15"/>
              <p:cNvSpPr/>
              <p:nvPr/>
            </p:nvSpPr>
            <p:spPr>
              <a:xfrm rot="5400000">
                <a:off x="4941739" y="5766791"/>
                <a:ext cx="1828143" cy="182814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" name="Google Shape;62;p15"/>
              <p:cNvSpPr/>
              <p:nvPr/>
            </p:nvSpPr>
            <p:spPr>
              <a:xfrm rot="5400000">
                <a:off x="5115178" y="5940350"/>
                <a:ext cx="1481266" cy="1481266"/>
              </a:xfrm>
              <a:prstGeom prst="ellipse">
                <a:avLst/>
              </a:prstGeom>
              <a:solidFill>
                <a:srgbClr val="E7E9E9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3" name="Google Shape;63;p15"/>
              <p:cNvSpPr/>
              <p:nvPr/>
            </p:nvSpPr>
            <p:spPr>
              <a:xfrm rot="9660000">
                <a:off x="1276204" y="4544585"/>
                <a:ext cx="2205931" cy="3277277"/>
              </a:xfrm>
              <a:custGeom>
                <a:rect b="b" l="l" r="r" t="t"/>
                <a:pathLst>
                  <a:path extrusionOk="0" h="21600" w="21471">
                    <a:moveTo>
                      <a:pt x="10734" y="0"/>
                    </a:moveTo>
                    <a:cubicBezTo>
                      <a:pt x="7985" y="0"/>
                      <a:pt x="5238" y="712"/>
                      <a:pt x="3140" y="2132"/>
                    </a:cubicBezTo>
                    <a:cubicBezTo>
                      <a:pt x="1269" y="3398"/>
                      <a:pt x="233" y="5014"/>
                      <a:pt x="35" y="6669"/>
                    </a:cubicBezTo>
                    <a:cubicBezTo>
                      <a:pt x="-64" y="7496"/>
                      <a:pt x="46" y="8332"/>
                      <a:pt x="360" y="9140"/>
                    </a:cubicBezTo>
                    <a:cubicBezTo>
                      <a:pt x="517" y="9544"/>
                      <a:pt x="725" y="9941"/>
                      <a:pt x="991" y="10323"/>
                    </a:cubicBezTo>
                    <a:cubicBezTo>
                      <a:pt x="1119" y="10507"/>
                      <a:pt x="1260" y="10688"/>
                      <a:pt x="1411" y="10865"/>
                    </a:cubicBezTo>
                    <a:cubicBezTo>
                      <a:pt x="1574" y="11058"/>
                      <a:pt x="1749" y="11248"/>
                      <a:pt x="1934" y="11434"/>
                    </a:cubicBezTo>
                    <a:lnTo>
                      <a:pt x="10753" y="21600"/>
                    </a:lnTo>
                    <a:lnTo>
                      <a:pt x="19611" y="11363"/>
                    </a:lnTo>
                    <a:cubicBezTo>
                      <a:pt x="19790" y="11183"/>
                      <a:pt x="19956" y="10998"/>
                      <a:pt x="20111" y="10811"/>
                    </a:cubicBezTo>
                    <a:cubicBezTo>
                      <a:pt x="20261" y="10629"/>
                      <a:pt x="20401" y="10445"/>
                      <a:pt x="20527" y="10257"/>
                    </a:cubicBezTo>
                    <a:cubicBezTo>
                      <a:pt x="20782" y="9875"/>
                      <a:pt x="20984" y="9481"/>
                      <a:pt x="21135" y="9080"/>
                    </a:cubicBezTo>
                    <a:cubicBezTo>
                      <a:pt x="21437" y="8277"/>
                      <a:pt x="21536" y="7448"/>
                      <a:pt x="21430" y="6628"/>
                    </a:cubicBezTo>
                    <a:cubicBezTo>
                      <a:pt x="21217" y="4988"/>
                      <a:pt x="20183" y="3388"/>
                      <a:pt x="18329" y="2132"/>
                    </a:cubicBezTo>
                    <a:cubicBezTo>
                      <a:pt x="16231" y="712"/>
                      <a:pt x="13483" y="0"/>
                      <a:pt x="10734" y="0"/>
                    </a:cubicBezTo>
                    <a:close/>
                  </a:path>
                </a:pathLst>
              </a:custGeom>
              <a:solidFill>
                <a:srgbClr val="00759E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" name="Google Shape;64;p15"/>
              <p:cNvSpPr/>
              <p:nvPr/>
            </p:nvSpPr>
            <p:spPr>
              <a:xfrm rot="9660000">
                <a:off x="1637354" y="5775630"/>
                <a:ext cx="1828144" cy="182814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" name="Google Shape;65;p15"/>
              <p:cNvSpPr/>
              <p:nvPr/>
            </p:nvSpPr>
            <p:spPr>
              <a:xfrm rot="9660000">
                <a:off x="1810678" y="5949107"/>
                <a:ext cx="1481266" cy="1481265"/>
              </a:xfrm>
              <a:prstGeom prst="ellipse">
                <a:avLst/>
              </a:prstGeom>
              <a:solidFill>
                <a:srgbClr val="E7E9E9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" name="Google Shape;66;p15"/>
              <p:cNvSpPr/>
              <p:nvPr/>
            </p:nvSpPr>
            <p:spPr>
              <a:xfrm rot="-7620000">
                <a:off x="870320" y="1571837"/>
                <a:ext cx="2205932" cy="3277278"/>
              </a:xfrm>
              <a:custGeom>
                <a:rect b="b" l="l" r="r" t="t"/>
                <a:pathLst>
                  <a:path extrusionOk="0" h="21600" w="21471">
                    <a:moveTo>
                      <a:pt x="10734" y="0"/>
                    </a:moveTo>
                    <a:cubicBezTo>
                      <a:pt x="7985" y="0"/>
                      <a:pt x="5238" y="712"/>
                      <a:pt x="3140" y="2132"/>
                    </a:cubicBezTo>
                    <a:cubicBezTo>
                      <a:pt x="1269" y="3398"/>
                      <a:pt x="233" y="5014"/>
                      <a:pt x="35" y="6669"/>
                    </a:cubicBezTo>
                    <a:cubicBezTo>
                      <a:pt x="-64" y="7496"/>
                      <a:pt x="46" y="8332"/>
                      <a:pt x="360" y="9140"/>
                    </a:cubicBezTo>
                    <a:cubicBezTo>
                      <a:pt x="517" y="9544"/>
                      <a:pt x="725" y="9941"/>
                      <a:pt x="991" y="10323"/>
                    </a:cubicBezTo>
                    <a:cubicBezTo>
                      <a:pt x="1119" y="10507"/>
                      <a:pt x="1260" y="10688"/>
                      <a:pt x="1411" y="10865"/>
                    </a:cubicBezTo>
                    <a:cubicBezTo>
                      <a:pt x="1574" y="11058"/>
                      <a:pt x="1749" y="11248"/>
                      <a:pt x="1934" y="11434"/>
                    </a:cubicBezTo>
                    <a:lnTo>
                      <a:pt x="10753" y="21600"/>
                    </a:lnTo>
                    <a:lnTo>
                      <a:pt x="19611" y="11363"/>
                    </a:lnTo>
                    <a:cubicBezTo>
                      <a:pt x="19790" y="11183"/>
                      <a:pt x="19956" y="10998"/>
                      <a:pt x="20111" y="10811"/>
                    </a:cubicBezTo>
                    <a:cubicBezTo>
                      <a:pt x="20261" y="10629"/>
                      <a:pt x="20401" y="10445"/>
                      <a:pt x="20527" y="10257"/>
                    </a:cubicBezTo>
                    <a:cubicBezTo>
                      <a:pt x="20782" y="9875"/>
                      <a:pt x="20984" y="9481"/>
                      <a:pt x="21135" y="9080"/>
                    </a:cubicBezTo>
                    <a:cubicBezTo>
                      <a:pt x="21437" y="8277"/>
                      <a:pt x="21536" y="7448"/>
                      <a:pt x="21430" y="6628"/>
                    </a:cubicBezTo>
                    <a:cubicBezTo>
                      <a:pt x="21217" y="4988"/>
                      <a:pt x="20183" y="3388"/>
                      <a:pt x="18329" y="2132"/>
                    </a:cubicBezTo>
                    <a:cubicBezTo>
                      <a:pt x="16231" y="712"/>
                      <a:pt x="13483" y="0"/>
                      <a:pt x="10734" y="0"/>
                    </a:cubicBezTo>
                    <a:close/>
                  </a:path>
                </a:pathLst>
              </a:custGeom>
              <a:solidFill>
                <a:srgbClr val="1C5686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" name="Google Shape;67;p15"/>
              <p:cNvSpPr/>
              <p:nvPr/>
            </p:nvSpPr>
            <p:spPr>
              <a:xfrm rot="-7620000">
                <a:off x="629296" y="2614778"/>
                <a:ext cx="1828144" cy="182814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" name="Google Shape;68;p15"/>
              <p:cNvSpPr/>
              <p:nvPr/>
            </p:nvSpPr>
            <p:spPr>
              <a:xfrm rot="-7620000">
                <a:off x="802664" y="2788120"/>
                <a:ext cx="1481266" cy="1481266"/>
              </a:xfrm>
              <a:prstGeom prst="ellipse">
                <a:avLst/>
              </a:prstGeom>
              <a:solidFill>
                <a:srgbClr val="E7E9E9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" name="Google Shape;69;p15"/>
              <p:cNvSpPr/>
              <p:nvPr/>
            </p:nvSpPr>
            <p:spPr>
              <a:xfrm rot="-3180000">
                <a:off x="3514732" y="228815"/>
                <a:ext cx="2205932" cy="3277277"/>
              </a:xfrm>
              <a:custGeom>
                <a:rect b="b" l="l" r="r" t="t"/>
                <a:pathLst>
                  <a:path extrusionOk="0" h="21600" w="21471">
                    <a:moveTo>
                      <a:pt x="10734" y="0"/>
                    </a:moveTo>
                    <a:cubicBezTo>
                      <a:pt x="7985" y="0"/>
                      <a:pt x="5238" y="712"/>
                      <a:pt x="3140" y="2132"/>
                    </a:cubicBezTo>
                    <a:cubicBezTo>
                      <a:pt x="1269" y="3398"/>
                      <a:pt x="233" y="5014"/>
                      <a:pt x="35" y="6669"/>
                    </a:cubicBezTo>
                    <a:cubicBezTo>
                      <a:pt x="-64" y="7496"/>
                      <a:pt x="46" y="8332"/>
                      <a:pt x="360" y="9140"/>
                    </a:cubicBezTo>
                    <a:cubicBezTo>
                      <a:pt x="517" y="9544"/>
                      <a:pt x="725" y="9941"/>
                      <a:pt x="991" y="10323"/>
                    </a:cubicBezTo>
                    <a:cubicBezTo>
                      <a:pt x="1119" y="10507"/>
                      <a:pt x="1260" y="10688"/>
                      <a:pt x="1411" y="10865"/>
                    </a:cubicBezTo>
                    <a:cubicBezTo>
                      <a:pt x="1574" y="11058"/>
                      <a:pt x="1749" y="11248"/>
                      <a:pt x="1934" y="11434"/>
                    </a:cubicBezTo>
                    <a:lnTo>
                      <a:pt x="10753" y="21600"/>
                    </a:lnTo>
                    <a:lnTo>
                      <a:pt x="19611" y="11363"/>
                    </a:lnTo>
                    <a:cubicBezTo>
                      <a:pt x="19790" y="11183"/>
                      <a:pt x="19956" y="10998"/>
                      <a:pt x="20111" y="10811"/>
                    </a:cubicBezTo>
                    <a:cubicBezTo>
                      <a:pt x="20261" y="10629"/>
                      <a:pt x="20401" y="10445"/>
                      <a:pt x="20527" y="10257"/>
                    </a:cubicBezTo>
                    <a:cubicBezTo>
                      <a:pt x="20782" y="9875"/>
                      <a:pt x="20984" y="9481"/>
                      <a:pt x="21135" y="9080"/>
                    </a:cubicBezTo>
                    <a:cubicBezTo>
                      <a:pt x="21437" y="8277"/>
                      <a:pt x="21536" y="7448"/>
                      <a:pt x="21430" y="6628"/>
                    </a:cubicBezTo>
                    <a:cubicBezTo>
                      <a:pt x="21217" y="4988"/>
                      <a:pt x="20183" y="3388"/>
                      <a:pt x="18329" y="2132"/>
                    </a:cubicBezTo>
                    <a:cubicBezTo>
                      <a:pt x="16231" y="712"/>
                      <a:pt x="13483" y="0"/>
                      <a:pt x="10734" y="0"/>
                    </a:cubicBezTo>
                    <a:close/>
                  </a:path>
                </a:pathLst>
              </a:custGeom>
              <a:solidFill>
                <a:srgbClr val="53C3CB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" name="Google Shape;70;p15"/>
              <p:cNvSpPr/>
              <p:nvPr/>
            </p:nvSpPr>
            <p:spPr>
              <a:xfrm rot="-3180000">
                <a:off x="3276524" y="631241"/>
                <a:ext cx="1828144" cy="182814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" name="Google Shape;71;p15"/>
              <p:cNvSpPr/>
              <p:nvPr/>
            </p:nvSpPr>
            <p:spPr>
              <a:xfrm rot="-3180000">
                <a:off x="3450036" y="804584"/>
                <a:ext cx="1481266" cy="1481266"/>
              </a:xfrm>
              <a:prstGeom prst="ellipse">
                <a:avLst/>
              </a:prstGeom>
              <a:solidFill>
                <a:srgbClr val="E7E9E9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" name="Google Shape;72;p15"/>
              <p:cNvSpPr/>
              <p:nvPr/>
            </p:nvSpPr>
            <p:spPr>
              <a:xfrm rot="900000">
                <a:off x="5571138" y="2393050"/>
                <a:ext cx="2205932" cy="3277277"/>
              </a:xfrm>
              <a:custGeom>
                <a:rect b="b" l="l" r="r" t="t"/>
                <a:pathLst>
                  <a:path extrusionOk="0" h="21600" w="21471">
                    <a:moveTo>
                      <a:pt x="10734" y="0"/>
                    </a:moveTo>
                    <a:cubicBezTo>
                      <a:pt x="7985" y="0"/>
                      <a:pt x="5238" y="712"/>
                      <a:pt x="3140" y="2132"/>
                    </a:cubicBezTo>
                    <a:cubicBezTo>
                      <a:pt x="1269" y="3398"/>
                      <a:pt x="233" y="5014"/>
                      <a:pt x="35" y="6669"/>
                    </a:cubicBezTo>
                    <a:cubicBezTo>
                      <a:pt x="-64" y="7496"/>
                      <a:pt x="46" y="8332"/>
                      <a:pt x="360" y="9140"/>
                    </a:cubicBezTo>
                    <a:cubicBezTo>
                      <a:pt x="517" y="9544"/>
                      <a:pt x="725" y="9941"/>
                      <a:pt x="991" y="10323"/>
                    </a:cubicBezTo>
                    <a:cubicBezTo>
                      <a:pt x="1119" y="10507"/>
                      <a:pt x="1260" y="10688"/>
                      <a:pt x="1411" y="10865"/>
                    </a:cubicBezTo>
                    <a:cubicBezTo>
                      <a:pt x="1574" y="11058"/>
                      <a:pt x="1749" y="11248"/>
                      <a:pt x="1934" y="11434"/>
                    </a:cubicBezTo>
                    <a:lnTo>
                      <a:pt x="10753" y="21600"/>
                    </a:lnTo>
                    <a:lnTo>
                      <a:pt x="19611" y="11363"/>
                    </a:lnTo>
                    <a:cubicBezTo>
                      <a:pt x="19790" y="11183"/>
                      <a:pt x="19956" y="10998"/>
                      <a:pt x="20111" y="10811"/>
                    </a:cubicBezTo>
                    <a:cubicBezTo>
                      <a:pt x="20261" y="10629"/>
                      <a:pt x="20401" y="10445"/>
                      <a:pt x="20527" y="10257"/>
                    </a:cubicBezTo>
                    <a:cubicBezTo>
                      <a:pt x="20782" y="9875"/>
                      <a:pt x="20984" y="9481"/>
                      <a:pt x="21135" y="9080"/>
                    </a:cubicBezTo>
                    <a:cubicBezTo>
                      <a:pt x="21437" y="8277"/>
                      <a:pt x="21536" y="7448"/>
                      <a:pt x="21430" y="6628"/>
                    </a:cubicBezTo>
                    <a:cubicBezTo>
                      <a:pt x="21217" y="4988"/>
                      <a:pt x="20183" y="3388"/>
                      <a:pt x="18329" y="2132"/>
                    </a:cubicBezTo>
                    <a:cubicBezTo>
                      <a:pt x="16231" y="712"/>
                      <a:pt x="13483" y="0"/>
                      <a:pt x="10734" y="0"/>
                    </a:cubicBezTo>
                    <a:close/>
                  </a:path>
                </a:pathLst>
              </a:custGeom>
              <a:solidFill>
                <a:srgbClr val="3DB2C4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3" name="Google Shape;73;p15"/>
              <p:cNvSpPr/>
              <p:nvPr/>
            </p:nvSpPr>
            <p:spPr>
              <a:xfrm rot="900000">
                <a:off x="5906563" y="2603107"/>
                <a:ext cx="1828144" cy="182814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" name="Google Shape;74;p15"/>
              <p:cNvSpPr/>
              <p:nvPr/>
            </p:nvSpPr>
            <p:spPr>
              <a:xfrm rot="900000">
                <a:off x="6080119" y="2776579"/>
                <a:ext cx="1481266" cy="1481266"/>
              </a:xfrm>
              <a:prstGeom prst="ellipse">
                <a:avLst/>
              </a:prstGeom>
              <a:solidFill>
                <a:srgbClr val="E7E9E9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75" name="Google Shape;75;p15"/>
            <p:cNvSpPr txBox="1"/>
            <p:nvPr/>
          </p:nvSpPr>
          <p:spPr>
            <a:xfrm>
              <a:off x="2975137" y="3919403"/>
              <a:ext cx="2335339" cy="96516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44245"/>
                </a:buClr>
                <a:buSzPts val="900"/>
                <a:buFont typeface="Open Sans SemiBold"/>
                <a:buNone/>
              </a:pPr>
              <a:r>
                <a:rPr b="0" i="0" lang="en-GB" sz="900" u="none">
                  <a:solidFill>
                    <a:srgbClr val="344245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rPr>
                <a:t>INFOGRAPHIC</a:t>
              </a:r>
              <a:endParaRPr sz="500"/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44245"/>
                </a:buClr>
                <a:buSzPts val="900"/>
                <a:buFont typeface="Open Sans SemiBold"/>
                <a:buNone/>
              </a:pPr>
              <a:r>
                <a:rPr b="0" i="0" lang="en-GB" sz="900" u="none">
                  <a:solidFill>
                    <a:srgbClr val="344245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rPr>
                <a:t>FORM</a:t>
              </a:r>
              <a:endParaRPr sz="500"/>
            </a:p>
          </p:txBody>
        </p:sp>
        <p:sp>
          <p:nvSpPr>
            <p:cNvPr id="76" name="Google Shape;76;p15"/>
            <p:cNvSpPr/>
            <p:nvPr/>
          </p:nvSpPr>
          <p:spPr>
            <a:xfrm>
              <a:off x="3980147" y="1304512"/>
              <a:ext cx="495181" cy="495176"/>
            </a:xfrm>
            <a:custGeom>
              <a:rect b="b" l="l" r="r" t="t"/>
              <a:pathLst>
                <a:path extrusionOk="0" h="21600" w="21600">
                  <a:moveTo>
                    <a:pt x="15258" y="13603"/>
                  </a:moveTo>
                  <a:lnTo>
                    <a:pt x="14339" y="13603"/>
                  </a:lnTo>
                  <a:lnTo>
                    <a:pt x="14109" y="13144"/>
                  </a:lnTo>
                  <a:cubicBezTo>
                    <a:pt x="15258" y="11719"/>
                    <a:pt x="15993" y="10065"/>
                    <a:pt x="15993" y="7951"/>
                  </a:cubicBezTo>
                  <a:cubicBezTo>
                    <a:pt x="15993" y="3493"/>
                    <a:pt x="12454" y="0"/>
                    <a:pt x="7997" y="0"/>
                  </a:cubicBezTo>
                  <a:cubicBezTo>
                    <a:pt x="3539" y="0"/>
                    <a:pt x="0" y="3493"/>
                    <a:pt x="0" y="7951"/>
                  </a:cubicBezTo>
                  <a:cubicBezTo>
                    <a:pt x="0" y="12409"/>
                    <a:pt x="3539" y="15947"/>
                    <a:pt x="7997" y="15947"/>
                  </a:cubicBezTo>
                  <a:cubicBezTo>
                    <a:pt x="9881" y="15947"/>
                    <a:pt x="11765" y="15258"/>
                    <a:pt x="13144" y="14063"/>
                  </a:cubicBezTo>
                  <a:lnTo>
                    <a:pt x="13603" y="14293"/>
                  </a:lnTo>
                  <a:lnTo>
                    <a:pt x="13603" y="15488"/>
                  </a:lnTo>
                  <a:lnTo>
                    <a:pt x="19716" y="21600"/>
                  </a:lnTo>
                  <a:lnTo>
                    <a:pt x="21600" y="19716"/>
                  </a:lnTo>
                  <a:lnTo>
                    <a:pt x="15258" y="13603"/>
                  </a:lnTo>
                  <a:close/>
                  <a:moveTo>
                    <a:pt x="7997" y="13603"/>
                  </a:moveTo>
                  <a:cubicBezTo>
                    <a:pt x="4917" y="13603"/>
                    <a:pt x="2574" y="11030"/>
                    <a:pt x="2574" y="7951"/>
                  </a:cubicBezTo>
                  <a:cubicBezTo>
                    <a:pt x="2574" y="4917"/>
                    <a:pt x="4917" y="2574"/>
                    <a:pt x="7997" y="2574"/>
                  </a:cubicBezTo>
                  <a:cubicBezTo>
                    <a:pt x="11030" y="2574"/>
                    <a:pt x="13603" y="4917"/>
                    <a:pt x="13603" y="7951"/>
                  </a:cubicBezTo>
                  <a:cubicBezTo>
                    <a:pt x="13603" y="11030"/>
                    <a:pt x="11030" y="13603"/>
                    <a:pt x="7997" y="13603"/>
                  </a:cubicBezTo>
                  <a:close/>
                </a:path>
              </a:pathLst>
            </a:custGeom>
            <a:solidFill>
              <a:srgbClr val="354244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" name="Google Shape;77;p15"/>
            <p:cNvSpPr/>
            <p:nvPr/>
          </p:nvSpPr>
          <p:spPr>
            <a:xfrm>
              <a:off x="6632055" y="3203658"/>
              <a:ext cx="444169" cy="532284"/>
            </a:xfrm>
            <a:custGeom>
              <a:rect b="b" l="l" r="r" t="t"/>
              <a:pathLst>
                <a:path extrusionOk="0" h="21600" w="21600">
                  <a:moveTo>
                    <a:pt x="15640" y="5251"/>
                  </a:moveTo>
                  <a:lnTo>
                    <a:pt x="9374" y="0"/>
                  </a:lnTo>
                  <a:lnTo>
                    <a:pt x="9374" y="3500"/>
                  </a:lnTo>
                  <a:cubicBezTo>
                    <a:pt x="4177" y="4141"/>
                    <a:pt x="0" y="7983"/>
                    <a:pt x="0" y="12678"/>
                  </a:cubicBezTo>
                  <a:cubicBezTo>
                    <a:pt x="0" y="17374"/>
                    <a:pt x="4177" y="20960"/>
                    <a:pt x="9374" y="21600"/>
                  </a:cubicBezTo>
                  <a:lnTo>
                    <a:pt x="9374" y="19209"/>
                  </a:lnTo>
                  <a:cubicBezTo>
                    <a:pt x="5502" y="18783"/>
                    <a:pt x="2598" y="16051"/>
                    <a:pt x="2598" y="12678"/>
                  </a:cubicBezTo>
                  <a:cubicBezTo>
                    <a:pt x="2598" y="9263"/>
                    <a:pt x="5502" y="6318"/>
                    <a:pt x="9374" y="5891"/>
                  </a:cubicBezTo>
                  <a:lnTo>
                    <a:pt x="9374" y="10245"/>
                  </a:lnTo>
                  <a:lnTo>
                    <a:pt x="15640" y="5251"/>
                  </a:lnTo>
                  <a:close/>
                  <a:moveTo>
                    <a:pt x="21600" y="11355"/>
                  </a:moveTo>
                  <a:cubicBezTo>
                    <a:pt x="21345" y="9818"/>
                    <a:pt x="20581" y="8281"/>
                    <a:pt x="19257" y="7001"/>
                  </a:cubicBezTo>
                  <a:lnTo>
                    <a:pt x="17474" y="8538"/>
                  </a:lnTo>
                  <a:cubicBezTo>
                    <a:pt x="18238" y="9391"/>
                    <a:pt x="18747" y="10501"/>
                    <a:pt x="18747" y="11355"/>
                  </a:cubicBezTo>
                  <a:lnTo>
                    <a:pt x="21600" y="11355"/>
                  </a:lnTo>
                  <a:close/>
                  <a:moveTo>
                    <a:pt x="12226" y="19209"/>
                  </a:moveTo>
                  <a:lnTo>
                    <a:pt x="12226" y="21600"/>
                  </a:lnTo>
                  <a:cubicBezTo>
                    <a:pt x="14060" y="21387"/>
                    <a:pt x="15894" y="20746"/>
                    <a:pt x="17474" y="19850"/>
                  </a:cubicBezTo>
                  <a:lnTo>
                    <a:pt x="15640" y="18100"/>
                  </a:lnTo>
                  <a:cubicBezTo>
                    <a:pt x="14315" y="18783"/>
                    <a:pt x="13296" y="19209"/>
                    <a:pt x="12226" y="19209"/>
                  </a:cubicBezTo>
                  <a:close/>
                  <a:moveTo>
                    <a:pt x="17474" y="16606"/>
                  </a:moveTo>
                  <a:lnTo>
                    <a:pt x="19257" y="18100"/>
                  </a:lnTo>
                  <a:cubicBezTo>
                    <a:pt x="20581" y="16819"/>
                    <a:pt x="21345" y="15282"/>
                    <a:pt x="21600" y="13745"/>
                  </a:cubicBezTo>
                  <a:lnTo>
                    <a:pt x="18747" y="13745"/>
                  </a:lnTo>
                  <a:cubicBezTo>
                    <a:pt x="18747" y="14855"/>
                    <a:pt x="18238" y="15709"/>
                    <a:pt x="17474" y="16606"/>
                  </a:cubicBezTo>
                  <a:close/>
                </a:path>
              </a:pathLst>
            </a:custGeom>
            <a:solidFill>
              <a:srgbClr val="354244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" name="Google Shape;78;p15"/>
            <p:cNvSpPr/>
            <p:nvPr/>
          </p:nvSpPr>
          <p:spPr>
            <a:xfrm>
              <a:off x="5588051" y="6391361"/>
              <a:ext cx="560106" cy="532279"/>
            </a:xfrm>
            <a:custGeom>
              <a:rect b="b" l="l" r="r" t="t"/>
              <a:pathLst>
                <a:path extrusionOk="0" h="21600" w="21600">
                  <a:moveTo>
                    <a:pt x="21600" y="8281"/>
                  </a:moveTo>
                  <a:lnTo>
                    <a:pt x="13912" y="7641"/>
                  </a:lnTo>
                  <a:lnTo>
                    <a:pt x="10780" y="0"/>
                  </a:lnTo>
                  <a:lnTo>
                    <a:pt x="7688" y="7641"/>
                  </a:lnTo>
                  <a:lnTo>
                    <a:pt x="0" y="8281"/>
                  </a:lnTo>
                  <a:lnTo>
                    <a:pt x="5817" y="13745"/>
                  </a:lnTo>
                  <a:lnTo>
                    <a:pt x="4149" y="21600"/>
                  </a:lnTo>
                  <a:lnTo>
                    <a:pt x="10780" y="17417"/>
                  </a:lnTo>
                  <a:lnTo>
                    <a:pt x="17451" y="21600"/>
                  </a:lnTo>
                  <a:lnTo>
                    <a:pt x="15783" y="13745"/>
                  </a:lnTo>
                  <a:lnTo>
                    <a:pt x="21600" y="8281"/>
                  </a:lnTo>
                  <a:close/>
                  <a:moveTo>
                    <a:pt x="10780" y="15240"/>
                  </a:moveTo>
                  <a:lnTo>
                    <a:pt x="6631" y="17886"/>
                  </a:lnTo>
                  <a:lnTo>
                    <a:pt x="7892" y="13062"/>
                  </a:lnTo>
                  <a:lnTo>
                    <a:pt x="4149" y="9818"/>
                  </a:lnTo>
                  <a:lnTo>
                    <a:pt x="8908" y="9349"/>
                  </a:lnTo>
                  <a:lnTo>
                    <a:pt x="10780" y="4781"/>
                  </a:lnTo>
                  <a:lnTo>
                    <a:pt x="12651" y="9349"/>
                  </a:lnTo>
                  <a:lnTo>
                    <a:pt x="17451" y="9818"/>
                  </a:lnTo>
                  <a:lnTo>
                    <a:pt x="13912" y="13062"/>
                  </a:lnTo>
                  <a:lnTo>
                    <a:pt x="14929" y="17886"/>
                  </a:lnTo>
                  <a:lnTo>
                    <a:pt x="10780" y="15240"/>
                  </a:lnTo>
                  <a:close/>
                </a:path>
              </a:pathLst>
            </a:custGeom>
            <a:solidFill>
              <a:srgbClr val="354244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" name="Google Shape;79;p15"/>
            <p:cNvSpPr/>
            <p:nvPr/>
          </p:nvSpPr>
          <p:spPr>
            <a:xfrm>
              <a:off x="2361285" y="6426650"/>
              <a:ext cx="409388" cy="563301"/>
            </a:xfrm>
            <a:custGeom>
              <a:rect b="b" l="l" r="r" t="t"/>
              <a:pathLst>
                <a:path extrusionOk="0" h="21600" w="21600">
                  <a:moveTo>
                    <a:pt x="10911" y="13627"/>
                  </a:moveTo>
                  <a:cubicBezTo>
                    <a:pt x="13584" y="13627"/>
                    <a:pt x="15365" y="12081"/>
                    <a:pt x="15365" y="10169"/>
                  </a:cubicBezTo>
                  <a:lnTo>
                    <a:pt x="15365" y="3458"/>
                  </a:lnTo>
                  <a:cubicBezTo>
                    <a:pt x="15365" y="1505"/>
                    <a:pt x="13584" y="0"/>
                    <a:pt x="10911" y="0"/>
                  </a:cubicBezTo>
                  <a:cubicBezTo>
                    <a:pt x="8295" y="0"/>
                    <a:pt x="6179" y="1505"/>
                    <a:pt x="6179" y="3458"/>
                  </a:cubicBezTo>
                  <a:lnTo>
                    <a:pt x="6179" y="10169"/>
                  </a:lnTo>
                  <a:cubicBezTo>
                    <a:pt x="6179" y="12081"/>
                    <a:pt x="8295" y="13627"/>
                    <a:pt x="10911" y="13627"/>
                  </a:cubicBezTo>
                  <a:close/>
                  <a:moveTo>
                    <a:pt x="8852" y="3214"/>
                  </a:moveTo>
                  <a:cubicBezTo>
                    <a:pt x="8852" y="2603"/>
                    <a:pt x="9909" y="1953"/>
                    <a:pt x="10911" y="1953"/>
                  </a:cubicBezTo>
                  <a:cubicBezTo>
                    <a:pt x="11969" y="1953"/>
                    <a:pt x="12693" y="2603"/>
                    <a:pt x="12693" y="3214"/>
                  </a:cubicBezTo>
                  <a:lnTo>
                    <a:pt x="12693" y="10373"/>
                  </a:lnTo>
                  <a:cubicBezTo>
                    <a:pt x="12693" y="11024"/>
                    <a:pt x="11969" y="11675"/>
                    <a:pt x="10911" y="11675"/>
                  </a:cubicBezTo>
                  <a:cubicBezTo>
                    <a:pt x="9909" y="11675"/>
                    <a:pt x="8852" y="11024"/>
                    <a:pt x="8852" y="10373"/>
                  </a:cubicBezTo>
                  <a:lnTo>
                    <a:pt x="8852" y="3214"/>
                  </a:lnTo>
                  <a:close/>
                  <a:moveTo>
                    <a:pt x="18928" y="10169"/>
                  </a:moveTo>
                  <a:cubicBezTo>
                    <a:pt x="18928" y="13627"/>
                    <a:pt x="15198" y="15986"/>
                    <a:pt x="10911" y="15986"/>
                  </a:cubicBezTo>
                  <a:cubicBezTo>
                    <a:pt x="6625" y="15986"/>
                    <a:pt x="2672" y="13627"/>
                    <a:pt x="2672" y="10169"/>
                  </a:cubicBezTo>
                  <a:lnTo>
                    <a:pt x="0" y="10169"/>
                  </a:lnTo>
                  <a:cubicBezTo>
                    <a:pt x="0" y="14034"/>
                    <a:pt x="4120" y="17288"/>
                    <a:pt x="9186" y="17695"/>
                  </a:cubicBezTo>
                  <a:lnTo>
                    <a:pt x="9186" y="21600"/>
                  </a:lnTo>
                  <a:lnTo>
                    <a:pt x="12414" y="21600"/>
                  </a:lnTo>
                  <a:lnTo>
                    <a:pt x="12414" y="17695"/>
                  </a:lnTo>
                  <a:cubicBezTo>
                    <a:pt x="17425" y="17288"/>
                    <a:pt x="21600" y="14034"/>
                    <a:pt x="21600" y="10169"/>
                  </a:cubicBezTo>
                  <a:lnTo>
                    <a:pt x="18928" y="10169"/>
                  </a:lnTo>
                  <a:close/>
                </a:path>
              </a:pathLst>
            </a:custGeom>
            <a:solidFill>
              <a:srgbClr val="354244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" name="Google Shape;80;p15"/>
            <p:cNvSpPr/>
            <p:nvPr/>
          </p:nvSpPr>
          <p:spPr>
            <a:xfrm>
              <a:off x="1320600" y="3265069"/>
              <a:ext cx="464314" cy="485663"/>
            </a:xfrm>
            <a:custGeom>
              <a:rect b="b" l="l" r="r" t="t"/>
              <a:pathLst>
                <a:path extrusionOk="0" h="21600" w="21600">
                  <a:moveTo>
                    <a:pt x="10800" y="0"/>
                  </a:moveTo>
                  <a:cubicBezTo>
                    <a:pt x="4609" y="0"/>
                    <a:pt x="0" y="4380"/>
                    <a:pt x="0" y="10263"/>
                  </a:cubicBezTo>
                  <a:lnTo>
                    <a:pt x="0" y="18122"/>
                  </a:lnTo>
                  <a:cubicBezTo>
                    <a:pt x="0" y="20054"/>
                    <a:pt x="1401" y="21600"/>
                    <a:pt x="3434" y="21600"/>
                  </a:cubicBezTo>
                  <a:lnTo>
                    <a:pt x="7140" y="21600"/>
                  </a:lnTo>
                  <a:lnTo>
                    <a:pt x="7140" y="12453"/>
                  </a:lnTo>
                  <a:lnTo>
                    <a:pt x="2305" y="12453"/>
                  </a:lnTo>
                  <a:lnTo>
                    <a:pt x="2305" y="10263"/>
                  </a:lnTo>
                  <a:cubicBezTo>
                    <a:pt x="2305" y="5668"/>
                    <a:pt x="6100" y="2190"/>
                    <a:pt x="10800" y="2190"/>
                  </a:cubicBezTo>
                  <a:cubicBezTo>
                    <a:pt x="15500" y="2190"/>
                    <a:pt x="19069" y="5668"/>
                    <a:pt x="19069" y="10263"/>
                  </a:cubicBezTo>
                  <a:lnTo>
                    <a:pt x="19069" y="12453"/>
                  </a:lnTo>
                  <a:lnTo>
                    <a:pt x="14234" y="12453"/>
                  </a:lnTo>
                  <a:lnTo>
                    <a:pt x="14234" y="21600"/>
                  </a:lnTo>
                  <a:lnTo>
                    <a:pt x="17940" y="21600"/>
                  </a:lnTo>
                  <a:cubicBezTo>
                    <a:pt x="19973" y="21600"/>
                    <a:pt x="21600" y="20054"/>
                    <a:pt x="21600" y="18122"/>
                  </a:cubicBezTo>
                  <a:lnTo>
                    <a:pt x="21600" y="10263"/>
                  </a:lnTo>
                  <a:cubicBezTo>
                    <a:pt x="21600" y="4380"/>
                    <a:pt x="16765" y="0"/>
                    <a:pt x="10800" y="0"/>
                  </a:cubicBezTo>
                </a:path>
              </a:pathLst>
            </a:custGeom>
            <a:solidFill>
              <a:srgbClr val="354244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1_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