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1f9237f4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1f9237f4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2936727" y="1071856"/>
            <a:ext cx="3272835" cy="2999366"/>
            <a:chOff x="12837" y="-2393"/>
            <a:chExt cx="8729555" cy="7997641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12837" y="-2393"/>
              <a:ext cx="8729555" cy="7997641"/>
              <a:chOff x="12837" y="-2393"/>
              <a:chExt cx="8729553" cy="7997640"/>
            </a:xfrm>
          </p:grpSpPr>
          <p:sp>
            <p:nvSpPr>
              <p:cNvPr id="60" name="Google Shape;60;p15"/>
              <p:cNvSpPr/>
              <p:nvPr/>
            </p:nvSpPr>
            <p:spPr>
              <a:xfrm rot="-5400000">
                <a:off x="2379429" y="-77372"/>
                <a:ext cx="2017553" cy="2997409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 rot="-5400000">
                <a:off x="2062908" y="585430"/>
                <a:ext cx="1672026" cy="16720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 rot="-5400000">
                <a:off x="2221535" y="743948"/>
                <a:ext cx="1354770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 rot="-1800000">
                <a:off x="5134095" y="301207"/>
                <a:ext cx="2017552" cy="2997409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-1800000">
                <a:off x="5069410" y="536092"/>
                <a:ext cx="1672026" cy="16720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-1800000">
                <a:off x="5228134" y="694667"/>
                <a:ext cx="1354771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1740000">
                <a:off x="6124733" y="2932921"/>
                <a:ext cx="2017552" cy="2997408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1740000">
                <a:off x="6538137" y="3169594"/>
                <a:ext cx="1672026" cy="16720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1740000">
                <a:off x="6696860" y="3328276"/>
                <a:ext cx="1354771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5400000">
                <a:off x="4377454" y="5123627"/>
                <a:ext cx="2017553" cy="2997409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5400000">
                <a:off x="5039502" y="5786208"/>
                <a:ext cx="1672026" cy="16720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 rot="5400000">
                <a:off x="5198129" y="5944946"/>
                <a:ext cx="1354771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 rot="8940000">
                <a:off x="1606835" y="4692344"/>
                <a:ext cx="2017552" cy="2997409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 rot="8940000">
                <a:off x="2026570" y="5777415"/>
                <a:ext cx="1672026" cy="16720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 rot="8940000">
                <a:off x="2185103" y="5936098"/>
                <a:ext cx="1354771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5"/>
              <p:cNvSpPr/>
              <p:nvPr/>
            </p:nvSpPr>
            <p:spPr>
              <a:xfrm rot="-9060000">
                <a:off x="612943" y="2081427"/>
                <a:ext cx="2017552" cy="2997409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 rot="-9060000">
                <a:off x="541830" y="3168293"/>
                <a:ext cx="1672027" cy="16720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15"/>
              <p:cNvSpPr/>
              <p:nvPr/>
            </p:nvSpPr>
            <p:spPr>
              <a:xfrm rot="-9060000">
                <a:off x="700363" y="3326866"/>
                <a:ext cx="1354771" cy="1354771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8" name="Google Shape;78;p15"/>
            <p:cNvSpPr txBox="1"/>
            <p:nvPr/>
          </p:nvSpPr>
          <p:spPr>
            <a:xfrm>
              <a:off x="3206901" y="3577926"/>
              <a:ext cx="2335322" cy="9651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FORM</a:t>
              </a:r>
              <a:endParaRPr sz="500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7169489" y="3793917"/>
              <a:ext cx="424171" cy="403098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5750848" y="1139615"/>
              <a:ext cx="336372" cy="403101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2718776" y="1246800"/>
              <a:ext cx="375003" cy="374999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51319" y="6419538"/>
              <a:ext cx="310031" cy="426590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190302" y="3801739"/>
              <a:ext cx="392475" cy="395921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2705064" y="6410836"/>
              <a:ext cx="351628" cy="36779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