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919870dd4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919870dd4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2995805" y="993833"/>
            <a:ext cx="3149331" cy="3157279"/>
            <a:chOff x="512" y="3857"/>
            <a:chExt cx="8399064" cy="8417598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512" y="3857"/>
              <a:ext cx="8399064" cy="8417598"/>
              <a:chOff x="513" y="3858"/>
              <a:chExt cx="8399062" cy="8417596"/>
            </a:xfrm>
          </p:grpSpPr>
          <p:sp>
            <p:nvSpPr>
              <p:cNvPr id="60" name="Google Shape;60;p15"/>
              <p:cNvSpPr/>
              <p:nvPr/>
            </p:nvSpPr>
            <p:spPr>
              <a:xfrm rot="5400000">
                <a:off x="4097181" y="5785201"/>
                <a:ext cx="1815442" cy="2697141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 rot="5400000">
                <a:off x="4692908" y="6381407"/>
                <a:ext cx="1504530" cy="15045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 rot="5400000">
                <a:off x="4835645" y="6524242"/>
                <a:ext cx="1219056" cy="121905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 rot="2280000">
                <a:off x="5946298" y="4011434"/>
                <a:ext cx="1815442" cy="2697141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2280000">
                <a:off x="6377695" y="4264674"/>
                <a:ext cx="1504530" cy="15045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2280000">
                <a:off x="6520510" y="4407473"/>
                <a:ext cx="1219056" cy="121905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-840000">
                <a:off x="5709232" y="1467200"/>
                <a:ext cx="1815443" cy="2697142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3DB2C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-840000">
                <a:off x="5763657" y="1634985"/>
                <a:ext cx="1504530" cy="15045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-840000">
                <a:off x="5906490" y="1777700"/>
                <a:ext cx="1219056" cy="1219055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-3840000">
                <a:off x="3579865" y="62317"/>
                <a:ext cx="1815443" cy="2697141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 rot="-3840000">
                <a:off x="3340489" y="463829"/>
                <a:ext cx="1504530" cy="15045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 rot="-3840000">
                <a:off x="3483269" y="606477"/>
                <a:ext cx="1219056" cy="121905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 rot="-6960000">
                <a:off x="1165378" y="859541"/>
                <a:ext cx="1815443" cy="2697142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;p15"/>
              <p:cNvSpPr/>
              <p:nvPr/>
            </p:nvSpPr>
            <p:spPr>
              <a:xfrm rot="-6960000">
                <a:off x="922040" y="1642400"/>
                <a:ext cx="1504530" cy="150453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 rot="-6960000">
                <a:off x="1064737" y="1785047"/>
                <a:ext cx="1219055" cy="121905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5;p15"/>
              <p:cNvSpPr/>
              <p:nvPr/>
            </p:nvSpPr>
            <p:spPr>
              <a:xfrm rot="-10020000">
                <a:off x="280611" y="3255609"/>
                <a:ext cx="1815443" cy="2697141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0759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15"/>
              <p:cNvSpPr/>
              <p:nvPr/>
            </p:nvSpPr>
            <p:spPr>
              <a:xfrm rot="-10020000">
                <a:off x="336927" y="4280877"/>
                <a:ext cx="1504530" cy="15045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15"/>
              <p:cNvSpPr/>
              <p:nvPr/>
            </p:nvSpPr>
            <p:spPr>
              <a:xfrm rot="-10020000">
                <a:off x="479568" y="4423592"/>
                <a:ext cx="1219055" cy="1219055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78;p15"/>
              <p:cNvSpPr/>
              <p:nvPr/>
            </p:nvSpPr>
            <p:spPr>
              <a:xfrm rot="8460000">
                <a:off x="1554844" y="5453600"/>
                <a:ext cx="1815443" cy="2697141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1C568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9;p15"/>
              <p:cNvSpPr/>
              <p:nvPr/>
            </p:nvSpPr>
            <p:spPr>
              <a:xfrm rot="8460000">
                <a:off x="1987428" y="6392014"/>
                <a:ext cx="1504530" cy="15045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80;p15"/>
              <p:cNvSpPr/>
              <p:nvPr/>
            </p:nvSpPr>
            <p:spPr>
              <a:xfrm rot="8460000">
                <a:off x="2130088" y="6534813"/>
                <a:ext cx="1219056" cy="1219056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1" name="Google Shape;81;p15"/>
            <p:cNvSpPr txBox="1"/>
            <p:nvPr/>
          </p:nvSpPr>
          <p:spPr>
            <a:xfrm>
              <a:off x="2959399" y="3940069"/>
              <a:ext cx="2335449" cy="9635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900"/>
                <a:buFont typeface="Open Sans SemiBold"/>
                <a:buNone/>
              </a:pPr>
              <a:r>
                <a:rPr b="0" i="0" lang="en-GB" sz="9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INFOGRAPHIC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44245"/>
                </a:buClr>
                <a:buSzPts val="900"/>
                <a:buFont typeface="Open Sans SemiBold"/>
                <a:buNone/>
              </a:pPr>
              <a:r>
                <a:rPr b="0" i="0" lang="en-GB" sz="900" u="none">
                  <a:solidFill>
                    <a:srgbClr val="344245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FORM</a:t>
              </a:r>
              <a:endParaRPr sz="500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6931583" y="4799753"/>
              <a:ext cx="424171" cy="403097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6351144" y="2145451"/>
              <a:ext cx="336371" cy="403101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3899038" y="1012269"/>
              <a:ext cx="375003" cy="374999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309590" y="6934306"/>
              <a:ext cx="310032" cy="426591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905830" y="4807575"/>
              <a:ext cx="392474" cy="395921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1505902" y="2169421"/>
              <a:ext cx="371780" cy="389028"/>
            </a:xfrm>
            <a:custGeom>
              <a:rect b="b" l="l" r="r" t="t"/>
              <a:pathLst>
                <a:path extrusionOk="0" h="21600" w="21600">
                  <a:moveTo>
                    <a:pt x="21600" y="15020"/>
                  </a:moveTo>
                  <a:lnTo>
                    <a:pt x="21600" y="12986"/>
                  </a:lnTo>
                  <a:lnTo>
                    <a:pt x="12524" y="7618"/>
                  </a:lnTo>
                  <a:lnTo>
                    <a:pt x="12524" y="1645"/>
                  </a:lnTo>
                  <a:cubicBezTo>
                    <a:pt x="12524" y="822"/>
                    <a:pt x="11662" y="0"/>
                    <a:pt x="10800" y="0"/>
                  </a:cubicBezTo>
                  <a:cubicBezTo>
                    <a:pt x="9938" y="0"/>
                    <a:pt x="9076" y="822"/>
                    <a:pt x="9076" y="1645"/>
                  </a:cubicBezTo>
                  <a:lnTo>
                    <a:pt x="9076" y="7618"/>
                  </a:lnTo>
                  <a:lnTo>
                    <a:pt x="0" y="12986"/>
                  </a:lnTo>
                  <a:lnTo>
                    <a:pt x="0" y="15020"/>
                  </a:lnTo>
                  <a:lnTo>
                    <a:pt x="9076" y="12337"/>
                  </a:lnTo>
                  <a:lnTo>
                    <a:pt x="9076" y="18310"/>
                  </a:lnTo>
                  <a:lnTo>
                    <a:pt x="6897" y="19955"/>
                  </a:lnTo>
                  <a:lnTo>
                    <a:pt x="6897" y="21600"/>
                  </a:lnTo>
                  <a:lnTo>
                    <a:pt x="10800" y="20604"/>
                  </a:lnTo>
                  <a:lnTo>
                    <a:pt x="14657" y="21600"/>
                  </a:lnTo>
                  <a:lnTo>
                    <a:pt x="14657" y="19955"/>
                  </a:lnTo>
                  <a:lnTo>
                    <a:pt x="12524" y="18310"/>
                  </a:lnTo>
                  <a:lnTo>
                    <a:pt x="12524" y="12337"/>
                  </a:lnTo>
                  <a:lnTo>
                    <a:pt x="21600" y="15020"/>
                  </a:lnTo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2574390" y="6946772"/>
              <a:ext cx="351628" cy="367794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