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0d209b90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0d209b90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534370" y="1568053"/>
            <a:ext cx="2049066" cy="2044899"/>
            <a:chOff x="-1" y="0"/>
            <a:chExt cx="5465150" cy="5452558"/>
          </a:xfrm>
        </p:grpSpPr>
        <p:sp>
          <p:nvSpPr>
            <p:cNvPr id="59" name="Google Shape;59;p15"/>
            <p:cNvSpPr/>
            <p:nvPr/>
          </p:nvSpPr>
          <p:spPr>
            <a:xfrm>
              <a:off x="1628575" y="1624154"/>
              <a:ext cx="2205932" cy="2205932"/>
            </a:xfrm>
            <a:prstGeom prst="ellipse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2757775" y="0"/>
              <a:ext cx="2707374" cy="2720579"/>
            </a:xfrm>
            <a:custGeom>
              <a:rect b="b" l="l" r="r" t="t"/>
              <a:pathLst>
                <a:path extrusionOk="0" h="21600" w="20894">
                  <a:moveTo>
                    <a:pt x="13660" y="0"/>
                  </a:moveTo>
                  <a:cubicBezTo>
                    <a:pt x="11809" y="0"/>
                    <a:pt x="9958" y="727"/>
                    <a:pt x="8545" y="2180"/>
                  </a:cubicBezTo>
                  <a:lnTo>
                    <a:pt x="0" y="10969"/>
                  </a:lnTo>
                  <a:cubicBezTo>
                    <a:pt x="2575" y="11020"/>
                    <a:pt x="5135" y="12051"/>
                    <a:pt x="7100" y="14072"/>
                  </a:cubicBezTo>
                  <a:cubicBezTo>
                    <a:pt x="9120" y="16151"/>
                    <a:pt x="10130" y="18876"/>
                    <a:pt x="10126" y="21600"/>
                  </a:cubicBezTo>
                  <a:lnTo>
                    <a:pt x="18775" y="12705"/>
                  </a:lnTo>
                  <a:cubicBezTo>
                    <a:pt x="21600" y="9799"/>
                    <a:pt x="21600" y="5087"/>
                    <a:pt x="18775" y="2180"/>
                  </a:cubicBezTo>
                  <a:cubicBezTo>
                    <a:pt x="17363" y="727"/>
                    <a:pt x="15511" y="0"/>
                    <a:pt x="13660" y="0"/>
                  </a:cubicBezTo>
                  <a:close/>
                </a:path>
              </a:pathLst>
            </a:cu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2743488" y="2730896"/>
              <a:ext cx="2721661" cy="2721662"/>
            </a:xfrm>
            <a:custGeom>
              <a:rect b="b" l="l" r="r" t="t"/>
              <a:pathLst>
                <a:path extrusionOk="0" h="20897" w="20897">
                  <a:moveTo>
                    <a:pt x="10178" y="0"/>
                  </a:moveTo>
                  <a:cubicBezTo>
                    <a:pt x="10154" y="2598"/>
                    <a:pt x="9155" y="5188"/>
                    <a:pt x="7173" y="7170"/>
                  </a:cubicBezTo>
                  <a:cubicBezTo>
                    <a:pt x="5190" y="9153"/>
                    <a:pt x="2599" y="10155"/>
                    <a:pt x="0" y="10178"/>
                  </a:cubicBezTo>
                  <a:lnTo>
                    <a:pt x="8612" y="18789"/>
                  </a:lnTo>
                  <a:cubicBezTo>
                    <a:pt x="11422" y="21600"/>
                    <a:pt x="15979" y="21600"/>
                    <a:pt x="18789" y="18789"/>
                  </a:cubicBezTo>
                  <a:cubicBezTo>
                    <a:pt x="21600" y="15979"/>
                    <a:pt x="21600" y="11422"/>
                    <a:pt x="18789" y="8612"/>
                  </a:cubicBezTo>
                  <a:lnTo>
                    <a:pt x="10178" y="0"/>
                  </a:ln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-1" y="0"/>
              <a:ext cx="2707374" cy="2718594"/>
            </a:xfrm>
            <a:custGeom>
              <a:rect b="b" l="l" r="r" t="t"/>
              <a:pathLst>
                <a:path extrusionOk="0" h="21600" w="20894">
                  <a:moveTo>
                    <a:pt x="7234" y="0"/>
                  </a:moveTo>
                  <a:cubicBezTo>
                    <a:pt x="5383" y="0"/>
                    <a:pt x="3531" y="728"/>
                    <a:pt x="2119" y="2182"/>
                  </a:cubicBezTo>
                  <a:cubicBezTo>
                    <a:pt x="-706" y="5090"/>
                    <a:pt x="-706" y="9806"/>
                    <a:pt x="2119" y="12714"/>
                  </a:cubicBezTo>
                  <a:lnTo>
                    <a:pt x="10753" y="21600"/>
                  </a:lnTo>
                  <a:cubicBezTo>
                    <a:pt x="10753" y="18879"/>
                    <a:pt x="11763" y="16159"/>
                    <a:pt x="13779" y="14083"/>
                  </a:cubicBezTo>
                  <a:cubicBezTo>
                    <a:pt x="15748" y="12055"/>
                    <a:pt x="18314" y="11024"/>
                    <a:pt x="20894" y="10977"/>
                  </a:cubicBezTo>
                  <a:lnTo>
                    <a:pt x="12349" y="2182"/>
                  </a:lnTo>
                  <a:cubicBezTo>
                    <a:pt x="10936" y="728"/>
                    <a:pt x="9085" y="0"/>
                    <a:pt x="7234" y="0"/>
                  </a:cubicBezTo>
                  <a:close/>
                </a:path>
              </a:pathLst>
            </a:custGeom>
            <a:solidFill>
              <a:srgbClr val="53C3C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-1" y="2732881"/>
              <a:ext cx="2726028" cy="2719677"/>
            </a:xfrm>
            <a:custGeom>
              <a:rect b="b" l="l" r="r" t="t"/>
              <a:pathLst>
                <a:path extrusionOk="0" h="20897" w="20898">
                  <a:moveTo>
                    <a:pt x="10687" y="0"/>
                  </a:moveTo>
                  <a:lnTo>
                    <a:pt x="2104" y="8602"/>
                  </a:lnTo>
                  <a:cubicBezTo>
                    <a:pt x="-702" y="11415"/>
                    <a:pt x="-702" y="15975"/>
                    <a:pt x="2104" y="18788"/>
                  </a:cubicBezTo>
                  <a:cubicBezTo>
                    <a:pt x="4910" y="21600"/>
                    <a:pt x="9460" y="21600"/>
                    <a:pt x="12266" y="18788"/>
                  </a:cubicBezTo>
                  <a:lnTo>
                    <a:pt x="20898" y="10136"/>
                  </a:lnTo>
                  <a:cubicBezTo>
                    <a:pt x="18287" y="10125"/>
                    <a:pt x="15679" y="9126"/>
                    <a:pt x="13687" y="7130"/>
                  </a:cubicBezTo>
                  <a:cubicBezTo>
                    <a:pt x="11720" y="5158"/>
                    <a:pt x="10723" y="2584"/>
                    <a:pt x="10687" y="0"/>
                  </a:cubicBezTo>
                  <a:close/>
                </a:path>
              </a:pathLst>
            </a:custGeom>
            <a:solidFill>
              <a:srgbClr val="1C568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687647" y="605918"/>
              <a:ext cx="384057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4445823" y="574319"/>
              <a:ext cx="344492" cy="412834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4395840" y="4274081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736017" y="4365300"/>
              <a:ext cx="317517" cy="436891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 txBox="1"/>
            <p:nvPr/>
          </p:nvSpPr>
          <p:spPr>
            <a:xfrm>
              <a:off x="1870408" y="2422300"/>
              <a:ext cx="1714805" cy="71113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700"/>
                <a:buFont typeface="Open Sans SemiBold"/>
                <a:buNone/>
              </a:pPr>
              <a:r>
                <a:rPr b="0" i="0" lang="en-GB" sz="7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Infographic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700"/>
                <a:buFont typeface="Open Sans SemiBold"/>
                <a:buNone/>
              </a:pPr>
              <a:r>
                <a:rPr b="0" i="0" lang="en-GB" sz="7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circle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