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9" Type="http://schemas.openxmlformats.org/officeDocument/2006/relationships/font" Target="fonts/OpenSansSemiBold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90d209bad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90d209bad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349833" y="1233488"/>
            <a:ext cx="2607775" cy="2602707"/>
            <a:chOff x="25" y="0"/>
            <a:chExt cx="6954005" cy="6940402"/>
          </a:xfrm>
        </p:grpSpPr>
        <p:sp>
          <p:nvSpPr>
            <p:cNvPr id="59" name="Google Shape;59;p15"/>
            <p:cNvSpPr/>
            <p:nvPr/>
          </p:nvSpPr>
          <p:spPr>
            <a:xfrm>
              <a:off x="2544383" y="0"/>
              <a:ext cx="1877989" cy="3968602"/>
            </a:xfrm>
            <a:prstGeom prst="roundRect">
              <a:avLst>
                <a:gd fmla="val 50000" name="adj"/>
              </a:avLst>
            </a:prstGeom>
            <a:solidFill>
              <a:srgbClr val="53C3C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 rot="3600000">
              <a:off x="3820733" y="730249"/>
              <a:ext cx="1877989" cy="3968602"/>
            </a:xfrm>
            <a:prstGeom prst="roundRect">
              <a:avLst>
                <a:gd fmla="val 50000" name="adj"/>
              </a:avLst>
            </a:prstGeom>
            <a:solidFill>
              <a:srgbClr val="3DB2C4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 rot="7200000">
              <a:off x="3827083" y="2228849"/>
              <a:ext cx="1877989" cy="3968602"/>
            </a:xfrm>
            <a:prstGeom prst="roundRect">
              <a:avLst>
                <a:gd fmla="val 50000" name="adj"/>
              </a:avLst>
            </a:prstGeom>
            <a:solidFill>
              <a:srgbClr val="0395B8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2544383" y="2971800"/>
              <a:ext cx="1877989" cy="3968602"/>
            </a:xfrm>
            <a:prstGeom prst="roundRect">
              <a:avLst>
                <a:gd fmla="val 50000" name="adj"/>
              </a:avLst>
            </a:prstGeom>
            <a:solidFill>
              <a:srgbClr val="00759E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 rot="-7200000">
              <a:off x="1248983" y="2241549"/>
              <a:ext cx="1877989" cy="3968602"/>
            </a:xfrm>
            <a:prstGeom prst="roundRect">
              <a:avLst>
                <a:gd fmla="val 50000" name="adj"/>
              </a:avLst>
            </a:prstGeom>
            <a:solidFill>
              <a:srgbClr val="1C5686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343665" y="1265113"/>
              <a:ext cx="3393569" cy="2924080"/>
            </a:xfrm>
            <a:custGeom>
              <a:rect b="b" l="l" r="r" t="t"/>
              <a:pathLst>
                <a:path extrusionOk="0" h="20919" w="20784">
                  <a:moveTo>
                    <a:pt x="5909" y="2"/>
                  </a:moveTo>
                  <a:cubicBezTo>
                    <a:pt x="3869" y="-60"/>
                    <a:pt x="1865" y="1150"/>
                    <a:pt x="773" y="3358"/>
                  </a:cubicBezTo>
                  <a:cubicBezTo>
                    <a:pt x="-816" y="6571"/>
                    <a:pt x="125" y="10679"/>
                    <a:pt x="2875" y="12535"/>
                  </a:cubicBezTo>
                  <a:lnTo>
                    <a:pt x="13961" y="20019"/>
                  </a:lnTo>
                  <a:cubicBezTo>
                    <a:pt x="16215" y="21540"/>
                    <a:pt x="18983" y="21070"/>
                    <a:pt x="20784" y="19085"/>
                  </a:cubicBezTo>
                  <a:cubicBezTo>
                    <a:pt x="20289" y="19247"/>
                    <a:pt x="19768" y="19341"/>
                    <a:pt x="19228" y="19341"/>
                  </a:cubicBezTo>
                  <a:cubicBezTo>
                    <a:pt x="16052" y="19341"/>
                    <a:pt x="13478" y="16333"/>
                    <a:pt x="13478" y="12623"/>
                  </a:cubicBezTo>
                  <a:lnTo>
                    <a:pt x="13478" y="4173"/>
                  </a:lnTo>
                  <a:lnTo>
                    <a:pt x="8628" y="903"/>
                  </a:lnTo>
                  <a:cubicBezTo>
                    <a:pt x="7769" y="323"/>
                    <a:pt x="6836" y="31"/>
                    <a:pt x="5909" y="2"/>
                  </a:cubicBezTo>
                  <a:close/>
                </a:path>
              </a:pathLst>
            </a:custGeom>
            <a:solidFill>
              <a:srgbClr val="00759E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2152837" y="2139232"/>
              <a:ext cx="2661081" cy="266108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2380412" y="2366807"/>
              <a:ext cx="2205932" cy="2205931"/>
            </a:xfrm>
            <a:prstGeom prst="ellipse">
              <a:avLst/>
            </a:prstGeom>
            <a:solidFill>
              <a:srgbClr val="E7E9E9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31797" y="580917"/>
              <a:ext cx="384056" cy="384053"/>
            </a:xfrm>
            <a:custGeom>
              <a:rect b="b" l="l" r="r" t="t"/>
              <a:pathLst>
                <a:path extrusionOk="0" h="21600" w="21600">
                  <a:moveTo>
                    <a:pt x="15258" y="13603"/>
                  </a:moveTo>
                  <a:lnTo>
                    <a:pt x="14339" y="13603"/>
                  </a:lnTo>
                  <a:lnTo>
                    <a:pt x="14109" y="13144"/>
                  </a:lnTo>
                  <a:cubicBezTo>
                    <a:pt x="15258" y="11719"/>
                    <a:pt x="15993" y="10065"/>
                    <a:pt x="15993" y="7951"/>
                  </a:cubicBezTo>
                  <a:cubicBezTo>
                    <a:pt x="15993" y="3493"/>
                    <a:pt x="12454" y="0"/>
                    <a:pt x="7997" y="0"/>
                  </a:cubicBezTo>
                  <a:cubicBezTo>
                    <a:pt x="3539" y="0"/>
                    <a:pt x="0" y="3493"/>
                    <a:pt x="0" y="7951"/>
                  </a:cubicBezTo>
                  <a:cubicBezTo>
                    <a:pt x="0" y="12409"/>
                    <a:pt x="3539" y="15947"/>
                    <a:pt x="7997" y="15947"/>
                  </a:cubicBezTo>
                  <a:cubicBezTo>
                    <a:pt x="9881" y="15947"/>
                    <a:pt x="11765" y="15258"/>
                    <a:pt x="13144" y="14063"/>
                  </a:cubicBezTo>
                  <a:lnTo>
                    <a:pt x="13603" y="14293"/>
                  </a:lnTo>
                  <a:lnTo>
                    <a:pt x="13603" y="15488"/>
                  </a:lnTo>
                  <a:lnTo>
                    <a:pt x="19716" y="21600"/>
                  </a:lnTo>
                  <a:lnTo>
                    <a:pt x="21600" y="19716"/>
                  </a:lnTo>
                  <a:lnTo>
                    <a:pt x="15258" y="13603"/>
                  </a:lnTo>
                  <a:close/>
                  <a:moveTo>
                    <a:pt x="7997" y="13603"/>
                  </a:moveTo>
                  <a:cubicBezTo>
                    <a:pt x="4917" y="13603"/>
                    <a:pt x="2574" y="11030"/>
                    <a:pt x="2574" y="7951"/>
                  </a:cubicBezTo>
                  <a:cubicBezTo>
                    <a:pt x="2574" y="4917"/>
                    <a:pt x="4917" y="2574"/>
                    <a:pt x="7997" y="2574"/>
                  </a:cubicBezTo>
                  <a:cubicBezTo>
                    <a:pt x="11030" y="2574"/>
                    <a:pt x="13603" y="4917"/>
                    <a:pt x="13603" y="7951"/>
                  </a:cubicBezTo>
                  <a:cubicBezTo>
                    <a:pt x="13603" y="11030"/>
                    <a:pt x="11030" y="13603"/>
                    <a:pt x="7997" y="136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5644484" y="1857141"/>
              <a:ext cx="344492" cy="412833"/>
            </a:xfrm>
            <a:custGeom>
              <a:rect b="b" l="l" r="r" t="t"/>
              <a:pathLst>
                <a:path extrusionOk="0" h="21600" w="21600">
                  <a:moveTo>
                    <a:pt x="15640" y="5251"/>
                  </a:moveTo>
                  <a:lnTo>
                    <a:pt x="9374" y="0"/>
                  </a:lnTo>
                  <a:lnTo>
                    <a:pt x="9374" y="3500"/>
                  </a:lnTo>
                  <a:cubicBezTo>
                    <a:pt x="4177" y="4141"/>
                    <a:pt x="0" y="7983"/>
                    <a:pt x="0" y="12678"/>
                  </a:cubicBezTo>
                  <a:cubicBezTo>
                    <a:pt x="0" y="17374"/>
                    <a:pt x="4177" y="20960"/>
                    <a:pt x="9374" y="21600"/>
                  </a:cubicBezTo>
                  <a:lnTo>
                    <a:pt x="9374" y="19209"/>
                  </a:lnTo>
                  <a:cubicBezTo>
                    <a:pt x="5502" y="18783"/>
                    <a:pt x="2598" y="16051"/>
                    <a:pt x="2598" y="12678"/>
                  </a:cubicBezTo>
                  <a:cubicBezTo>
                    <a:pt x="2598" y="9263"/>
                    <a:pt x="5502" y="6318"/>
                    <a:pt x="9374" y="5891"/>
                  </a:cubicBezTo>
                  <a:lnTo>
                    <a:pt x="9374" y="10245"/>
                  </a:lnTo>
                  <a:lnTo>
                    <a:pt x="15640" y="5251"/>
                  </a:lnTo>
                  <a:close/>
                  <a:moveTo>
                    <a:pt x="21600" y="11355"/>
                  </a:moveTo>
                  <a:cubicBezTo>
                    <a:pt x="21345" y="9818"/>
                    <a:pt x="20581" y="8281"/>
                    <a:pt x="19257" y="7001"/>
                  </a:cubicBezTo>
                  <a:lnTo>
                    <a:pt x="17474" y="8538"/>
                  </a:lnTo>
                  <a:cubicBezTo>
                    <a:pt x="18238" y="9391"/>
                    <a:pt x="18747" y="10501"/>
                    <a:pt x="18747" y="11355"/>
                  </a:cubicBezTo>
                  <a:lnTo>
                    <a:pt x="21600" y="11355"/>
                  </a:lnTo>
                  <a:close/>
                  <a:moveTo>
                    <a:pt x="12226" y="19209"/>
                  </a:moveTo>
                  <a:lnTo>
                    <a:pt x="12226" y="21600"/>
                  </a:lnTo>
                  <a:cubicBezTo>
                    <a:pt x="14060" y="21387"/>
                    <a:pt x="15894" y="20746"/>
                    <a:pt x="17474" y="19850"/>
                  </a:cubicBezTo>
                  <a:lnTo>
                    <a:pt x="15640" y="18100"/>
                  </a:lnTo>
                  <a:cubicBezTo>
                    <a:pt x="14315" y="18783"/>
                    <a:pt x="13296" y="19209"/>
                    <a:pt x="12226" y="19209"/>
                  </a:cubicBezTo>
                  <a:close/>
                  <a:moveTo>
                    <a:pt x="17474" y="16606"/>
                  </a:moveTo>
                  <a:lnTo>
                    <a:pt x="19257" y="18100"/>
                  </a:lnTo>
                  <a:cubicBezTo>
                    <a:pt x="20581" y="16819"/>
                    <a:pt x="21345" y="15282"/>
                    <a:pt x="21600" y="13745"/>
                  </a:cubicBezTo>
                  <a:lnTo>
                    <a:pt x="18747" y="13745"/>
                  </a:lnTo>
                  <a:cubicBezTo>
                    <a:pt x="18747" y="14855"/>
                    <a:pt x="18238" y="15709"/>
                    <a:pt x="17474" y="166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5525668" y="4507203"/>
              <a:ext cx="434412" cy="412830"/>
            </a:xfrm>
            <a:custGeom>
              <a:rect b="b" l="l" r="r" t="t"/>
              <a:pathLst>
                <a:path extrusionOk="0" h="21600" w="21600">
                  <a:moveTo>
                    <a:pt x="21600" y="8281"/>
                  </a:moveTo>
                  <a:lnTo>
                    <a:pt x="13912" y="7641"/>
                  </a:lnTo>
                  <a:lnTo>
                    <a:pt x="10780" y="0"/>
                  </a:lnTo>
                  <a:lnTo>
                    <a:pt x="7688" y="7641"/>
                  </a:lnTo>
                  <a:lnTo>
                    <a:pt x="0" y="8281"/>
                  </a:lnTo>
                  <a:lnTo>
                    <a:pt x="5817" y="13745"/>
                  </a:lnTo>
                  <a:lnTo>
                    <a:pt x="4149" y="21600"/>
                  </a:lnTo>
                  <a:lnTo>
                    <a:pt x="10780" y="17417"/>
                  </a:lnTo>
                  <a:lnTo>
                    <a:pt x="17451" y="21600"/>
                  </a:lnTo>
                  <a:lnTo>
                    <a:pt x="15783" y="13745"/>
                  </a:lnTo>
                  <a:lnTo>
                    <a:pt x="21600" y="8281"/>
                  </a:lnTo>
                  <a:close/>
                  <a:moveTo>
                    <a:pt x="10780" y="15240"/>
                  </a:moveTo>
                  <a:lnTo>
                    <a:pt x="6631" y="17886"/>
                  </a:lnTo>
                  <a:lnTo>
                    <a:pt x="7892" y="13062"/>
                  </a:lnTo>
                  <a:lnTo>
                    <a:pt x="4149" y="9818"/>
                  </a:lnTo>
                  <a:lnTo>
                    <a:pt x="8908" y="9349"/>
                  </a:lnTo>
                  <a:lnTo>
                    <a:pt x="10780" y="4781"/>
                  </a:lnTo>
                  <a:lnTo>
                    <a:pt x="12651" y="9349"/>
                  </a:lnTo>
                  <a:lnTo>
                    <a:pt x="17451" y="9818"/>
                  </a:lnTo>
                  <a:lnTo>
                    <a:pt x="13912" y="13062"/>
                  </a:lnTo>
                  <a:lnTo>
                    <a:pt x="14929" y="17886"/>
                  </a:lnTo>
                  <a:lnTo>
                    <a:pt x="10780" y="152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328542" y="5820203"/>
              <a:ext cx="317517" cy="436890"/>
            </a:xfrm>
            <a:custGeom>
              <a:rect b="b" l="l" r="r" t="t"/>
              <a:pathLst>
                <a:path extrusionOk="0" h="21600" w="21600">
                  <a:moveTo>
                    <a:pt x="10911" y="13627"/>
                  </a:moveTo>
                  <a:cubicBezTo>
                    <a:pt x="13584" y="13627"/>
                    <a:pt x="15365" y="12081"/>
                    <a:pt x="15365" y="10169"/>
                  </a:cubicBezTo>
                  <a:lnTo>
                    <a:pt x="15365" y="3458"/>
                  </a:lnTo>
                  <a:cubicBezTo>
                    <a:pt x="15365" y="1505"/>
                    <a:pt x="13584" y="0"/>
                    <a:pt x="10911" y="0"/>
                  </a:cubicBezTo>
                  <a:cubicBezTo>
                    <a:pt x="8295" y="0"/>
                    <a:pt x="6179" y="1505"/>
                    <a:pt x="6179" y="3458"/>
                  </a:cubicBezTo>
                  <a:lnTo>
                    <a:pt x="6179" y="10169"/>
                  </a:lnTo>
                  <a:cubicBezTo>
                    <a:pt x="6179" y="12081"/>
                    <a:pt x="8295" y="13627"/>
                    <a:pt x="10911" y="13627"/>
                  </a:cubicBezTo>
                  <a:close/>
                  <a:moveTo>
                    <a:pt x="8852" y="3214"/>
                  </a:moveTo>
                  <a:cubicBezTo>
                    <a:pt x="8852" y="2603"/>
                    <a:pt x="9909" y="1953"/>
                    <a:pt x="10911" y="1953"/>
                  </a:cubicBezTo>
                  <a:cubicBezTo>
                    <a:pt x="11969" y="1953"/>
                    <a:pt x="12693" y="2603"/>
                    <a:pt x="12693" y="3214"/>
                  </a:cubicBezTo>
                  <a:lnTo>
                    <a:pt x="12693" y="10373"/>
                  </a:lnTo>
                  <a:cubicBezTo>
                    <a:pt x="12693" y="11024"/>
                    <a:pt x="11969" y="11675"/>
                    <a:pt x="10911" y="11675"/>
                  </a:cubicBezTo>
                  <a:cubicBezTo>
                    <a:pt x="9909" y="11675"/>
                    <a:pt x="8852" y="11024"/>
                    <a:pt x="8852" y="10373"/>
                  </a:cubicBezTo>
                  <a:lnTo>
                    <a:pt x="8852" y="3214"/>
                  </a:lnTo>
                  <a:close/>
                  <a:moveTo>
                    <a:pt x="18928" y="10169"/>
                  </a:moveTo>
                  <a:cubicBezTo>
                    <a:pt x="18928" y="13627"/>
                    <a:pt x="15198" y="15986"/>
                    <a:pt x="10911" y="15986"/>
                  </a:cubicBezTo>
                  <a:cubicBezTo>
                    <a:pt x="6625" y="15986"/>
                    <a:pt x="2672" y="13627"/>
                    <a:pt x="2672" y="10169"/>
                  </a:cubicBezTo>
                  <a:lnTo>
                    <a:pt x="0" y="10169"/>
                  </a:lnTo>
                  <a:cubicBezTo>
                    <a:pt x="0" y="14034"/>
                    <a:pt x="4120" y="17288"/>
                    <a:pt x="9186" y="17695"/>
                  </a:cubicBezTo>
                  <a:lnTo>
                    <a:pt x="9186" y="21600"/>
                  </a:lnTo>
                  <a:lnTo>
                    <a:pt x="12414" y="21600"/>
                  </a:lnTo>
                  <a:lnTo>
                    <a:pt x="12414" y="17695"/>
                  </a:lnTo>
                  <a:cubicBezTo>
                    <a:pt x="17425" y="17288"/>
                    <a:pt x="21600" y="14034"/>
                    <a:pt x="21600" y="10169"/>
                  </a:cubicBezTo>
                  <a:lnTo>
                    <a:pt x="18928" y="10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1104244" y="4542489"/>
              <a:ext cx="360117" cy="376674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cubicBezTo>
                    <a:pt x="4609" y="0"/>
                    <a:pt x="0" y="4380"/>
                    <a:pt x="0" y="10263"/>
                  </a:cubicBezTo>
                  <a:lnTo>
                    <a:pt x="0" y="18122"/>
                  </a:lnTo>
                  <a:cubicBezTo>
                    <a:pt x="0" y="20054"/>
                    <a:pt x="1401" y="21600"/>
                    <a:pt x="3434" y="21600"/>
                  </a:cubicBezTo>
                  <a:lnTo>
                    <a:pt x="7140" y="21600"/>
                  </a:lnTo>
                  <a:lnTo>
                    <a:pt x="7140" y="12453"/>
                  </a:lnTo>
                  <a:lnTo>
                    <a:pt x="2305" y="12453"/>
                  </a:lnTo>
                  <a:lnTo>
                    <a:pt x="2305" y="10263"/>
                  </a:lnTo>
                  <a:cubicBezTo>
                    <a:pt x="2305" y="5668"/>
                    <a:pt x="6100" y="2190"/>
                    <a:pt x="10800" y="2190"/>
                  </a:cubicBezTo>
                  <a:cubicBezTo>
                    <a:pt x="15500" y="2190"/>
                    <a:pt x="19069" y="5668"/>
                    <a:pt x="19069" y="10263"/>
                  </a:cubicBezTo>
                  <a:lnTo>
                    <a:pt x="19069" y="12453"/>
                  </a:lnTo>
                  <a:lnTo>
                    <a:pt x="14234" y="12453"/>
                  </a:lnTo>
                  <a:lnTo>
                    <a:pt x="14234" y="21600"/>
                  </a:lnTo>
                  <a:lnTo>
                    <a:pt x="17940" y="21600"/>
                  </a:lnTo>
                  <a:cubicBezTo>
                    <a:pt x="19973" y="21600"/>
                    <a:pt x="21600" y="20054"/>
                    <a:pt x="21600" y="18122"/>
                  </a:cubicBezTo>
                  <a:lnTo>
                    <a:pt x="21600" y="10263"/>
                  </a:lnTo>
                  <a:cubicBezTo>
                    <a:pt x="21600" y="4380"/>
                    <a:pt x="16765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985625" y="1895233"/>
              <a:ext cx="401950" cy="405481"/>
            </a:xfrm>
            <a:custGeom>
              <a:rect b="b" l="l" r="r" t="t"/>
              <a:pathLst>
                <a:path extrusionOk="0" h="21600" w="21600">
                  <a:moveTo>
                    <a:pt x="21600" y="4286"/>
                  </a:moveTo>
                  <a:lnTo>
                    <a:pt x="16675" y="0"/>
                  </a:lnTo>
                  <a:lnTo>
                    <a:pt x="15206" y="1629"/>
                  </a:lnTo>
                  <a:lnTo>
                    <a:pt x="20174" y="5700"/>
                  </a:lnTo>
                  <a:lnTo>
                    <a:pt x="21600" y="4286"/>
                  </a:lnTo>
                  <a:close/>
                  <a:moveTo>
                    <a:pt x="6394" y="1629"/>
                  </a:moveTo>
                  <a:lnTo>
                    <a:pt x="4925" y="214"/>
                  </a:lnTo>
                  <a:lnTo>
                    <a:pt x="0" y="4286"/>
                  </a:lnTo>
                  <a:lnTo>
                    <a:pt x="1469" y="5700"/>
                  </a:lnTo>
                  <a:lnTo>
                    <a:pt x="6394" y="1629"/>
                  </a:lnTo>
                  <a:close/>
                  <a:moveTo>
                    <a:pt x="11318" y="6729"/>
                  </a:moveTo>
                  <a:lnTo>
                    <a:pt x="9677" y="6729"/>
                  </a:lnTo>
                  <a:lnTo>
                    <a:pt x="9677" y="13071"/>
                  </a:lnTo>
                  <a:lnTo>
                    <a:pt x="14818" y="16114"/>
                  </a:lnTo>
                  <a:lnTo>
                    <a:pt x="15638" y="14871"/>
                  </a:lnTo>
                  <a:lnTo>
                    <a:pt x="11318" y="12257"/>
                  </a:lnTo>
                  <a:lnTo>
                    <a:pt x="11318" y="6729"/>
                  </a:lnTo>
                  <a:close/>
                  <a:moveTo>
                    <a:pt x="10714" y="2443"/>
                  </a:moveTo>
                  <a:cubicBezTo>
                    <a:pt x="5357" y="2443"/>
                    <a:pt x="1037" y="6729"/>
                    <a:pt x="1037" y="12043"/>
                  </a:cubicBezTo>
                  <a:cubicBezTo>
                    <a:pt x="1037" y="17357"/>
                    <a:pt x="5270" y="21600"/>
                    <a:pt x="10714" y="21600"/>
                  </a:cubicBezTo>
                  <a:cubicBezTo>
                    <a:pt x="16157" y="21600"/>
                    <a:pt x="20347" y="17357"/>
                    <a:pt x="20347" y="12043"/>
                  </a:cubicBezTo>
                  <a:cubicBezTo>
                    <a:pt x="20347" y="6729"/>
                    <a:pt x="16243" y="2443"/>
                    <a:pt x="10714" y="2443"/>
                  </a:cubicBezTo>
                  <a:close/>
                  <a:moveTo>
                    <a:pt x="10714" y="19371"/>
                  </a:moveTo>
                  <a:cubicBezTo>
                    <a:pt x="6610" y="19371"/>
                    <a:pt x="3283" y="16200"/>
                    <a:pt x="3283" y="12043"/>
                  </a:cubicBezTo>
                  <a:cubicBezTo>
                    <a:pt x="3283" y="7843"/>
                    <a:pt x="6480" y="4500"/>
                    <a:pt x="10714" y="4500"/>
                  </a:cubicBezTo>
                  <a:cubicBezTo>
                    <a:pt x="14904" y="4500"/>
                    <a:pt x="18317" y="7843"/>
                    <a:pt x="18317" y="12043"/>
                  </a:cubicBezTo>
                  <a:cubicBezTo>
                    <a:pt x="18317" y="16200"/>
                    <a:pt x="15034" y="19371"/>
                    <a:pt x="10714" y="193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 txBox="1"/>
            <p:nvPr/>
          </p:nvSpPr>
          <p:spPr>
            <a:xfrm>
              <a:off x="2633638" y="3155882"/>
              <a:ext cx="1714484" cy="7127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44245"/>
                </a:buClr>
                <a:buSzPts val="700"/>
                <a:buFont typeface="Open Sans SemiBold"/>
                <a:buNone/>
              </a:pPr>
              <a:r>
                <a:rPr b="0" i="0" lang="en-GB" sz="700" u="none">
                  <a:solidFill>
                    <a:srgbClr val="344245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Infographic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44245"/>
                </a:buClr>
                <a:buSzPts val="700"/>
                <a:buFont typeface="Open Sans SemiBold"/>
                <a:buNone/>
              </a:pPr>
              <a:r>
                <a:rPr b="0" i="0" lang="en-GB" sz="700" u="none">
                  <a:solidFill>
                    <a:srgbClr val="344245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circle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