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0d209bcd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0d209bcd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518297" y="1221581"/>
            <a:ext cx="2599135" cy="2607469"/>
            <a:chOff x="0" y="0"/>
            <a:chExt cx="6931011" cy="6953144"/>
          </a:xfrm>
        </p:grpSpPr>
        <p:sp>
          <p:nvSpPr>
            <p:cNvPr id="59" name="Google Shape;59;p15"/>
            <p:cNvSpPr/>
            <p:nvPr/>
          </p:nvSpPr>
          <p:spPr>
            <a:xfrm>
              <a:off x="2535440" y="0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53C3C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 rot="2640000">
              <a:off x="3602349" y="436033"/>
              <a:ext cx="1877988" cy="3968602"/>
            </a:xfrm>
            <a:prstGeom prst="roundRect">
              <a:avLst>
                <a:gd fmla="val 50000" name="adj"/>
              </a:avLst>
            </a:prstGeom>
            <a:solidFill>
              <a:srgbClr val="3DB2C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 rot="-5400000">
              <a:off x="4007715" y="1485514"/>
              <a:ext cx="1877988" cy="3968602"/>
            </a:xfrm>
            <a:prstGeom prst="roundRect">
              <a:avLst>
                <a:gd fmla="val 50000" name="adj"/>
              </a:avLst>
            </a:pr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 rot="-2760000">
              <a:off x="3581074" y="2548251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2543294" y="2984542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1C568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 rot="2640000">
              <a:off x="1464963" y="2537883"/>
              <a:ext cx="1877988" cy="3968602"/>
            </a:xfrm>
            <a:prstGeom prst="roundRect">
              <a:avLst>
                <a:gd fmla="val 50000" name="adj"/>
              </a:avLst>
            </a:pr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 rot="-5400000">
              <a:off x="1045306" y="1481665"/>
              <a:ext cx="1877989" cy="3968602"/>
            </a:xfrm>
            <a:prstGeom prst="roundRect">
              <a:avLst>
                <a:gd fmla="val 50000" name="adj"/>
              </a:avLst>
            </a:pr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56862" y="740409"/>
              <a:ext cx="2934289" cy="3359849"/>
            </a:xfrm>
            <a:custGeom>
              <a:rect b="b" l="l" r="r" t="t"/>
              <a:pathLst>
                <a:path extrusionOk="0" h="21053" w="20940">
                  <a:moveTo>
                    <a:pt x="6717" y="0"/>
                  </a:moveTo>
                  <a:cubicBezTo>
                    <a:pt x="5002" y="-4"/>
                    <a:pt x="3287" y="565"/>
                    <a:pt x="1976" y="1711"/>
                  </a:cubicBezTo>
                  <a:cubicBezTo>
                    <a:pt x="-648" y="4003"/>
                    <a:pt x="-660" y="7728"/>
                    <a:pt x="1950" y="10032"/>
                  </a:cubicBezTo>
                  <a:lnTo>
                    <a:pt x="12472" y="19320"/>
                  </a:lnTo>
                  <a:cubicBezTo>
                    <a:pt x="14769" y="21348"/>
                    <a:pt x="18330" y="21596"/>
                    <a:pt x="20940" y="20064"/>
                  </a:cubicBezTo>
                  <a:cubicBezTo>
                    <a:pt x="20443" y="20167"/>
                    <a:pt x="19927" y="20228"/>
                    <a:pt x="19394" y="20228"/>
                  </a:cubicBezTo>
                  <a:cubicBezTo>
                    <a:pt x="15693" y="20228"/>
                    <a:pt x="12693" y="17593"/>
                    <a:pt x="12693" y="14344"/>
                  </a:cubicBezTo>
                  <a:lnTo>
                    <a:pt x="12693" y="2827"/>
                  </a:lnTo>
                  <a:lnTo>
                    <a:pt x="11452" y="1733"/>
                  </a:lnTo>
                  <a:cubicBezTo>
                    <a:pt x="10147" y="581"/>
                    <a:pt x="8432" y="4"/>
                    <a:pt x="6717" y="0"/>
                  </a:cubicBezTo>
                  <a:close/>
                </a:path>
              </a:pathLst>
            </a:custGeom>
            <a:solidFill>
              <a:srgbClr val="3DB2C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2151747" y="2139275"/>
              <a:ext cx="2661081" cy="266108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2379322" y="2366849"/>
              <a:ext cx="2205932" cy="2205932"/>
            </a:xfrm>
            <a:prstGeom prst="ellipse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5230573" y="1330272"/>
              <a:ext cx="344493" cy="412833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307133" y="598167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5948416" y="3251048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5220529" y="5121253"/>
              <a:ext cx="317517" cy="436890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336711" y="5891313"/>
              <a:ext cx="360117" cy="37667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432124" y="5119750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671101" y="3247587"/>
              <a:ext cx="380756" cy="398421"/>
            </a:xfrm>
            <a:custGeom>
              <a:rect b="b" l="l" r="r" t="t"/>
              <a:pathLst>
                <a:path extrusionOk="0" h="21600" w="21600">
                  <a:moveTo>
                    <a:pt x="21600" y="15020"/>
                  </a:moveTo>
                  <a:lnTo>
                    <a:pt x="21600" y="12986"/>
                  </a:lnTo>
                  <a:lnTo>
                    <a:pt x="12524" y="7618"/>
                  </a:lnTo>
                  <a:lnTo>
                    <a:pt x="12524" y="1645"/>
                  </a:lnTo>
                  <a:cubicBezTo>
                    <a:pt x="12524" y="822"/>
                    <a:pt x="11662" y="0"/>
                    <a:pt x="10800" y="0"/>
                  </a:cubicBezTo>
                  <a:cubicBezTo>
                    <a:pt x="9938" y="0"/>
                    <a:pt x="9076" y="822"/>
                    <a:pt x="9076" y="1645"/>
                  </a:cubicBezTo>
                  <a:lnTo>
                    <a:pt x="9076" y="7618"/>
                  </a:lnTo>
                  <a:lnTo>
                    <a:pt x="0" y="12986"/>
                  </a:lnTo>
                  <a:lnTo>
                    <a:pt x="0" y="15020"/>
                  </a:lnTo>
                  <a:lnTo>
                    <a:pt x="9076" y="12337"/>
                  </a:lnTo>
                  <a:lnTo>
                    <a:pt x="9076" y="18310"/>
                  </a:lnTo>
                  <a:lnTo>
                    <a:pt x="6897" y="19955"/>
                  </a:lnTo>
                  <a:lnTo>
                    <a:pt x="6897" y="21600"/>
                  </a:lnTo>
                  <a:lnTo>
                    <a:pt x="10800" y="20604"/>
                  </a:lnTo>
                  <a:lnTo>
                    <a:pt x="14657" y="21600"/>
                  </a:lnTo>
                  <a:lnTo>
                    <a:pt x="14657" y="19955"/>
                  </a:lnTo>
                  <a:lnTo>
                    <a:pt x="12524" y="18310"/>
                  </a:lnTo>
                  <a:lnTo>
                    <a:pt x="12524" y="12337"/>
                  </a:lnTo>
                  <a:lnTo>
                    <a:pt x="21600" y="150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524618" y="1339399"/>
              <a:ext cx="290069" cy="484744"/>
            </a:xfrm>
            <a:custGeom>
              <a:rect b="b" l="l" r="r" t="t"/>
              <a:pathLst>
                <a:path extrusionOk="0" h="21600" w="21600">
                  <a:moveTo>
                    <a:pt x="13348" y="3604"/>
                  </a:moveTo>
                  <a:cubicBezTo>
                    <a:pt x="14926" y="3604"/>
                    <a:pt x="16504" y="2663"/>
                    <a:pt x="16504" y="1695"/>
                  </a:cubicBezTo>
                  <a:cubicBezTo>
                    <a:pt x="16504" y="753"/>
                    <a:pt x="14926" y="0"/>
                    <a:pt x="13348" y="0"/>
                  </a:cubicBezTo>
                  <a:cubicBezTo>
                    <a:pt x="11724" y="0"/>
                    <a:pt x="10462" y="753"/>
                    <a:pt x="10462" y="1695"/>
                  </a:cubicBezTo>
                  <a:cubicBezTo>
                    <a:pt x="10462" y="2663"/>
                    <a:pt x="11724" y="3604"/>
                    <a:pt x="13348" y="3604"/>
                  </a:cubicBezTo>
                  <a:close/>
                  <a:moveTo>
                    <a:pt x="13663" y="9657"/>
                  </a:moveTo>
                  <a:lnTo>
                    <a:pt x="21600" y="9657"/>
                  </a:lnTo>
                  <a:lnTo>
                    <a:pt x="21600" y="7962"/>
                  </a:lnTo>
                  <a:lnTo>
                    <a:pt x="15557" y="7962"/>
                  </a:lnTo>
                  <a:lnTo>
                    <a:pt x="12401" y="4546"/>
                  </a:lnTo>
                  <a:cubicBezTo>
                    <a:pt x="11724" y="4169"/>
                    <a:pt x="10777" y="3793"/>
                    <a:pt x="9830" y="3793"/>
                  </a:cubicBezTo>
                  <a:cubicBezTo>
                    <a:pt x="9515" y="3793"/>
                    <a:pt x="9515" y="3793"/>
                    <a:pt x="9199" y="3793"/>
                  </a:cubicBezTo>
                  <a:lnTo>
                    <a:pt x="0" y="5487"/>
                  </a:lnTo>
                  <a:lnTo>
                    <a:pt x="0" y="10625"/>
                  </a:lnTo>
                  <a:lnTo>
                    <a:pt x="3157" y="10625"/>
                  </a:lnTo>
                  <a:lnTo>
                    <a:pt x="3157" y="7021"/>
                  </a:lnTo>
                  <a:lnTo>
                    <a:pt x="6674" y="6267"/>
                  </a:lnTo>
                  <a:lnTo>
                    <a:pt x="0" y="21600"/>
                  </a:lnTo>
                  <a:lnTo>
                    <a:pt x="3157" y="21600"/>
                  </a:lnTo>
                  <a:lnTo>
                    <a:pt x="7937" y="13450"/>
                  </a:lnTo>
                  <a:lnTo>
                    <a:pt x="11724" y="16677"/>
                  </a:lnTo>
                  <a:lnTo>
                    <a:pt x="11724" y="21600"/>
                  </a:lnTo>
                  <a:lnTo>
                    <a:pt x="14610" y="21600"/>
                  </a:lnTo>
                  <a:lnTo>
                    <a:pt x="14610" y="15171"/>
                  </a:lnTo>
                  <a:lnTo>
                    <a:pt x="10462" y="10813"/>
                  </a:lnTo>
                  <a:lnTo>
                    <a:pt x="11724" y="7962"/>
                  </a:lnTo>
                  <a:lnTo>
                    <a:pt x="13663" y="9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2625719" y="3151140"/>
              <a:ext cx="1712909" cy="7127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circle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