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Lst>
  <p:sldSz cy="5143500" cx="9144000"/>
  <p:notesSz cx="6858000" cy="9144000"/>
  <p:embeddedFontLst>
    <p:embeddedFont>
      <p:font typeface="Helvetica Neue"/>
      <p:regular r:id="rId8"/>
      <p:bold r:id="rId9"/>
      <p:italic r:id="rId10"/>
      <p:boldItalic r:id="rId11"/>
    </p:embeddedFont>
    <p:embeddedFont>
      <p:font typeface="Helvetica Neue Light"/>
      <p:regular r:id="rId12"/>
      <p:bold r:id="rId13"/>
      <p:italic r:id="rId14"/>
      <p:boldItalic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elveticaNeue-boldItalic.fntdata"/><Relationship Id="rId10" Type="http://schemas.openxmlformats.org/officeDocument/2006/relationships/font" Target="fonts/HelveticaNeue-italic.fntdata"/><Relationship Id="rId13" Type="http://schemas.openxmlformats.org/officeDocument/2006/relationships/font" Target="fonts/HelveticaNeueLight-bold.fntdata"/><Relationship Id="rId12" Type="http://schemas.openxmlformats.org/officeDocument/2006/relationships/font" Target="fonts/HelveticaNeueLigh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HelveticaNeue-bold.fntdata"/><Relationship Id="rId15" Type="http://schemas.openxmlformats.org/officeDocument/2006/relationships/font" Target="fonts/HelveticaNeueLight-boldItalic.fntdata"/><Relationship Id="rId14" Type="http://schemas.openxmlformats.org/officeDocument/2006/relationships/font" Target="fonts/HelveticaNeueLight-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HelveticaNeu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198be4f768a_2_6: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g198be4f768a_2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tx">
  <p:cSld name="TITLE_AND_BODY">
    <p:spTree>
      <p:nvGrpSpPr>
        <p:cNvPr id="54" name="Shape 54"/>
        <p:cNvGrpSpPr/>
        <p:nvPr/>
      </p:nvGrpSpPr>
      <p:grpSpPr>
        <a:xfrm>
          <a:off x="0" y="0"/>
          <a:ext cx="0" cy="0"/>
          <a:chOff x="0" y="0"/>
          <a:chExt cx="0" cy="0"/>
        </a:xfrm>
      </p:grpSpPr>
      <p:sp>
        <p:nvSpPr>
          <p:cNvPr id="55" name="Google Shape;55;p14"/>
          <p:cNvSpPr txBox="1"/>
          <p:nvPr>
            <p:ph idx="12" type="sldNum"/>
          </p:nvPr>
        </p:nvSpPr>
        <p:spPr>
          <a:xfrm>
            <a:off x="4484489" y="4905375"/>
            <a:ext cx="170259" cy="176213"/>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357188"/>
            <a:ext cx="7877175" cy="857250"/>
          </a:xfrm>
          <a:prstGeom prst="rect">
            <a:avLst/>
          </a:prstGeom>
          <a:noFill/>
          <a:ln>
            <a:noFill/>
          </a:ln>
        </p:spPr>
        <p:txBody>
          <a:bodyPr anchorCtr="0" anchor="ctr" bIns="19050" lIns="19050" spcFirstLastPara="1" rIns="19050" wrap="square" tIns="19050">
            <a:noAutofit/>
          </a:bodyPr>
          <a:lstStyle>
            <a:lvl1pPr lvl="0" marR="0" rtl="0" algn="ctr">
              <a:spcBef>
                <a:spcPts val="0"/>
              </a:spcBef>
              <a:spcAft>
                <a:spcPts val="0"/>
              </a:spcAft>
              <a:buSzPts val="500"/>
              <a:buNone/>
              <a:defRPr b="0" i="0" sz="4200" u="none" cap="none" strike="noStrike">
                <a:solidFill>
                  <a:srgbClr val="000000"/>
                </a:solidFill>
                <a:latin typeface="Helvetica Neue Light"/>
                <a:ea typeface="Helvetica Neue Light"/>
                <a:cs typeface="Helvetica Neue Light"/>
                <a:sym typeface="Helvetica Neue Light"/>
              </a:defRPr>
            </a:lvl1pPr>
            <a:lvl2pPr lvl="1" marR="0" rtl="0" algn="ctr">
              <a:spcBef>
                <a:spcPts val="0"/>
              </a:spcBef>
              <a:spcAft>
                <a:spcPts val="0"/>
              </a:spcAft>
              <a:buSzPts val="500"/>
              <a:buNone/>
              <a:defRPr b="0" i="0" sz="4200" u="none" cap="none" strike="noStrike">
                <a:solidFill>
                  <a:srgbClr val="000000"/>
                </a:solidFill>
                <a:latin typeface="Helvetica Neue Light"/>
                <a:ea typeface="Helvetica Neue Light"/>
                <a:cs typeface="Helvetica Neue Light"/>
                <a:sym typeface="Helvetica Neue Light"/>
              </a:defRPr>
            </a:lvl2pPr>
            <a:lvl3pPr lvl="2" marR="0" rtl="0" algn="ctr">
              <a:spcBef>
                <a:spcPts val="0"/>
              </a:spcBef>
              <a:spcAft>
                <a:spcPts val="0"/>
              </a:spcAft>
              <a:buSzPts val="500"/>
              <a:buNone/>
              <a:defRPr b="0" i="0" sz="4200" u="none" cap="none" strike="noStrike">
                <a:solidFill>
                  <a:srgbClr val="000000"/>
                </a:solidFill>
                <a:latin typeface="Helvetica Neue Light"/>
                <a:ea typeface="Helvetica Neue Light"/>
                <a:cs typeface="Helvetica Neue Light"/>
                <a:sym typeface="Helvetica Neue Light"/>
              </a:defRPr>
            </a:lvl3pPr>
            <a:lvl4pPr lvl="3" marR="0" rtl="0" algn="ctr">
              <a:spcBef>
                <a:spcPts val="0"/>
              </a:spcBef>
              <a:spcAft>
                <a:spcPts val="0"/>
              </a:spcAft>
              <a:buSzPts val="500"/>
              <a:buNone/>
              <a:defRPr b="0" i="0" sz="4200" u="none" cap="none" strike="noStrike">
                <a:solidFill>
                  <a:srgbClr val="000000"/>
                </a:solidFill>
                <a:latin typeface="Helvetica Neue Light"/>
                <a:ea typeface="Helvetica Neue Light"/>
                <a:cs typeface="Helvetica Neue Light"/>
                <a:sym typeface="Helvetica Neue Light"/>
              </a:defRPr>
            </a:lvl4pPr>
            <a:lvl5pPr lvl="4" marR="0" rtl="0" algn="ctr">
              <a:spcBef>
                <a:spcPts val="0"/>
              </a:spcBef>
              <a:spcAft>
                <a:spcPts val="0"/>
              </a:spcAft>
              <a:buSzPts val="500"/>
              <a:buNone/>
              <a:defRPr b="0" i="0" sz="4200" u="none" cap="none" strike="noStrike">
                <a:solidFill>
                  <a:srgbClr val="000000"/>
                </a:solidFill>
                <a:latin typeface="Helvetica Neue Light"/>
                <a:ea typeface="Helvetica Neue Light"/>
                <a:cs typeface="Helvetica Neue Light"/>
                <a:sym typeface="Helvetica Neue Light"/>
              </a:defRPr>
            </a:lvl5pPr>
            <a:lvl6pPr lvl="5" marR="0" rtl="0" algn="ctr">
              <a:lnSpc>
                <a:spcPct val="100000"/>
              </a:lnSpc>
              <a:spcBef>
                <a:spcPts val="0"/>
              </a:spcBef>
              <a:spcAft>
                <a:spcPts val="0"/>
              </a:spcAft>
              <a:buClr>
                <a:srgbClr val="000000"/>
              </a:buClr>
              <a:buSzPts val="4200"/>
              <a:buFont typeface="Helvetica Neue Light"/>
              <a:buNone/>
              <a:defRPr b="0" i="0" sz="4200" u="none" cap="none" strike="noStrike">
                <a:solidFill>
                  <a:srgbClr val="000000"/>
                </a:solidFill>
                <a:latin typeface="Helvetica Neue Light"/>
                <a:ea typeface="Helvetica Neue Light"/>
                <a:cs typeface="Helvetica Neue Light"/>
                <a:sym typeface="Helvetica Neue Light"/>
              </a:defRPr>
            </a:lvl6pPr>
            <a:lvl7pPr lvl="6" marR="0" rtl="0" algn="ctr">
              <a:lnSpc>
                <a:spcPct val="100000"/>
              </a:lnSpc>
              <a:spcBef>
                <a:spcPts val="0"/>
              </a:spcBef>
              <a:spcAft>
                <a:spcPts val="0"/>
              </a:spcAft>
              <a:buClr>
                <a:srgbClr val="000000"/>
              </a:buClr>
              <a:buSzPts val="4200"/>
              <a:buFont typeface="Helvetica Neue Light"/>
              <a:buNone/>
              <a:defRPr b="0" i="0" sz="4200" u="none" cap="none" strike="noStrike">
                <a:solidFill>
                  <a:srgbClr val="000000"/>
                </a:solidFill>
                <a:latin typeface="Helvetica Neue Light"/>
                <a:ea typeface="Helvetica Neue Light"/>
                <a:cs typeface="Helvetica Neue Light"/>
                <a:sym typeface="Helvetica Neue Light"/>
              </a:defRPr>
            </a:lvl7pPr>
            <a:lvl8pPr lvl="7" marR="0" rtl="0" algn="ctr">
              <a:lnSpc>
                <a:spcPct val="100000"/>
              </a:lnSpc>
              <a:spcBef>
                <a:spcPts val="0"/>
              </a:spcBef>
              <a:spcAft>
                <a:spcPts val="0"/>
              </a:spcAft>
              <a:buClr>
                <a:srgbClr val="000000"/>
              </a:buClr>
              <a:buSzPts val="4200"/>
              <a:buFont typeface="Helvetica Neue Light"/>
              <a:buNone/>
              <a:defRPr b="0" i="0" sz="4200" u="none" cap="none" strike="noStrike">
                <a:solidFill>
                  <a:srgbClr val="000000"/>
                </a:solidFill>
                <a:latin typeface="Helvetica Neue Light"/>
                <a:ea typeface="Helvetica Neue Light"/>
                <a:cs typeface="Helvetica Neue Light"/>
                <a:sym typeface="Helvetica Neue Light"/>
              </a:defRPr>
            </a:lvl8pPr>
            <a:lvl9pPr lvl="8" marR="0" rtl="0" algn="ctr">
              <a:lnSpc>
                <a:spcPct val="100000"/>
              </a:lnSpc>
              <a:spcBef>
                <a:spcPts val="0"/>
              </a:spcBef>
              <a:spcAft>
                <a:spcPts val="0"/>
              </a:spcAft>
              <a:buClr>
                <a:srgbClr val="000000"/>
              </a:buClr>
              <a:buSzPts val="4200"/>
              <a:buFont typeface="Helvetica Neue Light"/>
              <a:buNone/>
              <a:defRPr b="0" i="0" sz="4200" u="none" cap="none" strike="noStrike">
                <a:solidFill>
                  <a:srgbClr val="000000"/>
                </a:solidFill>
                <a:latin typeface="Helvetica Neue Light"/>
                <a:ea typeface="Helvetica Neue Light"/>
                <a:cs typeface="Helvetica Neue Light"/>
                <a:sym typeface="Helvetica Neue Light"/>
              </a:defRPr>
            </a:lvl9pPr>
          </a:lstStyle>
          <a:p/>
        </p:txBody>
      </p:sp>
      <p:sp>
        <p:nvSpPr>
          <p:cNvPr id="52" name="Google Shape;52;p13"/>
          <p:cNvSpPr txBox="1"/>
          <p:nvPr>
            <p:ph idx="1" type="body"/>
          </p:nvPr>
        </p:nvSpPr>
        <p:spPr>
          <a:xfrm>
            <a:off x="633413" y="1214438"/>
            <a:ext cx="7877175" cy="3452813"/>
          </a:xfrm>
          <a:prstGeom prst="rect">
            <a:avLst/>
          </a:prstGeom>
          <a:noFill/>
          <a:ln>
            <a:noFill/>
          </a:ln>
        </p:spPr>
        <p:txBody>
          <a:bodyPr anchorCtr="0" anchor="ctr" bIns="19050" lIns="19050" spcFirstLastPara="1" rIns="19050" wrap="square" tIns="19050">
            <a:noAutofit/>
          </a:bodyPr>
          <a:lstStyle>
            <a:lvl1pPr indent="-273050" lvl="0" marL="457200" marR="0" rtl="0" algn="l">
              <a:spcBef>
                <a:spcPts val="2200"/>
              </a:spcBef>
              <a:spcAft>
                <a:spcPts val="0"/>
              </a:spcAft>
              <a:buClr>
                <a:srgbClr val="000000"/>
              </a:buClr>
              <a:buSzPts val="700"/>
              <a:buFont typeface="Helvetica Neue Light"/>
              <a:buChar char="•"/>
              <a:defRPr b="0" i="0" sz="900" u="none" cap="none" strike="noStrike">
                <a:solidFill>
                  <a:srgbClr val="000000"/>
                </a:solidFill>
                <a:latin typeface="Helvetica Neue Light"/>
                <a:ea typeface="Helvetica Neue Light"/>
                <a:cs typeface="Helvetica Neue Light"/>
                <a:sym typeface="Helvetica Neue Light"/>
              </a:defRPr>
            </a:lvl1pPr>
            <a:lvl2pPr indent="-273050" lvl="1" marL="914400" marR="0" rtl="0" algn="l">
              <a:spcBef>
                <a:spcPts val="2200"/>
              </a:spcBef>
              <a:spcAft>
                <a:spcPts val="0"/>
              </a:spcAft>
              <a:buClr>
                <a:srgbClr val="000000"/>
              </a:buClr>
              <a:buSzPts val="700"/>
              <a:buFont typeface="Helvetica Neue Light"/>
              <a:buChar char="•"/>
              <a:defRPr b="0" i="0" sz="900" u="none" cap="none" strike="noStrike">
                <a:solidFill>
                  <a:srgbClr val="000000"/>
                </a:solidFill>
                <a:latin typeface="Helvetica Neue Light"/>
                <a:ea typeface="Helvetica Neue Light"/>
                <a:cs typeface="Helvetica Neue Light"/>
                <a:sym typeface="Helvetica Neue Light"/>
              </a:defRPr>
            </a:lvl2pPr>
            <a:lvl3pPr indent="-273050" lvl="2" marL="1371600" marR="0" rtl="0" algn="l">
              <a:spcBef>
                <a:spcPts val="2200"/>
              </a:spcBef>
              <a:spcAft>
                <a:spcPts val="0"/>
              </a:spcAft>
              <a:buClr>
                <a:srgbClr val="000000"/>
              </a:buClr>
              <a:buSzPts val="700"/>
              <a:buFont typeface="Helvetica Neue Light"/>
              <a:buChar char="•"/>
              <a:defRPr b="0" i="0" sz="900" u="none" cap="none" strike="noStrike">
                <a:solidFill>
                  <a:srgbClr val="000000"/>
                </a:solidFill>
                <a:latin typeface="Helvetica Neue Light"/>
                <a:ea typeface="Helvetica Neue Light"/>
                <a:cs typeface="Helvetica Neue Light"/>
                <a:sym typeface="Helvetica Neue Light"/>
              </a:defRPr>
            </a:lvl3pPr>
            <a:lvl4pPr indent="-273050" lvl="3" marL="1828800" marR="0" rtl="0" algn="l">
              <a:spcBef>
                <a:spcPts val="2200"/>
              </a:spcBef>
              <a:spcAft>
                <a:spcPts val="0"/>
              </a:spcAft>
              <a:buClr>
                <a:srgbClr val="000000"/>
              </a:buClr>
              <a:buSzPts val="700"/>
              <a:buFont typeface="Helvetica Neue Light"/>
              <a:buChar char="•"/>
              <a:defRPr b="0" i="0" sz="900" u="none" cap="none" strike="noStrike">
                <a:solidFill>
                  <a:srgbClr val="000000"/>
                </a:solidFill>
                <a:latin typeface="Helvetica Neue Light"/>
                <a:ea typeface="Helvetica Neue Light"/>
                <a:cs typeface="Helvetica Neue Light"/>
                <a:sym typeface="Helvetica Neue Light"/>
              </a:defRPr>
            </a:lvl4pPr>
            <a:lvl5pPr indent="-273050" lvl="4" marL="2286000" marR="0" rtl="0" algn="l">
              <a:spcBef>
                <a:spcPts val="2200"/>
              </a:spcBef>
              <a:spcAft>
                <a:spcPts val="0"/>
              </a:spcAft>
              <a:buClr>
                <a:srgbClr val="000000"/>
              </a:buClr>
              <a:buSzPts val="700"/>
              <a:buFont typeface="Helvetica Neue Light"/>
              <a:buChar char="•"/>
              <a:defRPr b="0" i="0" sz="900" u="none" cap="none" strike="noStrike">
                <a:solidFill>
                  <a:srgbClr val="000000"/>
                </a:solidFill>
                <a:latin typeface="Helvetica Neue Light"/>
                <a:ea typeface="Helvetica Neue Light"/>
                <a:cs typeface="Helvetica Neue Light"/>
                <a:sym typeface="Helvetica Neue Light"/>
              </a:defRPr>
            </a:lvl5pPr>
            <a:lvl6pPr indent="-273050" lvl="5" marL="2743200" marR="0" rtl="0" algn="l">
              <a:lnSpc>
                <a:spcPct val="100000"/>
              </a:lnSpc>
              <a:spcBef>
                <a:spcPts val="2200"/>
              </a:spcBef>
              <a:spcAft>
                <a:spcPts val="0"/>
              </a:spcAft>
              <a:buClr>
                <a:srgbClr val="000000"/>
              </a:buClr>
              <a:buSzPts val="700"/>
              <a:buFont typeface="Helvetica Neue Light"/>
              <a:buChar char="•"/>
              <a:defRPr b="0" i="0" sz="900" u="none" cap="none" strike="noStrike">
                <a:solidFill>
                  <a:srgbClr val="000000"/>
                </a:solidFill>
                <a:latin typeface="Helvetica Neue Light"/>
                <a:ea typeface="Helvetica Neue Light"/>
                <a:cs typeface="Helvetica Neue Light"/>
                <a:sym typeface="Helvetica Neue Light"/>
              </a:defRPr>
            </a:lvl6pPr>
            <a:lvl7pPr indent="-273050" lvl="6" marL="3200400" marR="0" rtl="0" algn="l">
              <a:lnSpc>
                <a:spcPct val="100000"/>
              </a:lnSpc>
              <a:spcBef>
                <a:spcPts val="2200"/>
              </a:spcBef>
              <a:spcAft>
                <a:spcPts val="0"/>
              </a:spcAft>
              <a:buClr>
                <a:srgbClr val="000000"/>
              </a:buClr>
              <a:buSzPts val="700"/>
              <a:buFont typeface="Helvetica Neue Light"/>
              <a:buChar char="•"/>
              <a:defRPr b="0" i="0" sz="900" u="none" cap="none" strike="noStrike">
                <a:solidFill>
                  <a:srgbClr val="000000"/>
                </a:solidFill>
                <a:latin typeface="Helvetica Neue Light"/>
                <a:ea typeface="Helvetica Neue Light"/>
                <a:cs typeface="Helvetica Neue Light"/>
                <a:sym typeface="Helvetica Neue Light"/>
              </a:defRPr>
            </a:lvl7pPr>
            <a:lvl8pPr indent="-273050" lvl="7" marL="3657600" marR="0" rtl="0" algn="l">
              <a:lnSpc>
                <a:spcPct val="100000"/>
              </a:lnSpc>
              <a:spcBef>
                <a:spcPts val="2200"/>
              </a:spcBef>
              <a:spcAft>
                <a:spcPts val="0"/>
              </a:spcAft>
              <a:buClr>
                <a:srgbClr val="000000"/>
              </a:buClr>
              <a:buSzPts val="700"/>
              <a:buFont typeface="Helvetica Neue Light"/>
              <a:buChar char="•"/>
              <a:defRPr b="0" i="0" sz="900" u="none" cap="none" strike="noStrike">
                <a:solidFill>
                  <a:srgbClr val="000000"/>
                </a:solidFill>
                <a:latin typeface="Helvetica Neue Light"/>
                <a:ea typeface="Helvetica Neue Light"/>
                <a:cs typeface="Helvetica Neue Light"/>
                <a:sym typeface="Helvetica Neue Light"/>
              </a:defRPr>
            </a:lvl8pPr>
            <a:lvl9pPr indent="-273050" lvl="8" marL="4114800" marR="0" rtl="0" algn="l">
              <a:lnSpc>
                <a:spcPct val="100000"/>
              </a:lnSpc>
              <a:spcBef>
                <a:spcPts val="2200"/>
              </a:spcBef>
              <a:spcAft>
                <a:spcPts val="0"/>
              </a:spcAft>
              <a:buClr>
                <a:srgbClr val="000000"/>
              </a:buClr>
              <a:buSzPts val="700"/>
              <a:buFont typeface="Helvetica Neue Light"/>
              <a:buChar char="•"/>
              <a:defRPr b="0" i="0" sz="900" u="none" cap="none" strike="noStrike">
                <a:solidFill>
                  <a:srgbClr val="000000"/>
                </a:solidFill>
                <a:latin typeface="Helvetica Neue Light"/>
                <a:ea typeface="Helvetica Neue Light"/>
                <a:cs typeface="Helvetica Neue Light"/>
                <a:sym typeface="Helvetica Neue Light"/>
              </a:defRPr>
            </a:lvl9pPr>
          </a:lstStyle>
          <a:p/>
        </p:txBody>
      </p:sp>
      <p:sp>
        <p:nvSpPr>
          <p:cNvPr id="53" name="Google Shape;53;p13"/>
          <p:cNvSpPr txBox="1"/>
          <p:nvPr>
            <p:ph idx="12" type="sldNum"/>
          </p:nvPr>
        </p:nvSpPr>
        <p:spPr>
          <a:xfrm>
            <a:off x="4484489" y="4905375"/>
            <a:ext cx="170259" cy="176213"/>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sz="500">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grpSp>
        <p:nvGrpSpPr>
          <p:cNvPr id="60" name="Google Shape;60;p15"/>
          <p:cNvGrpSpPr/>
          <p:nvPr/>
        </p:nvGrpSpPr>
        <p:grpSpPr>
          <a:xfrm>
            <a:off x="973336" y="1003101"/>
            <a:ext cx="7197328" cy="3278288"/>
            <a:chOff x="2595563" y="3081338"/>
            <a:chExt cx="19192876" cy="8742102"/>
          </a:xfrm>
        </p:grpSpPr>
        <p:sp>
          <p:nvSpPr>
            <p:cNvPr id="61" name="Google Shape;61;p15"/>
            <p:cNvSpPr/>
            <p:nvPr/>
          </p:nvSpPr>
          <p:spPr>
            <a:xfrm>
              <a:off x="2595563" y="3081338"/>
              <a:ext cx="4899025" cy="4354512"/>
            </a:xfrm>
            <a:custGeom>
              <a:rect b="b" l="l" r="r" t="t"/>
              <a:pathLst>
                <a:path extrusionOk="0" h="21600" w="21588">
                  <a:moveTo>
                    <a:pt x="16783" y="945"/>
                  </a:moveTo>
                  <a:lnTo>
                    <a:pt x="21343" y="9861"/>
                  </a:lnTo>
                  <a:cubicBezTo>
                    <a:pt x="21506" y="10180"/>
                    <a:pt x="21591" y="10542"/>
                    <a:pt x="21589" y="10910"/>
                  </a:cubicBezTo>
                  <a:cubicBezTo>
                    <a:pt x="21587" y="11269"/>
                    <a:pt x="21502" y="11621"/>
                    <a:pt x="21343" y="11931"/>
                  </a:cubicBezTo>
                  <a:lnTo>
                    <a:pt x="16904" y="20496"/>
                  </a:lnTo>
                  <a:cubicBezTo>
                    <a:pt x="16763" y="20807"/>
                    <a:pt x="16551" y="21071"/>
                    <a:pt x="16291" y="21263"/>
                  </a:cubicBezTo>
                  <a:cubicBezTo>
                    <a:pt x="16016" y="21465"/>
                    <a:pt x="15697" y="21579"/>
                    <a:pt x="15368" y="21591"/>
                  </a:cubicBezTo>
                  <a:lnTo>
                    <a:pt x="6052" y="21600"/>
                  </a:lnTo>
                  <a:cubicBezTo>
                    <a:pt x="5783" y="21571"/>
                    <a:pt x="5523" y="21474"/>
                    <a:pt x="5292" y="21316"/>
                  </a:cubicBezTo>
                  <a:cubicBezTo>
                    <a:pt x="5073" y="21166"/>
                    <a:pt x="4885" y="20966"/>
                    <a:pt x="4742" y="20727"/>
                  </a:cubicBezTo>
                  <a:lnTo>
                    <a:pt x="209" y="11681"/>
                  </a:lnTo>
                  <a:cubicBezTo>
                    <a:pt x="63" y="11388"/>
                    <a:pt x="-9" y="11055"/>
                    <a:pt x="1" y="10719"/>
                  </a:cubicBezTo>
                  <a:cubicBezTo>
                    <a:pt x="10" y="10426"/>
                    <a:pt x="82" y="10140"/>
                    <a:pt x="209" y="9886"/>
                  </a:cubicBezTo>
                  <a:lnTo>
                    <a:pt x="4825" y="956"/>
                  </a:lnTo>
                  <a:cubicBezTo>
                    <a:pt x="4984" y="685"/>
                    <a:pt x="5195" y="458"/>
                    <a:pt x="5443" y="293"/>
                  </a:cubicBezTo>
                  <a:cubicBezTo>
                    <a:pt x="5698" y="123"/>
                    <a:pt x="5985" y="23"/>
                    <a:pt x="6281" y="0"/>
                  </a:cubicBezTo>
                  <a:lnTo>
                    <a:pt x="15499" y="0"/>
                  </a:lnTo>
                  <a:cubicBezTo>
                    <a:pt x="15754" y="6"/>
                    <a:pt x="16004" y="88"/>
                    <a:pt x="16222" y="238"/>
                  </a:cubicBezTo>
                  <a:cubicBezTo>
                    <a:pt x="16467" y="406"/>
                    <a:pt x="16662" y="652"/>
                    <a:pt x="16783" y="945"/>
                  </a:cubicBezTo>
                  <a:close/>
                </a:path>
              </a:pathLst>
            </a:custGeom>
            <a:solidFill>
              <a:srgbClr val="7EBB41"/>
            </a:solid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None/>
              </a:pPr>
              <a:r>
                <a:t/>
              </a:r>
              <a:endParaRPr b="0" i="0" sz="1900" u="none">
                <a:solidFill>
                  <a:srgbClr val="000000"/>
                </a:solidFill>
                <a:latin typeface="Helvetica Neue Light"/>
                <a:ea typeface="Helvetica Neue Light"/>
                <a:cs typeface="Helvetica Neue Light"/>
                <a:sym typeface="Helvetica Neue Light"/>
              </a:endParaRPr>
            </a:p>
          </p:txBody>
        </p:sp>
        <p:grpSp>
          <p:nvGrpSpPr>
            <p:cNvPr id="62" name="Google Shape;62;p15"/>
            <p:cNvGrpSpPr/>
            <p:nvPr/>
          </p:nvGrpSpPr>
          <p:grpSpPr>
            <a:xfrm>
              <a:off x="3111500" y="3551238"/>
              <a:ext cx="3867176" cy="3414713"/>
              <a:chOff x="0" y="0"/>
              <a:chExt cx="3867601" cy="3414251"/>
            </a:xfrm>
          </p:grpSpPr>
          <p:sp>
            <p:nvSpPr>
              <p:cNvPr id="63" name="Google Shape;63;p15"/>
              <p:cNvSpPr/>
              <p:nvPr/>
            </p:nvSpPr>
            <p:spPr>
              <a:xfrm>
                <a:off x="12700" y="0"/>
                <a:ext cx="3842176" cy="3414251"/>
              </a:xfrm>
              <a:custGeom>
                <a:rect b="b" l="l" r="r" t="t"/>
                <a:pathLst>
                  <a:path extrusionOk="0" h="21600" w="21588">
                    <a:moveTo>
                      <a:pt x="16783" y="945"/>
                    </a:moveTo>
                    <a:lnTo>
                      <a:pt x="21343" y="9861"/>
                    </a:lnTo>
                    <a:cubicBezTo>
                      <a:pt x="21506" y="10180"/>
                      <a:pt x="21591" y="10542"/>
                      <a:pt x="21589" y="10910"/>
                    </a:cubicBezTo>
                    <a:cubicBezTo>
                      <a:pt x="21587" y="11269"/>
                      <a:pt x="21502" y="11621"/>
                      <a:pt x="21343" y="11931"/>
                    </a:cubicBezTo>
                    <a:lnTo>
                      <a:pt x="16904" y="20496"/>
                    </a:lnTo>
                    <a:cubicBezTo>
                      <a:pt x="16763" y="20807"/>
                      <a:pt x="16551" y="21071"/>
                      <a:pt x="16291" y="21263"/>
                    </a:cubicBezTo>
                    <a:cubicBezTo>
                      <a:pt x="16016" y="21465"/>
                      <a:pt x="15697" y="21579"/>
                      <a:pt x="15368" y="21591"/>
                    </a:cubicBezTo>
                    <a:lnTo>
                      <a:pt x="6052" y="21600"/>
                    </a:lnTo>
                    <a:cubicBezTo>
                      <a:pt x="5783" y="21571"/>
                      <a:pt x="5523" y="21474"/>
                      <a:pt x="5292" y="21316"/>
                    </a:cubicBezTo>
                    <a:cubicBezTo>
                      <a:pt x="5073" y="21166"/>
                      <a:pt x="4885" y="20966"/>
                      <a:pt x="4742" y="20727"/>
                    </a:cubicBezTo>
                    <a:lnTo>
                      <a:pt x="209" y="11681"/>
                    </a:lnTo>
                    <a:cubicBezTo>
                      <a:pt x="63" y="11388"/>
                      <a:pt x="-9" y="11055"/>
                      <a:pt x="1" y="10719"/>
                    </a:cubicBezTo>
                    <a:cubicBezTo>
                      <a:pt x="10" y="10426"/>
                      <a:pt x="82" y="10140"/>
                      <a:pt x="209" y="9886"/>
                    </a:cubicBezTo>
                    <a:lnTo>
                      <a:pt x="4825" y="956"/>
                    </a:lnTo>
                    <a:cubicBezTo>
                      <a:pt x="4984" y="685"/>
                      <a:pt x="5195" y="458"/>
                      <a:pt x="5443" y="293"/>
                    </a:cubicBezTo>
                    <a:cubicBezTo>
                      <a:pt x="5698" y="123"/>
                      <a:pt x="5985" y="23"/>
                      <a:pt x="6281" y="0"/>
                    </a:cubicBezTo>
                    <a:lnTo>
                      <a:pt x="15499" y="0"/>
                    </a:lnTo>
                    <a:cubicBezTo>
                      <a:pt x="15754" y="6"/>
                      <a:pt x="16004" y="88"/>
                      <a:pt x="16222" y="238"/>
                    </a:cubicBezTo>
                    <a:cubicBezTo>
                      <a:pt x="16467" y="406"/>
                      <a:pt x="16662" y="652"/>
                      <a:pt x="16783" y="945"/>
                    </a:cubicBezTo>
                    <a:close/>
                  </a:path>
                </a:pathLst>
              </a:custGeom>
              <a:gradFill>
                <a:gsLst>
                  <a:gs pos="0">
                    <a:srgbClr val="D4DCE4"/>
                  </a:gs>
                  <a:gs pos="100000">
                    <a:srgbClr val="FFFFFF"/>
                  </a:gs>
                </a:gsLst>
                <a:lin ang="5400000" scaled="0"/>
              </a:gradFill>
              <a:ln cap="flat" cmpd="sng" w="25400">
                <a:solidFill>
                  <a:srgbClr val="F7F7F7"/>
                </a:solidFill>
                <a:prstDash val="solid"/>
                <a:miter lim="262144"/>
                <a:headEnd len="sm" w="sm" type="none"/>
                <a:tailEnd len="sm" w="sm" type="none"/>
              </a:ln>
              <a:effectLst>
                <a:outerShdw blurRad="63500" dir="5400000" dist="37532">
                  <a:srgbClr val="000000">
                    <a:alpha val="39607"/>
                  </a:srgbClr>
                </a:outerShdw>
              </a:effectLst>
            </p:spPr>
            <p:txBody>
              <a:bodyPr anchorCtr="0" anchor="ctr" bIns="19050" lIns="19050" spcFirstLastPara="1" rIns="19050" wrap="square" tIns="19050">
                <a:noAutofit/>
              </a:bodyPr>
              <a:lstStyle/>
              <a:p>
                <a:pPr indent="0" lvl="0" marL="0" marR="0" rtl="0" algn="l">
                  <a:lnSpc>
                    <a:spcPct val="100000"/>
                  </a:lnSpc>
                  <a:spcBef>
                    <a:spcPts val="0"/>
                  </a:spcBef>
                  <a:spcAft>
                    <a:spcPts val="0"/>
                  </a:spcAft>
                  <a:buNone/>
                </a:pPr>
                <a:r>
                  <a:t/>
                </a:r>
                <a:endParaRPr b="0" i="0" sz="1900" u="none">
                  <a:solidFill>
                    <a:srgbClr val="000000"/>
                  </a:solidFill>
                  <a:latin typeface="Helvetica Neue Light"/>
                  <a:ea typeface="Helvetica Neue Light"/>
                  <a:cs typeface="Helvetica Neue Light"/>
                  <a:sym typeface="Helvetica Neue Light"/>
                </a:endParaRPr>
              </a:p>
            </p:txBody>
          </p:sp>
          <p:grpSp>
            <p:nvGrpSpPr>
              <p:cNvPr id="64" name="Google Shape;64;p15"/>
              <p:cNvGrpSpPr/>
              <p:nvPr/>
            </p:nvGrpSpPr>
            <p:grpSpPr>
              <a:xfrm>
                <a:off x="0" y="813990"/>
                <a:ext cx="3867601" cy="1572371"/>
                <a:chOff x="0" y="50800"/>
                <a:chExt cx="3867600" cy="1572370"/>
              </a:xfrm>
            </p:grpSpPr>
            <p:sp>
              <p:nvSpPr>
                <p:cNvPr id="65" name="Google Shape;65;p15"/>
                <p:cNvSpPr txBox="1"/>
                <p:nvPr/>
              </p:nvSpPr>
              <p:spPr>
                <a:xfrm>
                  <a:off x="0" y="50800"/>
                  <a:ext cx="3867600" cy="10875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2400"/>
                    <a:buFont typeface="Helvetica Neue"/>
                    <a:buNone/>
                  </a:pPr>
                  <a:r>
                    <a:rPr b="1" i="0" lang="en-GB" sz="2400" u="none">
                      <a:solidFill>
                        <a:srgbClr val="000000"/>
                      </a:solidFill>
                      <a:latin typeface="Helvetica Neue"/>
                      <a:ea typeface="Helvetica Neue"/>
                      <a:cs typeface="Helvetica Neue"/>
                      <a:sym typeface="Helvetica Neue"/>
                    </a:rPr>
                    <a:t>1</a:t>
                  </a:r>
                  <a:endParaRPr sz="500"/>
                </a:p>
              </p:txBody>
            </p:sp>
            <p:sp>
              <p:nvSpPr>
                <p:cNvPr id="66" name="Google Shape;66;p15"/>
                <p:cNvSpPr txBox="1"/>
                <p:nvPr/>
              </p:nvSpPr>
              <p:spPr>
                <a:xfrm>
                  <a:off x="0" y="1151270"/>
                  <a:ext cx="3867600" cy="4719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900"/>
                    <a:buFont typeface="Helvetica Neue"/>
                    <a:buNone/>
                  </a:pPr>
                  <a:r>
                    <a:rPr b="1" i="0" lang="en-GB" sz="900" u="none">
                      <a:solidFill>
                        <a:srgbClr val="000000"/>
                      </a:solidFill>
                      <a:latin typeface="Helvetica Neue"/>
                      <a:ea typeface="Helvetica Neue"/>
                      <a:cs typeface="Helvetica Neue"/>
                      <a:sym typeface="Helvetica Neue"/>
                    </a:rPr>
                    <a:t>STEP</a:t>
                  </a:r>
                  <a:endParaRPr sz="500"/>
                </a:p>
              </p:txBody>
            </p:sp>
          </p:grpSp>
        </p:grpSp>
        <p:grpSp>
          <p:nvGrpSpPr>
            <p:cNvPr id="67" name="Google Shape;67;p15"/>
            <p:cNvGrpSpPr/>
            <p:nvPr/>
          </p:nvGrpSpPr>
          <p:grpSpPr>
            <a:xfrm>
              <a:off x="2600325" y="8272462"/>
              <a:ext cx="4887765" cy="3550978"/>
              <a:chOff x="0" y="-1"/>
              <a:chExt cx="4887900" cy="3551754"/>
            </a:xfrm>
          </p:grpSpPr>
          <p:sp>
            <p:nvSpPr>
              <p:cNvPr id="68" name="Google Shape;68;p15"/>
              <p:cNvSpPr txBox="1"/>
              <p:nvPr/>
            </p:nvSpPr>
            <p:spPr>
              <a:xfrm>
                <a:off x="510236" y="-1"/>
                <a:ext cx="3867600" cy="8007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1700"/>
                  <a:buFont typeface="Helvetica Neue"/>
                  <a:buNone/>
                </a:pPr>
                <a:r>
                  <a:rPr b="1" i="0" lang="en-GB" sz="1700" u="none">
                    <a:solidFill>
                      <a:srgbClr val="000000"/>
                    </a:solidFill>
                    <a:latin typeface="Helvetica Neue"/>
                    <a:ea typeface="Helvetica Neue"/>
                    <a:cs typeface="Helvetica Neue"/>
                    <a:sym typeface="Helvetica Neue"/>
                  </a:rPr>
                  <a:t>Title text</a:t>
                </a:r>
                <a:endParaRPr sz="500"/>
              </a:p>
            </p:txBody>
          </p:sp>
          <p:sp>
            <p:nvSpPr>
              <p:cNvPr id="69" name="Google Shape;69;p15"/>
              <p:cNvSpPr txBox="1"/>
              <p:nvPr/>
            </p:nvSpPr>
            <p:spPr>
              <a:xfrm>
                <a:off x="0" y="1149953"/>
                <a:ext cx="4887900" cy="24018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404040"/>
                  </a:buClr>
                  <a:buSzPts val="800"/>
                  <a:buFont typeface="Helvetica Neue Light"/>
                  <a:buNone/>
                </a:pPr>
                <a:r>
                  <a:rPr b="0" i="0" lang="en-GB" sz="800" u="none">
                    <a:solidFill>
                      <a:srgbClr val="404040"/>
                    </a:solidFill>
                    <a:latin typeface="Helvetica Neue Light"/>
                    <a:ea typeface="Helvetica Neue Light"/>
                    <a:cs typeface="Helvetica Neue Light"/>
                    <a:sym typeface="Helvetica Neue Light"/>
                  </a:rPr>
                  <a:t>Lorem ipsum dolor sit amet, consectetuer adipiscing elit, sed diam nonummy nibh magna aliquam erat volutpat. Ut wisi enim tation ullamcorper suscipit lobortis nisl ut aliquip ex ea commodo consequat. Duis</a:t>
                </a:r>
                <a:endParaRPr sz="500"/>
              </a:p>
            </p:txBody>
          </p:sp>
        </p:grpSp>
        <p:grpSp>
          <p:nvGrpSpPr>
            <p:cNvPr id="70" name="Google Shape;70;p15"/>
            <p:cNvGrpSpPr/>
            <p:nvPr/>
          </p:nvGrpSpPr>
          <p:grpSpPr>
            <a:xfrm>
              <a:off x="9742488" y="3081338"/>
              <a:ext cx="4899026" cy="4354513"/>
              <a:chOff x="0" y="0"/>
              <a:chExt cx="4899443" cy="4353763"/>
            </a:xfrm>
          </p:grpSpPr>
          <p:sp>
            <p:nvSpPr>
              <p:cNvPr id="71" name="Google Shape;71;p15"/>
              <p:cNvSpPr/>
              <p:nvPr/>
            </p:nvSpPr>
            <p:spPr>
              <a:xfrm>
                <a:off x="0" y="0"/>
                <a:ext cx="4899443" cy="4353763"/>
              </a:xfrm>
              <a:custGeom>
                <a:rect b="b" l="l" r="r" t="t"/>
                <a:pathLst>
                  <a:path extrusionOk="0" h="21600" w="21588">
                    <a:moveTo>
                      <a:pt x="16783" y="945"/>
                    </a:moveTo>
                    <a:lnTo>
                      <a:pt x="21343" y="9861"/>
                    </a:lnTo>
                    <a:cubicBezTo>
                      <a:pt x="21506" y="10180"/>
                      <a:pt x="21591" y="10542"/>
                      <a:pt x="21589" y="10910"/>
                    </a:cubicBezTo>
                    <a:cubicBezTo>
                      <a:pt x="21587" y="11269"/>
                      <a:pt x="21502" y="11621"/>
                      <a:pt x="21343" y="11931"/>
                    </a:cubicBezTo>
                    <a:lnTo>
                      <a:pt x="16904" y="20496"/>
                    </a:lnTo>
                    <a:cubicBezTo>
                      <a:pt x="16763" y="20807"/>
                      <a:pt x="16551" y="21071"/>
                      <a:pt x="16291" y="21263"/>
                    </a:cubicBezTo>
                    <a:cubicBezTo>
                      <a:pt x="16016" y="21465"/>
                      <a:pt x="15697" y="21579"/>
                      <a:pt x="15368" y="21591"/>
                    </a:cubicBezTo>
                    <a:lnTo>
                      <a:pt x="6052" y="21600"/>
                    </a:lnTo>
                    <a:cubicBezTo>
                      <a:pt x="5783" y="21571"/>
                      <a:pt x="5523" y="21474"/>
                      <a:pt x="5292" y="21316"/>
                    </a:cubicBezTo>
                    <a:cubicBezTo>
                      <a:pt x="5073" y="21166"/>
                      <a:pt x="4885" y="20966"/>
                      <a:pt x="4742" y="20727"/>
                    </a:cubicBezTo>
                    <a:lnTo>
                      <a:pt x="209" y="11681"/>
                    </a:lnTo>
                    <a:cubicBezTo>
                      <a:pt x="63" y="11388"/>
                      <a:pt x="-9" y="11055"/>
                      <a:pt x="1" y="10719"/>
                    </a:cubicBezTo>
                    <a:cubicBezTo>
                      <a:pt x="10" y="10426"/>
                      <a:pt x="82" y="10140"/>
                      <a:pt x="209" y="9886"/>
                    </a:cubicBezTo>
                    <a:lnTo>
                      <a:pt x="4825" y="956"/>
                    </a:lnTo>
                    <a:cubicBezTo>
                      <a:pt x="4984" y="685"/>
                      <a:pt x="5195" y="458"/>
                      <a:pt x="5443" y="293"/>
                    </a:cubicBezTo>
                    <a:cubicBezTo>
                      <a:pt x="5698" y="123"/>
                      <a:pt x="5985" y="23"/>
                      <a:pt x="6281" y="0"/>
                    </a:cubicBezTo>
                    <a:lnTo>
                      <a:pt x="15499" y="0"/>
                    </a:lnTo>
                    <a:cubicBezTo>
                      <a:pt x="15754" y="6"/>
                      <a:pt x="16004" y="88"/>
                      <a:pt x="16222" y="238"/>
                    </a:cubicBezTo>
                    <a:cubicBezTo>
                      <a:pt x="16467" y="406"/>
                      <a:pt x="16662" y="652"/>
                      <a:pt x="16783" y="945"/>
                    </a:cubicBezTo>
                    <a:close/>
                  </a:path>
                </a:pathLst>
              </a:custGeom>
              <a:solidFill>
                <a:srgbClr val="2EA7E2"/>
              </a:solid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None/>
                </a:pPr>
                <a:r>
                  <a:t/>
                </a:r>
                <a:endParaRPr b="0" i="0" sz="1900" u="none">
                  <a:solidFill>
                    <a:srgbClr val="000000"/>
                  </a:solidFill>
                  <a:latin typeface="Helvetica Neue Light"/>
                  <a:ea typeface="Helvetica Neue Light"/>
                  <a:cs typeface="Helvetica Neue Light"/>
                  <a:sym typeface="Helvetica Neue Light"/>
                </a:endParaRPr>
              </a:p>
            </p:txBody>
          </p:sp>
          <p:sp>
            <p:nvSpPr>
              <p:cNvPr id="72" name="Google Shape;72;p15"/>
              <p:cNvSpPr/>
              <p:nvPr/>
            </p:nvSpPr>
            <p:spPr>
              <a:xfrm>
                <a:off x="528633" y="469756"/>
                <a:ext cx="3842176" cy="3414251"/>
              </a:xfrm>
              <a:custGeom>
                <a:rect b="b" l="l" r="r" t="t"/>
                <a:pathLst>
                  <a:path extrusionOk="0" h="21600" w="21588">
                    <a:moveTo>
                      <a:pt x="16783" y="945"/>
                    </a:moveTo>
                    <a:lnTo>
                      <a:pt x="21343" y="9861"/>
                    </a:lnTo>
                    <a:cubicBezTo>
                      <a:pt x="21506" y="10180"/>
                      <a:pt x="21591" y="10542"/>
                      <a:pt x="21589" y="10910"/>
                    </a:cubicBezTo>
                    <a:cubicBezTo>
                      <a:pt x="21587" y="11269"/>
                      <a:pt x="21502" y="11621"/>
                      <a:pt x="21343" y="11931"/>
                    </a:cubicBezTo>
                    <a:lnTo>
                      <a:pt x="16904" y="20496"/>
                    </a:lnTo>
                    <a:cubicBezTo>
                      <a:pt x="16763" y="20807"/>
                      <a:pt x="16551" y="21071"/>
                      <a:pt x="16291" y="21263"/>
                    </a:cubicBezTo>
                    <a:cubicBezTo>
                      <a:pt x="16016" y="21465"/>
                      <a:pt x="15697" y="21579"/>
                      <a:pt x="15368" y="21591"/>
                    </a:cubicBezTo>
                    <a:lnTo>
                      <a:pt x="6052" y="21600"/>
                    </a:lnTo>
                    <a:cubicBezTo>
                      <a:pt x="5783" y="21571"/>
                      <a:pt x="5523" y="21474"/>
                      <a:pt x="5292" y="21316"/>
                    </a:cubicBezTo>
                    <a:cubicBezTo>
                      <a:pt x="5073" y="21166"/>
                      <a:pt x="4885" y="20966"/>
                      <a:pt x="4742" y="20727"/>
                    </a:cubicBezTo>
                    <a:lnTo>
                      <a:pt x="209" y="11681"/>
                    </a:lnTo>
                    <a:cubicBezTo>
                      <a:pt x="63" y="11388"/>
                      <a:pt x="-9" y="11055"/>
                      <a:pt x="1" y="10719"/>
                    </a:cubicBezTo>
                    <a:cubicBezTo>
                      <a:pt x="10" y="10426"/>
                      <a:pt x="82" y="10140"/>
                      <a:pt x="209" y="9886"/>
                    </a:cubicBezTo>
                    <a:lnTo>
                      <a:pt x="4825" y="956"/>
                    </a:lnTo>
                    <a:cubicBezTo>
                      <a:pt x="4984" y="685"/>
                      <a:pt x="5195" y="458"/>
                      <a:pt x="5443" y="293"/>
                    </a:cubicBezTo>
                    <a:cubicBezTo>
                      <a:pt x="5698" y="123"/>
                      <a:pt x="5985" y="23"/>
                      <a:pt x="6281" y="0"/>
                    </a:cubicBezTo>
                    <a:lnTo>
                      <a:pt x="15499" y="0"/>
                    </a:lnTo>
                    <a:cubicBezTo>
                      <a:pt x="15754" y="6"/>
                      <a:pt x="16004" y="88"/>
                      <a:pt x="16222" y="238"/>
                    </a:cubicBezTo>
                    <a:cubicBezTo>
                      <a:pt x="16467" y="406"/>
                      <a:pt x="16662" y="652"/>
                      <a:pt x="16783" y="945"/>
                    </a:cubicBezTo>
                    <a:close/>
                  </a:path>
                </a:pathLst>
              </a:custGeom>
              <a:gradFill>
                <a:gsLst>
                  <a:gs pos="0">
                    <a:srgbClr val="D4DCE4"/>
                  </a:gs>
                  <a:gs pos="100000">
                    <a:srgbClr val="FFFFFF"/>
                  </a:gs>
                </a:gsLst>
                <a:lin ang="5400000" scaled="0"/>
              </a:gradFill>
              <a:ln cap="flat" cmpd="sng" w="25400">
                <a:solidFill>
                  <a:srgbClr val="F7F7F7"/>
                </a:solidFill>
                <a:prstDash val="solid"/>
                <a:miter lim="262144"/>
                <a:headEnd len="sm" w="sm" type="none"/>
                <a:tailEnd len="sm" w="sm" type="none"/>
              </a:ln>
              <a:effectLst>
                <a:outerShdw blurRad="63500" dir="5400000" dist="37532">
                  <a:srgbClr val="000000">
                    <a:alpha val="39607"/>
                  </a:srgbClr>
                </a:outerShdw>
              </a:effectLst>
            </p:spPr>
            <p:txBody>
              <a:bodyPr anchorCtr="0" anchor="ctr" bIns="19050" lIns="19050" spcFirstLastPara="1" rIns="19050" wrap="square" tIns="19050">
                <a:noAutofit/>
              </a:bodyPr>
              <a:lstStyle/>
              <a:p>
                <a:pPr indent="0" lvl="0" marL="0" marR="0" rtl="0" algn="l">
                  <a:lnSpc>
                    <a:spcPct val="100000"/>
                  </a:lnSpc>
                  <a:spcBef>
                    <a:spcPts val="0"/>
                  </a:spcBef>
                  <a:spcAft>
                    <a:spcPts val="0"/>
                  </a:spcAft>
                  <a:buNone/>
                </a:pPr>
                <a:r>
                  <a:t/>
                </a:r>
                <a:endParaRPr b="0" i="0" sz="1900" u="none">
                  <a:solidFill>
                    <a:srgbClr val="000000"/>
                  </a:solidFill>
                  <a:latin typeface="Helvetica Neue Light"/>
                  <a:ea typeface="Helvetica Neue Light"/>
                  <a:cs typeface="Helvetica Neue Light"/>
                  <a:sym typeface="Helvetica Neue Light"/>
                </a:endParaRPr>
              </a:p>
            </p:txBody>
          </p:sp>
          <p:grpSp>
            <p:nvGrpSpPr>
              <p:cNvPr id="73" name="Google Shape;73;p15"/>
              <p:cNvGrpSpPr/>
              <p:nvPr/>
            </p:nvGrpSpPr>
            <p:grpSpPr>
              <a:xfrm>
                <a:off x="515933" y="1283746"/>
                <a:ext cx="3867601" cy="1572371"/>
                <a:chOff x="0" y="50800"/>
                <a:chExt cx="3867600" cy="1572370"/>
              </a:xfrm>
            </p:grpSpPr>
            <p:sp>
              <p:nvSpPr>
                <p:cNvPr id="74" name="Google Shape;74;p15"/>
                <p:cNvSpPr txBox="1"/>
                <p:nvPr/>
              </p:nvSpPr>
              <p:spPr>
                <a:xfrm>
                  <a:off x="0" y="50800"/>
                  <a:ext cx="3867600" cy="10875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2400"/>
                    <a:buFont typeface="Helvetica Neue"/>
                    <a:buNone/>
                  </a:pPr>
                  <a:r>
                    <a:rPr b="1" i="0" lang="en-GB" sz="2400" u="none">
                      <a:solidFill>
                        <a:srgbClr val="000000"/>
                      </a:solidFill>
                      <a:latin typeface="Helvetica Neue"/>
                      <a:ea typeface="Helvetica Neue"/>
                      <a:cs typeface="Helvetica Neue"/>
                      <a:sym typeface="Helvetica Neue"/>
                    </a:rPr>
                    <a:t>2</a:t>
                  </a:r>
                  <a:endParaRPr sz="500"/>
                </a:p>
              </p:txBody>
            </p:sp>
            <p:sp>
              <p:nvSpPr>
                <p:cNvPr id="75" name="Google Shape;75;p15"/>
                <p:cNvSpPr txBox="1"/>
                <p:nvPr/>
              </p:nvSpPr>
              <p:spPr>
                <a:xfrm>
                  <a:off x="0" y="1151270"/>
                  <a:ext cx="3867600" cy="4719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900"/>
                    <a:buFont typeface="Helvetica Neue"/>
                    <a:buNone/>
                  </a:pPr>
                  <a:r>
                    <a:rPr b="1" i="0" lang="en-GB" sz="900" u="none">
                      <a:solidFill>
                        <a:srgbClr val="000000"/>
                      </a:solidFill>
                      <a:latin typeface="Helvetica Neue"/>
                      <a:ea typeface="Helvetica Neue"/>
                      <a:cs typeface="Helvetica Neue"/>
                      <a:sym typeface="Helvetica Neue"/>
                    </a:rPr>
                    <a:t>STEP</a:t>
                  </a:r>
                  <a:endParaRPr sz="500"/>
                </a:p>
              </p:txBody>
            </p:sp>
          </p:grpSp>
        </p:grpSp>
        <p:grpSp>
          <p:nvGrpSpPr>
            <p:cNvPr id="76" name="Google Shape;76;p15"/>
            <p:cNvGrpSpPr/>
            <p:nvPr/>
          </p:nvGrpSpPr>
          <p:grpSpPr>
            <a:xfrm>
              <a:off x="9747250" y="8272462"/>
              <a:ext cx="4889352" cy="3550978"/>
              <a:chOff x="0" y="-1"/>
              <a:chExt cx="4887900" cy="3551754"/>
            </a:xfrm>
          </p:grpSpPr>
          <p:sp>
            <p:nvSpPr>
              <p:cNvPr id="77" name="Google Shape;77;p15"/>
              <p:cNvSpPr txBox="1"/>
              <p:nvPr/>
            </p:nvSpPr>
            <p:spPr>
              <a:xfrm>
                <a:off x="510236" y="-1"/>
                <a:ext cx="3867600" cy="8007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1700"/>
                  <a:buFont typeface="Helvetica Neue"/>
                  <a:buNone/>
                </a:pPr>
                <a:r>
                  <a:rPr b="1" i="0" lang="en-GB" sz="1700" u="none">
                    <a:solidFill>
                      <a:srgbClr val="000000"/>
                    </a:solidFill>
                    <a:latin typeface="Helvetica Neue"/>
                    <a:ea typeface="Helvetica Neue"/>
                    <a:cs typeface="Helvetica Neue"/>
                    <a:sym typeface="Helvetica Neue"/>
                  </a:rPr>
                  <a:t>Title text</a:t>
                </a:r>
                <a:endParaRPr sz="500"/>
              </a:p>
            </p:txBody>
          </p:sp>
          <p:sp>
            <p:nvSpPr>
              <p:cNvPr id="78" name="Google Shape;78;p15"/>
              <p:cNvSpPr txBox="1"/>
              <p:nvPr/>
            </p:nvSpPr>
            <p:spPr>
              <a:xfrm>
                <a:off x="0" y="1149953"/>
                <a:ext cx="4887900" cy="24018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404040"/>
                  </a:buClr>
                  <a:buSzPts val="800"/>
                  <a:buFont typeface="Helvetica Neue Light"/>
                  <a:buNone/>
                </a:pPr>
                <a:r>
                  <a:rPr b="0" i="0" lang="en-GB" sz="800" u="none">
                    <a:solidFill>
                      <a:srgbClr val="404040"/>
                    </a:solidFill>
                    <a:latin typeface="Helvetica Neue Light"/>
                    <a:ea typeface="Helvetica Neue Light"/>
                    <a:cs typeface="Helvetica Neue Light"/>
                    <a:sym typeface="Helvetica Neue Light"/>
                  </a:rPr>
                  <a:t>Lorem ipsum dolor sit amet, consectetuer adipiscing elit, sed diam nonummy nibh magna aliquam erat volutpat. Ut wisi enim tation ullamcorper suscipit lobortis nisl ut aliquip ex ea commodo consequat. Duis</a:t>
                </a:r>
                <a:endParaRPr sz="500"/>
              </a:p>
            </p:txBody>
          </p:sp>
        </p:grpSp>
        <p:grpSp>
          <p:nvGrpSpPr>
            <p:cNvPr id="79" name="Google Shape;79;p15"/>
            <p:cNvGrpSpPr/>
            <p:nvPr/>
          </p:nvGrpSpPr>
          <p:grpSpPr>
            <a:xfrm>
              <a:off x="16889413" y="3081338"/>
              <a:ext cx="4899026" cy="4354513"/>
              <a:chOff x="0" y="0"/>
              <a:chExt cx="4899443" cy="4353763"/>
            </a:xfrm>
          </p:grpSpPr>
          <p:sp>
            <p:nvSpPr>
              <p:cNvPr id="80" name="Google Shape;80;p15"/>
              <p:cNvSpPr/>
              <p:nvPr/>
            </p:nvSpPr>
            <p:spPr>
              <a:xfrm>
                <a:off x="0" y="0"/>
                <a:ext cx="4899443" cy="4353763"/>
              </a:xfrm>
              <a:custGeom>
                <a:rect b="b" l="l" r="r" t="t"/>
                <a:pathLst>
                  <a:path extrusionOk="0" h="21600" w="21588">
                    <a:moveTo>
                      <a:pt x="16783" y="945"/>
                    </a:moveTo>
                    <a:lnTo>
                      <a:pt x="21343" y="9861"/>
                    </a:lnTo>
                    <a:cubicBezTo>
                      <a:pt x="21506" y="10180"/>
                      <a:pt x="21591" y="10542"/>
                      <a:pt x="21589" y="10910"/>
                    </a:cubicBezTo>
                    <a:cubicBezTo>
                      <a:pt x="21587" y="11269"/>
                      <a:pt x="21502" y="11621"/>
                      <a:pt x="21343" y="11931"/>
                    </a:cubicBezTo>
                    <a:lnTo>
                      <a:pt x="16904" y="20496"/>
                    </a:lnTo>
                    <a:cubicBezTo>
                      <a:pt x="16763" y="20807"/>
                      <a:pt x="16551" y="21071"/>
                      <a:pt x="16291" y="21263"/>
                    </a:cubicBezTo>
                    <a:cubicBezTo>
                      <a:pt x="16016" y="21465"/>
                      <a:pt x="15697" y="21579"/>
                      <a:pt x="15368" y="21591"/>
                    </a:cubicBezTo>
                    <a:lnTo>
                      <a:pt x="6052" y="21600"/>
                    </a:lnTo>
                    <a:cubicBezTo>
                      <a:pt x="5783" y="21571"/>
                      <a:pt x="5523" y="21474"/>
                      <a:pt x="5292" y="21316"/>
                    </a:cubicBezTo>
                    <a:cubicBezTo>
                      <a:pt x="5073" y="21166"/>
                      <a:pt x="4885" y="20966"/>
                      <a:pt x="4742" y="20727"/>
                    </a:cubicBezTo>
                    <a:lnTo>
                      <a:pt x="209" y="11681"/>
                    </a:lnTo>
                    <a:cubicBezTo>
                      <a:pt x="63" y="11388"/>
                      <a:pt x="-9" y="11055"/>
                      <a:pt x="1" y="10719"/>
                    </a:cubicBezTo>
                    <a:cubicBezTo>
                      <a:pt x="10" y="10426"/>
                      <a:pt x="82" y="10140"/>
                      <a:pt x="209" y="9886"/>
                    </a:cubicBezTo>
                    <a:lnTo>
                      <a:pt x="4825" y="956"/>
                    </a:lnTo>
                    <a:cubicBezTo>
                      <a:pt x="4984" y="685"/>
                      <a:pt x="5195" y="458"/>
                      <a:pt x="5443" y="293"/>
                    </a:cubicBezTo>
                    <a:cubicBezTo>
                      <a:pt x="5698" y="123"/>
                      <a:pt x="5985" y="23"/>
                      <a:pt x="6281" y="0"/>
                    </a:cubicBezTo>
                    <a:lnTo>
                      <a:pt x="15499" y="0"/>
                    </a:lnTo>
                    <a:cubicBezTo>
                      <a:pt x="15754" y="6"/>
                      <a:pt x="16004" y="88"/>
                      <a:pt x="16222" y="238"/>
                    </a:cubicBezTo>
                    <a:cubicBezTo>
                      <a:pt x="16467" y="406"/>
                      <a:pt x="16662" y="652"/>
                      <a:pt x="16783" y="945"/>
                    </a:cubicBezTo>
                    <a:close/>
                  </a:path>
                </a:pathLst>
              </a:custGeom>
              <a:solidFill>
                <a:srgbClr val="EC5622"/>
              </a:solidFill>
              <a:ln>
                <a:noFill/>
              </a:ln>
            </p:spPr>
            <p:txBody>
              <a:bodyPr anchorCtr="0" anchor="ctr" bIns="19050" lIns="19050" spcFirstLastPara="1" rIns="19050" wrap="square" tIns="19050">
                <a:noAutofit/>
              </a:bodyPr>
              <a:lstStyle/>
              <a:p>
                <a:pPr indent="0" lvl="0" marL="0" marR="0" rtl="0" algn="l">
                  <a:lnSpc>
                    <a:spcPct val="100000"/>
                  </a:lnSpc>
                  <a:spcBef>
                    <a:spcPts val="0"/>
                  </a:spcBef>
                  <a:spcAft>
                    <a:spcPts val="0"/>
                  </a:spcAft>
                  <a:buNone/>
                </a:pPr>
                <a:r>
                  <a:t/>
                </a:r>
                <a:endParaRPr b="0" i="0" sz="1900" u="none">
                  <a:solidFill>
                    <a:srgbClr val="000000"/>
                  </a:solidFill>
                  <a:latin typeface="Helvetica Neue Light"/>
                  <a:ea typeface="Helvetica Neue Light"/>
                  <a:cs typeface="Helvetica Neue Light"/>
                  <a:sym typeface="Helvetica Neue Light"/>
                </a:endParaRPr>
              </a:p>
            </p:txBody>
          </p:sp>
          <p:sp>
            <p:nvSpPr>
              <p:cNvPr id="81" name="Google Shape;81;p15"/>
              <p:cNvSpPr/>
              <p:nvPr/>
            </p:nvSpPr>
            <p:spPr>
              <a:xfrm>
                <a:off x="528633" y="469756"/>
                <a:ext cx="3842176" cy="3414251"/>
              </a:xfrm>
              <a:custGeom>
                <a:rect b="b" l="l" r="r" t="t"/>
                <a:pathLst>
                  <a:path extrusionOk="0" h="21600" w="21588">
                    <a:moveTo>
                      <a:pt x="16783" y="945"/>
                    </a:moveTo>
                    <a:lnTo>
                      <a:pt x="21343" y="9861"/>
                    </a:lnTo>
                    <a:cubicBezTo>
                      <a:pt x="21506" y="10180"/>
                      <a:pt x="21591" y="10542"/>
                      <a:pt x="21589" y="10910"/>
                    </a:cubicBezTo>
                    <a:cubicBezTo>
                      <a:pt x="21587" y="11269"/>
                      <a:pt x="21502" y="11621"/>
                      <a:pt x="21343" y="11931"/>
                    </a:cubicBezTo>
                    <a:lnTo>
                      <a:pt x="16904" y="20496"/>
                    </a:lnTo>
                    <a:cubicBezTo>
                      <a:pt x="16763" y="20807"/>
                      <a:pt x="16551" y="21071"/>
                      <a:pt x="16291" y="21263"/>
                    </a:cubicBezTo>
                    <a:cubicBezTo>
                      <a:pt x="16016" y="21465"/>
                      <a:pt x="15697" y="21579"/>
                      <a:pt x="15368" y="21591"/>
                    </a:cubicBezTo>
                    <a:lnTo>
                      <a:pt x="6052" y="21600"/>
                    </a:lnTo>
                    <a:cubicBezTo>
                      <a:pt x="5783" y="21571"/>
                      <a:pt x="5523" y="21474"/>
                      <a:pt x="5292" y="21316"/>
                    </a:cubicBezTo>
                    <a:cubicBezTo>
                      <a:pt x="5073" y="21166"/>
                      <a:pt x="4885" y="20966"/>
                      <a:pt x="4742" y="20727"/>
                    </a:cubicBezTo>
                    <a:lnTo>
                      <a:pt x="209" y="11681"/>
                    </a:lnTo>
                    <a:cubicBezTo>
                      <a:pt x="63" y="11388"/>
                      <a:pt x="-9" y="11055"/>
                      <a:pt x="1" y="10719"/>
                    </a:cubicBezTo>
                    <a:cubicBezTo>
                      <a:pt x="10" y="10426"/>
                      <a:pt x="82" y="10140"/>
                      <a:pt x="209" y="9886"/>
                    </a:cubicBezTo>
                    <a:lnTo>
                      <a:pt x="4825" y="956"/>
                    </a:lnTo>
                    <a:cubicBezTo>
                      <a:pt x="4984" y="685"/>
                      <a:pt x="5195" y="458"/>
                      <a:pt x="5443" y="293"/>
                    </a:cubicBezTo>
                    <a:cubicBezTo>
                      <a:pt x="5698" y="123"/>
                      <a:pt x="5985" y="23"/>
                      <a:pt x="6281" y="0"/>
                    </a:cubicBezTo>
                    <a:lnTo>
                      <a:pt x="15499" y="0"/>
                    </a:lnTo>
                    <a:cubicBezTo>
                      <a:pt x="15754" y="6"/>
                      <a:pt x="16004" y="88"/>
                      <a:pt x="16222" y="238"/>
                    </a:cubicBezTo>
                    <a:cubicBezTo>
                      <a:pt x="16467" y="406"/>
                      <a:pt x="16662" y="652"/>
                      <a:pt x="16783" y="945"/>
                    </a:cubicBezTo>
                    <a:close/>
                  </a:path>
                </a:pathLst>
              </a:custGeom>
              <a:gradFill>
                <a:gsLst>
                  <a:gs pos="0">
                    <a:srgbClr val="D4DCE4"/>
                  </a:gs>
                  <a:gs pos="100000">
                    <a:srgbClr val="FFFFFF"/>
                  </a:gs>
                </a:gsLst>
                <a:lin ang="5400000" scaled="0"/>
              </a:gradFill>
              <a:ln cap="flat" cmpd="sng" w="25400">
                <a:solidFill>
                  <a:srgbClr val="F7F7F7"/>
                </a:solidFill>
                <a:prstDash val="solid"/>
                <a:miter lim="262144"/>
                <a:headEnd len="sm" w="sm" type="none"/>
                <a:tailEnd len="sm" w="sm" type="none"/>
              </a:ln>
              <a:effectLst>
                <a:outerShdw blurRad="63500" dir="5400000" dist="37532">
                  <a:srgbClr val="000000">
                    <a:alpha val="39607"/>
                  </a:srgbClr>
                </a:outerShdw>
              </a:effectLst>
            </p:spPr>
            <p:txBody>
              <a:bodyPr anchorCtr="0" anchor="ctr" bIns="19050" lIns="19050" spcFirstLastPara="1" rIns="19050" wrap="square" tIns="19050">
                <a:noAutofit/>
              </a:bodyPr>
              <a:lstStyle/>
              <a:p>
                <a:pPr indent="0" lvl="0" marL="0" marR="0" rtl="0" algn="l">
                  <a:lnSpc>
                    <a:spcPct val="100000"/>
                  </a:lnSpc>
                  <a:spcBef>
                    <a:spcPts val="0"/>
                  </a:spcBef>
                  <a:spcAft>
                    <a:spcPts val="0"/>
                  </a:spcAft>
                  <a:buNone/>
                </a:pPr>
                <a:r>
                  <a:t/>
                </a:r>
                <a:endParaRPr b="0" i="0" sz="1900" u="none">
                  <a:solidFill>
                    <a:srgbClr val="000000"/>
                  </a:solidFill>
                  <a:latin typeface="Helvetica Neue Light"/>
                  <a:ea typeface="Helvetica Neue Light"/>
                  <a:cs typeface="Helvetica Neue Light"/>
                  <a:sym typeface="Helvetica Neue Light"/>
                </a:endParaRPr>
              </a:p>
            </p:txBody>
          </p:sp>
          <p:grpSp>
            <p:nvGrpSpPr>
              <p:cNvPr id="82" name="Google Shape;82;p15"/>
              <p:cNvGrpSpPr/>
              <p:nvPr/>
            </p:nvGrpSpPr>
            <p:grpSpPr>
              <a:xfrm>
                <a:off x="515933" y="1283746"/>
                <a:ext cx="3867601" cy="1572371"/>
                <a:chOff x="0" y="50800"/>
                <a:chExt cx="3867600" cy="1572370"/>
              </a:xfrm>
            </p:grpSpPr>
            <p:sp>
              <p:nvSpPr>
                <p:cNvPr id="83" name="Google Shape;83;p15"/>
                <p:cNvSpPr txBox="1"/>
                <p:nvPr/>
              </p:nvSpPr>
              <p:spPr>
                <a:xfrm>
                  <a:off x="0" y="50800"/>
                  <a:ext cx="3867600" cy="10875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2400"/>
                    <a:buFont typeface="Helvetica Neue"/>
                    <a:buNone/>
                  </a:pPr>
                  <a:r>
                    <a:rPr b="1" i="0" lang="en-GB" sz="2400" u="none">
                      <a:solidFill>
                        <a:srgbClr val="000000"/>
                      </a:solidFill>
                      <a:latin typeface="Helvetica Neue"/>
                      <a:ea typeface="Helvetica Neue"/>
                      <a:cs typeface="Helvetica Neue"/>
                      <a:sym typeface="Helvetica Neue"/>
                    </a:rPr>
                    <a:t>3</a:t>
                  </a:r>
                  <a:endParaRPr sz="500"/>
                </a:p>
              </p:txBody>
            </p:sp>
            <p:sp>
              <p:nvSpPr>
                <p:cNvPr id="84" name="Google Shape;84;p15"/>
                <p:cNvSpPr txBox="1"/>
                <p:nvPr/>
              </p:nvSpPr>
              <p:spPr>
                <a:xfrm>
                  <a:off x="0" y="1151270"/>
                  <a:ext cx="3867600" cy="4719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900"/>
                    <a:buFont typeface="Helvetica Neue"/>
                    <a:buNone/>
                  </a:pPr>
                  <a:r>
                    <a:rPr b="1" i="0" lang="en-GB" sz="900" u="none">
                      <a:solidFill>
                        <a:srgbClr val="000000"/>
                      </a:solidFill>
                      <a:latin typeface="Helvetica Neue"/>
                      <a:ea typeface="Helvetica Neue"/>
                      <a:cs typeface="Helvetica Neue"/>
                      <a:sym typeface="Helvetica Neue"/>
                    </a:rPr>
                    <a:t>STEP</a:t>
                  </a:r>
                  <a:endParaRPr sz="500"/>
                </a:p>
              </p:txBody>
            </p:sp>
          </p:grpSp>
        </p:grpSp>
        <p:grpSp>
          <p:nvGrpSpPr>
            <p:cNvPr id="85" name="Google Shape;85;p15"/>
            <p:cNvGrpSpPr/>
            <p:nvPr/>
          </p:nvGrpSpPr>
          <p:grpSpPr>
            <a:xfrm>
              <a:off x="16895763" y="8272462"/>
              <a:ext cx="4887764" cy="3550978"/>
              <a:chOff x="0" y="-1"/>
              <a:chExt cx="4887900" cy="3551754"/>
            </a:xfrm>
          </p:grpSpPr>
          <p:sp>
            <p:nvSpPr>
              <p:cNvPr id="86" name="Google Shape;86;p15"/>
              <p:cNvSpPr txBox="1"/>
              <p:nvPr/>
            </p:nvSpPr>
            <p:spPr>
              <a:xfrm>
                <a:off x="510236" y="-1"/>
                <a:ext cx="3867600" cy="8007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1700"/>
                  <a:buFont typeface="Helvetica Neue"/>
                  <a:buNone/>
                </a:pPr>
                <a:r>
                  <a:rPr b="1" i="0" lang="en-GB" sz="1700" u="none">
                    <a:solidFill>
                      <a:srgbClr val="000000"/>
                    </a:solidFill>
                    <a:latin typeface="Helvetica Neue"/>
                    <a:ea typeface="Helvetica Neue"/>
                    <a:cs typeface="Helvetica Neue"/>
                    <a:sym typeface="Helvetica Neue"/>
                  </a:rPr>
                  <a:t>Title text</a:t>
                </a:r>
                <a:endParaRPr sz="500"/>
              </a:p>
            </p:txBody>
          </p:sp>
          <p:sp>
            <p:nvSpPr>
              <p:cNvPr id="87" name="Google Shape;87;p15"/>
              <p:cNvSpPr txBox="1"/>
              <p:nvPr/>
            </p:nvSpPr>
            <p:spPr>
              <a:xfrm>
                <a:off x="0" y="1149953"/>
                <a:ext cx="4887900" cy="24018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404040"/>
                  </a:buClr>
                  <a:buSzPts val="800"/>
                  <a:buFont typeface="Helvetica Neue Light"/>
                  <a:buNone/>
                </a:pPr>
                <a:r>
                  <a:rPr b="0" i="0" lang="en-GB" sz="800" u="none">
                    <a:solidFill>
                      <a:srgbClr val="404040"/>
                    </a:solidFill>
                    <a:latin typeface="Helvetica Neue Light"/>
                    <a:ea typeface="Helvetica Neue Light"/>
                    <a:cs typeface="Helvetica Neue Light"/>
                    <a:sym typeface="Helvetica Neue Light"/>
                  </a:rPr>
                  <a:t>Lorem ipsum dolor sit amet, consectetuer adipiscing elit, sed diam nonummy nibh magna aliquam erat volutpat. Ut wisi enim tation ullamcorper suscipit lobortis nisl ut aliquip ex ea commodo consequat. Duis</a:t>
                </a:r>
                <a:endParaRPr sz="500"/>
              </a:p>
            </p:txBody>
          </p:sp>
        </p:gr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