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Open Sans SemiBold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OpenSansSemiBold-boldItalic.fntdata"/><Relationship Id="rId10" Type="http://schemas.openxmlformats.org/officeDocument/2006/relationships/font" Target="fonts/OpenSansSemiBold-italic.fntdata"/><Relationship Id="rId9" Type="http://schemas.openxmlformats.org/officeDocument/2006/relationships/font" Target="fonts/OpenSansSemiBold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OpenSans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b90e30f9f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b90e30f9f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483769" y="1432322"/>
            <a:ext cx="2155627" cy="2159199"/>
            <a:chOff x="0" y="0"/>
            <a:chExt cx="5748411" cy="5756682"/>
          </a:xfrm>
        </p:grpSpPr>
        <p:sp>
          <p:nvSpPr>
            <p:cNvPr id="59" name="Google Shape;59;p15"/>
            <p:cNvSpPr/>
            <p:nvPr/>
          </p:nvSpPr>
          <p:spPr>
            <a:xfrm>
              <a:off x="369160" y="0"/>
              <a:ext cx="2910012" cy="2168253"/>
            </a:xfrm>
            <a:custGeom>
              <a:rect b="b" l="l" r="r" t="t"/>
              <a:pathLst>
                <a:path extrusionOk="0" h="21600" w="21600">
                  <a:moveTo>
                    <a:pt x="18488" y="0"/>
                  </a:moveTo>
                  <a:lnTo>
                    <a:pt x="18488" y="4738"/>
                  </a:lnTo>
                  <a:lnTo>
                    <a:pt x="21600" y="7001"/>
                  </a:lnTo>
                  <a:lnTo>
                    <a:pt x="18606" y="9234"/>
                  </a:lnTo>
                  <a:lnTo>
                    <a:pt x="18621" y="14317"/>
                  </a:lnTo>
                  <a:cubicBezTo>
                    <a:pt x="16820" y="14296"/>
                    <a:pt x="15044" y="14886"/>
                    <a:pt x="13458" y="16030"/>
                  </a:cubicBezTo>
                  <a:cubicBezTo>
                    <a:pt x="11680" y="17314"/>
                    <a:pt x="10207" y="19244"/>
                    <a:pt x="9210" y="21600"/>
                  </a:cubicBezTo>
                  <a:lnTo>
                    <a:pt x="5714" y="19136"/>
                  </a:lnTo>
                  <a:lnTo>
                    <a:pt x="5967" y="14588"/>
                  </a:lnTo>
                  <a:lnTo>
                    <a:pt x="2876" y="16885"/>
                  </a:lnTo>
                  <a:lnTo>
                    <a:pt x="0" y="14583"/>
                  </a:lnTo>
                  <a:cubicBezTo>
                    <a:pt x="1887" y="10092"/>
                    <a:pt x="4642" y="6368"/>
                    <a:pt x="7973" y="3801"/>
                  </a:cubicBezTo>
                  <a:cubicBezTo>
                    <a:pt x="11174" y="1335"/>
                    <a:pt x="14797" y="26"/>
                    <a:pt x="18488" y="0"/>
                  </a:cubicBezTo>
                  <a:close/>
                </a:path>
              </a:pathLst>
            </a:custGeom>
            <a:solidFill>
              <a:srgbClr val="53C3CB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0" y="1451271"/>
              <a:ext cx="1632478" cy="2888704"/>
            </a:xfrm>
            <a:custGeom>
              <a:rect b="b" l="l" r="r" t="t"/>
              <a:pathLst>
                <a:path extrusionOk="0" h="21600" w="21395">
                  <a:moveTo>
                    <a:pt x="4842" y="58"/>
                  </a:moveTo>
                  <a:lnTo>
                    <a:pt x="9898" y="1716"/>
                  </a:lnTo>
                  <a:lnTo>
                    <a:pt x="15507" y="0"/>
                  </a:lnTo>
                  <a:lnTo>
                    <a:pt x="15119" y="3460"/>
                  </a:lnTo>
                  <a:lnTo>
                    <a:pt x="21143" y="5350"/>
                  </a:lnTo>
                  <a:cubicBezTo>
                    <a:pt x="19539" y="6993"/>
                    <a:pt x="18708" y="8846"/>
                    <a:pt x="18732" y="10727"/>
                  </a:cubicBezTo>
                  <a:cubicBezTo>
                    <a:pt x="18756" y="12653"/>
                    <a:pt x="19675" y="14540"/>
                    <a:pt x="21395" y="16198"/>
                  </a:cubicBezTo>
                  <a:lnTo>
                    <a:pt x="15033" y="18334"/>
                  </a:lnTo>
                  <a:lnTo>
                    <a:pt x="10177" y="16613"/>
                  </a:lnTo>
                  <a:lnTo>
                    <a:pt x="10061" y="19979"/>
                  </a:lnTo>
                  <a:lnTo>
                    <a:pt x="5169" y="21600"/>
                  </a:lnTo>
                  <a:cubicBezTo>
                    <a:pt x="1579" y="18076"/>
                    <a:pt x="-205" y="14048"/>
                    <a:pt x="19" y="9974"/>
                  </a:cubicBezTo>
                  <a:cubicBezTo>
                    <a:pt x="210" y="6496"/>
                    <a:pt x="1864" y="3095"/>
                    <a:pt x="4842" y="58"/>
                  </a:cubicBezTo>
                  <a:close/>
                </a:path>
              </a:pathLst>
            </a:custGeom>
            <a:solidFill>
              <a:srgbClr val="00759E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386796" y="3609981"/>
              <a:ext cx="2482565" cy="2146701"/>
            </a:xfrm>
            <a:custGeom>
              <a:rect b="b" l="l" r="r" t="t"/>
              <a:pathLst>
                <a:path extrusionOk="0" h="21600" w="21600">
                  <a:moveTo>
                    <a:pt x="21600" y="7154"/>
                  </a:moveTo>
                  <a:lnTo>
                    <a:pt x="21589" y="12745"/>
                  </a:lnTo>
                  <a:lnTo>
                    <a:pt x="18265" y="14872"/>
                  </a:lnTo>
                  <a:lnTo>
                    <a:pt x="21577" y="17388"/>
                  </a:lnTo>
                  <a:lnTo>
                    <a:pt x="21577" y="21600"/>
                  </a:lnTo>
                  <a:cubicBezTo>
                    <a:pt x="17148" y="21561"/>
                    <a:pt x="12805" y="20178"/>
                    <a:pt x="8984" y="17589"/>
                  </a:cubicBezTo>
                  <a:cubicBezTo>
                    <a:pt x="5277" y="15077"/>
                    <a:pt x="2185" y="11513"/>
                    <a:pt x="0" y="7234"/>
                  </a:cubicBezTo>
                  <a:lnTo>
                    <a:pt x="3254" y="5091"/>
                  </a:lnTo>
                  <a:lnTo>
                    <a:pt x="3276" y="338"/>
                  </a:lnTo>
                  <a:lnTo>
                    <a:pt x="6612" y="2801"/>
                  </a:lnTo>
                  <a:lnTo>
                    <a:pt x="10782" y="0"/>
                  </a:lnTo>
                  <a:cubicBezTo>
                    <a:pt x="11907" y="2105"/>
                    <a:pt x="13462" y="3857"/>
                    <a:pt x="15311" y="5103"/>
                  </a:cubicBezTo>
                  <a:cubicBezTo>
                    <a:pt x="17223" y="6392"/>
                    <a:pt x="19387" y="7098"/>
                    <a:pt x="21600" y="7154"/>
                  </a:cubicBezTo>
                  <a:close/>
                </a:path>
              </a:pathLst>
            </a:custGeom>
            <a:solidFill>
              <a:srgbClr val="1C5686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2463382" y="3624535"/>
              <a:ext cx="2888639" cy="2130731"/>
            </a:xfrm>
            <a:custGeom>
              <a:rect b="b" l="l" r="r" t="t"/>
              <a:pathLst>
                <a:path extrusionOk="0" h="21599" w="21600">
                  <a:moveTo>
                    <a:pt x="12328" y="0"/>
                  </a:moveTo>
                  <a:lnTo>
                    <a:pt x="15725" y="2540"/>
                  </a:lnTo>
                  <a:lnTo>
                    <a:pt x="15737" y="7326"/>
                  </a:lnTo>
                  <a:lnTo>
                    <a:pt x="18698" y="4900"/>
                  </a:lnTo>
                  <a:lnTo>
                    <a:pt x="21600" y="7302"/>
                  </a:lnTo>
                  <a:cubicBezTo>
                    <a:pt x="19579" y="11861"/>
                    <a:pt x="16687" y="15594"/>
                    <a:pt x="13230" y="18107"/>
                  </a:cubicBezTo>
                  <a:cubicBezTo>
                    <a:pt x="10074" y="20400"/>
                    <a:pt x="6548" y="21600"/>
                    <a:pt x="2967" y="21599"/>
                  </a:cubicBezTo>
                  <a:lnTo>
                    <a:pt x="2967" y="17554"/>
                  </a:lnTo>
                  <a:lnTo>
                    <a:pt x="0" y="14800"/>
                  </a:lnTo>
                  <a:lnTo>
                    <a:pt x="2973" y="12671"/>
                  </a:lnTo>
                  <a:lnTo>
                    <a:pt x="3018" y="7073"/>
                  </a:lnTo>
                  <a:cubicBezTo>
                    <a:pt x="4876" y="7093"/>
                    <a:pt x="6706" y="6461"/>
                    <a:pt x="8330" y="5238"/>
                  </a:cubicBezTo>
                  <a:cubicBezTo>
                    <a:pt x="9978" y="3997"/>
                    <a:pt x="11357" y="2191"/>
                    <a:pt x="12328" y="0"/>
                  </a:cubicBezTo>
                  <a:close/>
                </a:path>
              </a:pathLst>
            </a:custGeom>
            <a:solidFill>
              <a:srgbClr val="00759E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5"/>
            <p:cNvSpPr/>
            <p:nvPr/>
          </p:nvSpPr>
          <p:spPr>
            <a:xfrm>
              <a:off x="4103799" y="1445795"/>
              <a:ext cx="1644612" cy="2923179"/>
            </a:xfrm>
            <a:custGeom>
              <a:rect b="b" l="l" r="r" t="t"/>
              <a:pathLst>
                <a:path extrusionOk="0" h="21600" w="21567">
                  <a:moveTo>
                    <a:pt x="268" y="5369"/>
                  </a:moveTo>
                  <a:lnTo>
                    <a:pt x="6097" y="3424"/>
                  </a:lnTo>
                  <a:lnTo>
                    <a:pt x="11246" y="5183"/>
                  </a:lnTo>
                  <a:lnTo>
                    <a:pt x="11164" y="1875"/>
                  </a:lnTo>
                  <a:lnTo>
                    <a:pt x="16474" y="0"/>
                  </a:lnTo>
                  <a:cubicBezTo>
                    <a:pt x="19842" y="3264"/>
                    <a:pt x="21600" y="6976"/>
                    <a:pt x="21567" y="10751"/>
                  </a:cubicBezTo>
                  <a:cubicBezTo>
                    <a:pt x="21534" y="14550"/>
                    <a:pt x="19689" y="18273"/>
                    <a:pt x="16225" y="21532"/>
                  </a:cubicBezTo>
                  <a:lnTo>
                    <a:pt x="11278" y="19853"/>
                  </a:lnTo>
                  <a:lnTo>
                    <a:pt x="5871" y="21600"/>
                  </a:lnTo>
                  <a:lnTo>
                    <a:pt x="5873" y="18079"/>
                  </a:lnTo>
                  <a:lnTo>
                    <a:pt x="0" y="16203"/>
                  </a:lnTo>
                  <a:cubicBezTo>
                    <a:pt x="1735" y="14630"/>
                    <a:pt x="2701" y="12827"/>
                    <a:pt x="2799" y="10975"/>
                  </a:cubicBezTo>
                  <a:cubicBezTo>
                    <a:pt x="2902" y="9010"/>
                    <a:pt x="2026" y="7068"/>
                    <a:pt x="268" y="5369"/>
                  </a:cubicBezTo>
                  <a:close/>
                </a:path>
              </a:pathLst>
            </a:custGeom>
            <a:solidFill>
              <a:srgbClr val="0395B8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2858322" y="1168"/>
              <a:ext cx="2508524" cy="2176213"/>
            </a:xfrm>
            <a:custGeom>
              <a:rect b="b" l="l" r="r" t="t"/>
              <a:pathLst>
                <a:path extrusionOk="0" h="21557" w="21600">
                  <a:moveTo>
                    <a:pt x="9" y="1"/>
                  </a:moveTo>
                  <a:lnTo>
                    <a:pt x="0" y="4684"/>
                  </a:lnTo>
                  <a:lnTo>
                    <a:pt x="3507" y="6965"/>
                  </a:lnTo>
                  <a:lnTo>
                    <a:pt x="72" y="9137"/>
                  </a:lnTo>
                  <a:lnTo>
                    <a:pt x="55" y="14223"/>
                  </a:lnTo>
                  <a:cubicBezTo>
                    <a:pt x="2348" y="14185"/>
                    <a:pt x="4604" y="14896"/>
                    <a:pt x="6560" y="16273"/>
                  </a:cubicBezTo>
                  <a:cubicBezTo>
                    <a:pt x="8390" y="17560"/>
                    <a:pt x="9891" y="19384"/>
                    <a:pt x="10908" y="21557"/>
                  </a:cubicBezTo>
                  <a:lnTo>
                    <a:pt x="14816" y="19013"/>
                  </a:lnTo>
                  <a:lnTo>
                    <a:pt x="18248" y="21449"/>
                  </a:lnTo>
                  <a:lnTo>
                    <a:pt x="18212" y="16806"/>
                  </a:lnTo>
                  <a:lnTo>
                    <a:pt x="21600" y="14383"/>
                  </a:lnTo>
                  <a:cubicBezTo>
                    <a:pt x="19573" y="10236"/>
                    <a:pt x="16667" y="6747"/>
                    <a:pt x="13153" y="4241"/>
                  </a:cubicBezTo>
                  <a:cubicBezTo>
                    <a:pt x="9208" y="1427"/>
                    <a:pt x="4650" y="-43"/>
                    <a:pt x="9" y="1"/>
                  </a:cubicBezTo>
                  <a:close/>
                </a:path>
              </a:pathLst>
            </a:custGeom>
            <a:solidFill>
              <a:srgbClr val="3DB2C4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5" name="Google Shape;65;p15"/>
            <p:cNvGrpSpPr/>
            <p:nvPr/>
          </p:nvGrpSpPr>
          <p:grpSpPr>
            <a:xfrm>
              <a:off x="1720872" y="1855407"/>
              <a:ext cx="2333654" cy="1863342"/>
              <a:chOff x="684" y="-22"/>
              <a:chExt cx="2333652" cy="1863340"/>
            </a:xfrm>
          </p:grpSpPr>
          <p:sp>
            <p:nvSpPr>
              <p:cNvPr id="66" name="Google Shape;66;p15"/>
              <p:cNvSpPr txBox="1"/>
              <p:nvPr/>
            </p:nvSpPr>
            <p:spPr>
              <a:xfrm>
                <a:off x="684" y="898317"/>
                <a:ext cx="2333652" cy="9650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900"/>
                  <a:buFont typeface="Open Sans SemiBold"/>
                  <a:buNone/>
                </a:pPr>
                <a:r>
                  <a:rPr b="0" i="0" lang="en-GB" sz="900" u="none">
                    <a:solidFill>
                      <a:srgbClr val="344245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rPr>
                  <a:t>Infographic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900"/>
                  <a:buFont typeface="Open Sans SemiBold"/>
                  <a:buNone/>
                </a:pPr>
                <a:r>
                  <a:rPr b="0" i="0" lang="en-GB" sz="900" u="none">
                    <a:solidFill>
                      <a:srgbClr val="344245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rPr>
                  <a:t>form</a:t>
                </a:r>
                <a:endParaRPr sz="500"/>
              </a:p>
            </p:txBody>
          </p:sp>
          <p:sp>
            <p:nvSpPr>
              <p:cNvPr id="67" name="Google Shape;67;p15"/>
              <p:cNvSpPr txBox="1"/>
              <p:nvPr/>
            </p:nvSpPr>
            <p:spPr>
              <a:xfrm>
                <a:off x="503928" y="-22"/>
                <a:ext cx="1328752" cy="9650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44245"/>
                  </a:buClr>
                  <a:buSzPts val="1900"/>
                  <a:buFont typeface="Open Sans SemiBold"/>
                  <a:buNone/>
                </a:pPr>
                <a:r>
                  <a:rPr b="0" i="0" lang="en-GB" sz="1900" u="none">
                    <a:solidFill>
                      <a:srgbClr val="344245"/>
                    </a:solidFill>
                    <a:latin typeface="Open Sans SemiBold"/>
                    <a:ea typeface="Open Sans SemiBold"/>
                    <a:cs typeface="Open Sans SemiBold"/>
                    <a:sym typeface="Open Sans SemiBold"/>
                  </a:rPr>
                  <a:t>6</a:t>
                </a:r>
                <a:endParaRPr sz="500"/>
              </a:p>
            </p:txBody>
          </p:sp>
        </p:grpSp>
        <p:sp>
          <p:nvSpPr>
            <p:cNvPr id="68" name="Google Shape;68;p15"/>
            <p:cNvSpPr/>
            <p:nvPr/>
          </p:nvSpPr>
          <p:spPr>
            <a:xfrm>
              <a:off x="3169591" y="4747352"/>
              <a:ext cx="434411" cy="412830"/>
            </a:xfrm>
            <a:custGeom>
              <a:rect b="b" l="l" r="r" t="t"/>
              <a:pathLst>
                <a:path extrusionOk="0" h="21600" w="21600">
                  <a:moveTo>
                    <a:pt x="21600" y="8281"/>
                  </a:moveTo>
                  <a:lnTo>
                    <a:pt x="13912" y="7641"/>
                  </a:lnTo>
                  <a:lnTo>
                    <a:pt x="10780" y="0"/>
                  </a:lnTo>
                  <a:lnTo>
                    <a:pt x="7688" y="7641"/>
                  </a:lnTo>
                  <a:lnTo>
                    <a:pt x="0" y="8281"/>
                  </a:lnTo>
                  <a:lnTo>
                    <a:pt x="5817" y="13745"/>
                  </a:lnTo>
                  <a:lnTo>
                    <a:pt x="4149" y="21600"/>
                  </a:lnTo>
                  <a:lnTo>
                    <a:pt x="10780" y="17417"/>
                  </a:lnTo>
                  <a:lnTo>
                    <a:pt x="17451" y="21600"/>
                  </a:lnTo>
                  <a:lnTo>
                    <a:pt x="15783" y="13745"/>
                  </a:lnTo>
                  <a:lnTo>
                    <a:pt x="21600" y="8281"/>
                  </a:lnTo>
                  <a:close/>
                  <a:moveTo>
                    <a:pt x="10780" y="15240"/>
                  </a:moveTo>
                  <a:lnTo>
                    <a:pt x="6631" y="17886"/>
                  </a:lnTo>
                  <a:lnTo>
                    <a:pt x="7892" y="13062"/>
                  </a:lnTo>
                  <a:lnTo>
                    <a:pt x="4149" y="9818"/>
                  </a:lnTo>
                  <a:lnTo>
                    <a:pt x="8908" y="9349"/>
                  </a:lnTo>
                  <a:lnTo>
                    <a:pt x="10780" y="4781"/>
                  </a:lnTo>
                  <a:lnTo>
                    <a:pt x="12651" y="9349"/>
                  </a:lnTo>
                  <a:lnTo>
                    <a:pt x="17451" y="9818"/>
                  </a:lnTo>
                  <a:lnTo>
                    <a:pt x="13912" y="13062"/>
                  </a:lnTo>
                  <a:lnTo>
                    <a:pt x="14929" y="17886"/>
                  </a:lnTo>
                  <a:lnTo>
                    <a:pt x="10780" y="152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621264" y="2075438"/>
              <a:ext cx="344492" cy="412834"/>
            </a:xfrm>
            <a:custGeom>
              <a:rect b="b" l="l" r="r" t="t"/>
              <a:pathLst>
                <a:path extrusionOk="0" h="21600" w="21600">
                  <a:moveTo>
                    <a:pt x="15640" y="5251"/>
                  </a:moveTo>
                  <a:lnTo>
                    <a:pt x="9374" y="0"/>
                  </a:lnTo>
                  <a:lnTo>
                    <a:pt x="9374" y="3500"/>
                  </a:lnTo>
                  <a:cubicBezTo>
                    <a:pt x="4177" y="4141"/>
                    <a:pt x="0" y="7983"/>
                    <a:pt x="0" y="12678"/>
                  </a:cubicBezTo>
                  <a:cubicBezTo>
                    <a:pt x="0" y="17374"/>
                    <a:pt x="4177" y="20960"/>
                    <a:pt x="9374" y="21600"/>
                  </a:cubicBezTo>
                  <a:lnTo>
                    <a:pt x="9374" y="19209"/>
                  </a:lnTo>
                  <a:cubicBezTo>
                    <a:pt x="5502" y="18783"/>
                    <a:pt x="2598" y="16051"/>
                    <a:pt x="2598" y="12678"/>
                  </a:cubicBezTo>
                  <a:cubicBezTo>
                    <a:pt x="2598" y="9263"/>
                    <a:pt x="5502" y="6318"/>
                    <a:pt x="9374" y="5891"/>
                  </a:cubicBezTo>
                  <a:lnTo>
                    <a:pt x="9374" y="10245"/>
                  </a:lnTo>
                  <a:lnTo>
                    <a:pt x="15640" y="5251"/>
                  </a:lnTo>
                  <a:close/>
                  <a:moveTo>
                    <a:pt x="21600" y="11355"/>
                  </a:moveTo>
                  <a:cubicBezTo>
                    <a:pt x="21345" y="9818"/>
                    <a:pt x="20581" y="8281"/>
                    <a:pt x="19257" y="7001"/>
                  </a:cubicBezTo>
                  <a:lnTo>
                    <a:pt x="17474" y="8538"/>
                  </a:lnTo>
                  <a:cubicBezTo>
                    <a:pt x="18238" y="9391"/>
                    <a:pt x="18747" y="10501"/>
                    <a:pt x="18747" y="11355"/>
                  </a:cubicBezTo>
                  <a:lnTo>
                    <a:pt x="21600" y="11355"/>
                  </a:lnTo>
                  <a:close/>
                  <a:moveTo>
                    <a:pt x="12226" y="19209"/>
                  </a:moveTo>
                  <a:lnTo>
                    <a:pt x="12226" y="21600"/>
                  </a:lnTo>
                  <a:cubicBezTo>
                    <a:pt x="14060" y="21387"/>
                    <a:pt x="15894" y="20746"/>
                    <a:pt x="17474" y="19850"/>
                  </a:cubicBezTo>
                  <a:lnTo>
                    <a:pt x="15640" y="18100"/>
                  </a:lnTo>
                  <a:cubicBezTo>
                    <a:pt x="14315" y="18783"/>
                    <a:pt x="13296" y="19209"/>
                    <a:pt x="12226" y="19209"/>
                  </a:cubicBezTo>
                  <a:close/>
                  <a:moveTo>
                    <a:pt x="17474" y="16606"/>
                  </a:moveTo>
                  <a:lnTo>
                    <a:pt x="19257" y="18100"/>
                  </a:lnTo>
                  <a:cubicBezTo>
                    <a:pt x="20581" y="16819"/>
                    <a:pt x="21345" y="15282"/>
                    <a:pt x="21600" y="13745"/>
                  </a:cubicBezTo>
                  <a:lnTo>
                    <a:pt x="18747" y="13745"/>
                  </a:lnTo>
                  <a:cubicBezTo>
                    <a:pt x="18747" y="14855"/>
                    <a:pt x="18238" y="15709"/>
                    <a:pt x="17474" y="166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5"/>
            <p:cNvSpPr/>
            <p:nvPr/>
          </p:nvSpPr>
          <p:spPr>
            <a:xfrm>
              <a:off x="1109439" y="4133056"/>
              <a:ext cx="384056" cy="384053"/>
            </a:xfrm>
            <a:custGeom>
              <a:rect b="b" l="l" r="r" t="t"/>
              <a:pathLst>
                <a:path extrusionOk="0" h="21600" w="21600">
                  <a:moveTo>
                    <a:pt x="15258" y="13603"/>
                  </a:moveTo>
                  <a:lnTo>
                    <a:pt x="14339" y="13603"/>
                  </a:lnTo>
                  <a:lnTo>
                    <a:pt x="14109" y="13144"/>
                  </a:lnTo>
                  <a:cubicBezTo>
                    <a:pt x="15258" y="11719"/>
                    <a:pt x="15993" y="10065"/>
                    <a:pt x="15993" y="7951"/>
                  </a:cubicBezTo>
                  <a:cubicBezTo>
                    <a:pt x="15993" y="3493"/>
                    <a:pt x="12454" y="0"/>
                    <a:pt x="7997" y="0"/>
                  </a:cubicBezTo>
                  <a:cubicBezTo>
                    <a:pt x="3539" y="0"/>
                    <a:pt x="0" y="3493"/>
                    <a:pt x="0" y="7951"/>
                  </a:cubicBezTo>
                  <a:cubicBezTo>
                    <a:pt x="0" y="12409"/>
                    <a:pt x="3539" y="15947"/>
                    <a:pt x="7997" y="15947"/>
                  </a:cubicBezTo>
                  <a:cubicBezTo>
                    <a:pt x="9881" y="15947"/>
                    <a:pt x="11765" y="15258"/>
                    <a:pt x="13144" y="14063"/>
                  </a:cubicBezTo>
                  <a:lnTo>
                    <a:pt x="13603" y="14293"/>
                  </a:lnTo>
                  <a:lnTo>
                    <a:pt x="13603" y="15488"/>
                  </a:lnTo>
                  <a:lnTo>
                    <a:pt x="19716" y="21600"/>
                  </a:lnTo>
                  <a:lnTo>
                    <a:pt x="21600" y="19716"/>
                  </a:lnTo>
                  <a:lnTo>
                    <a:pt x="15258" y="13603"/>
                  </a:lnTo>
                  <a:close/>
                  <a:moveTo>
                    <a:pt x="7997" y="13603"/>
                  </a:moveTo>
                  <a:cubicBezTo>
                    <a:pt x="4917" y="13603"/>
                    <a:pt x="2574" y="11030"/>
                    <a:pt x="2574" y="7951"/>
                  </a:cubicBezTo>
                  <a:cubicBezTo>
                    <a:pt x="2574" y="4917"/>
                    <a:pt x="4917" y="2574"/>
                    <a:pt x="7997" y="2574"/>
                  </a:cubicBezTo>
                  <a:cubicBezTo>
                    <a:pt x="11030" y="2574"/>
                    <a:pt x="13603" y="4917"/>
                    <a:pt x="13603" y="7951"/>
                  </a:cubicBezTo>
                  <a:cubicBezTo>
                    <a:pt x="13603" y="11030"/>
                    <a:pt x="11030" y="13603"/>
                    <a:pt x="7997" y="136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5"/>
            <p:cNvSpPr/>
            <p:nvPr/>
          </p:nvSpPr>
          <p:spPr>
            <a:xfrm>
              <a:off x="2305163" y="514151"/>
              <a:ext cx="317517" cy="436890"/>
            </a:xfrm>
            <a:custGeom>
              <a:rect b="b" l="l" r="r" t="t"/>
              <a:pathLst>
                <a:path extrusionOk="0" h="21600" w="21600">
                  <a:moveTo>
                    <a:pt x="10911" y="13627"/>
                  </a:moveTo>
                  <a:cubicBezTo>
                    <a:pt x="13584" y="13627"/>
                    <a:pt x="15365" y="12081"/>
                    <a:pt x="15365" y="10169"/>
                  </a:cubicBezTo>
                  <a:lnTo>
                    <a:pt x="15365" y="3458"/>
                  </a:lnTo>
                  <a:cubicBezTo>
                    <a:pt x="15365" y="1505"/>
                    <a:pt x="13584" y="0"/>
                    <a:pt x="10911" y="0"/>
                  </a:cubicBezTo>
                  <a:cubicBezTo>
                    <a:pt x="8295" y="0"/>
                    <a:pt x="6179" y="1505"/>
                    <a:pt x="6179" y="3458"/>
                  </a:cubicBezTo>
                  <a:lnTo>
                    <a:pt x="6179" y="10169"/>
                  </a:lnTo>
                  <a:cubicBezTo>
                    <a:pt x="6179" y="12081"/>
                    <a:pt x="8295" y="13627"/>
                    <a:pt x="10911" y="13627"/>
                  </a:cubicBezTo>
                  <a:close/>
                  <a:moveTo>
                    <a:pt x="8852" y="3214"/>
                  </a:moveTo>
                  <a:cubicBezTo>
                    <a:pt x="8852" y="2603"/>
                    <a:pt x="9909" y="1953"/>
                    <a:pt x="10911" y="1953"/>
                  </a:cubicBezTo>
                  <a:cubicBezTo>
                    <a:pt x="11969" y="1953"/>
                    <a:pt x="12693" y="2603"/>
                    <a:pt x="12693" y="3214"/>
                  </a:cubicBezTo>
                  <a:lnTo>
                    <a:pt x="12693" y="10373"/>
                  </a:lnTo>
                  <a:cubicBezTo>
                    <a:pt x="12693" y="11024"/>
                    <a:pt x="11969" y="11675"/>
                    <a:pt x="10911" y="11675"/>
                  </a:cubicBezTo>
                  <a:cubicBezTo>
                    <a:pt x="9909" y="11675"/>
                    <a:pt x="8852" y="11024"/>
                    <a:pt x="8852" y="10373"/>
                  </a:cubicBezTo>
                  <a:lnTo>
                    <a:pt x="8852" y="3214"/>
                  </a:lnTo>
                  <a:close/>
                  <a:moveTo>
                    <a:pt x="18928" y="10169"/>
                  </a:moveTo>
                  <a:cubicBezTo>
                    <a:pt x="18928" y="13627"/>
                    <a:pt x="15198" y="15986"/>
                    <a:pt x="10911" y="15986"/>
                  </a:cubicBezTo>
                  <a:cubicBezTo>
                    <a:pt x="6625" y="15986"/>
                    <a:pt x="2672" y="13627"/>
                    <a:pt x="2672" y="10169"/>
                  </a:cubicBezTo>
                  <a:lnTo>
                    <a:pt x="0" y="10169"/>
                  </a:lnTo>
                  <a:cubicBezTo>
                    <a:pt x="0" y="14034"/>
                    <a:pt x="4120" y="17288"/>
                    <a:pt x="9186" y="17695"/>
                  </a:cubicBezTo>
                  <a:lnTo>
                    <a:pt x="9186" y="21600"/>
                  </a:lnTo>
                  <a:lnTo>
                    <a:pt x="12414" y="21600"/>
                  </a:lnTo>
                  <a:lnTo>
                    <a:pt x="12414" y="17695"/>
                  </a:lnTo>
                  <a:cubicBezTo>
                    <a:pt x="17425" y="17288"/>
                    <a:pt x="21600" y="14034"/>
                    <a:pt x="21600" y="10169"/>
                  </a:cubicBezTo>
                  <a:lnTo>
                    <a:pt x="18928" y="10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4343789" y="1203446"/>
              <a:ext cx="401950" cy="405480"/>
            </a:xfrm>
            <a:custGeom>
              <a:rect b="b" l="l" r="r" t="t"/>
              <a:pathLst>
                <a:path extrusionOk="0" h="21600" w="21600">
                  <a:moveTo>
                    <a:pt x="21600" y="4286"/>
                  </a:moveTo>
                  <a:lnTo>
                    <a:pt x="16675" y="0"/>
                  </a:lnTo>
                  <a:lnTo>
                    <a:pt x="15206" y="1629"/>
                  </a:lnTo>
                  <a:lnTo>
                    <a:pt x="20174" y="5700"/>
                  </a:lnTo>
                  <a:lnTo>
                    <a:pt x="21600" y="4286"/>
                  </a:lnTo>
                  <a:close/>
                  <a:moveTo>
                    <a:pt x="6394" y="1629"/>
                  </a:moveTo>
                  <a:lnTo>
                    <a:pt x="4925" y="214"/>
                  </a:lnTo>
                  <a:lnTo>
                    <a:pt x="0" y="4286"/>
                  </a:lnTo>
                  <a:lnTo>
                    <a:pt x="1469" y="5700"/>
                  </a:lnTo>
                  <a:lnTo>
                    <a:pt x="6394" y="1629"/>
                  </a:lnTo>
                  <a:close/>
                  <a:moveTo>
                    <a:pt x="11318" y="6729"/>
                  </a:moveTo>
                  <a:lnTo>
                    <a:pt x="9677" y="6729"/>
                  </a:lnTo>
                  <a:lnTo>
                    <a:pt x="9677" y="13071"/>
                  </a:lnTo>
                  <a:lnTo>
                    <a:pt x="14818" y="16114"/>
                  </a:lnTo>
                  <a:lnTo>
                    <a:pt x="15638" y="14871"/>
                  </a:lnTo>
                  <a:lnTo>
                    <a:pt x="11318" y="12257"/>
                  </a:lnTo>
                  <a:lnTo>
                    <a:pt x="11318" y="6729"/>
                  </a:lnTo>
                  <a:close/>
                  <a:moveTo>
                    <a:pt x="10714" y="2443"/>
                  </a:moveTo>
                  <a:cubicBezTo>
                    <a:pt x="5357" y="2443"/>
                    <a:pt x="1037" y="6729"/>
                    <a:pt x="1037" y="12043"/>
                  </a:cubicBezTo>
                  <a:cubicBezTo>
                    <a:pt x="1037" y="17357"/>
                    <a:pt x="5270" y="21600"/>
                    <a:pt x="10714" y="21600"/>
                  </a:cubicBezTo>
                  <a:cubicBezTo>
                    <a:pt x="16157" y="21600"/>
                    <a:pt x="20347" y="17357"/>
                    <a:pt x="20347" y="12043"/>
                  </a:cubicBezTo>
                  <a:cubicBezTo>
                    <a:pt x="20347" y="6729"/>
                    <a:pt x="16243" y="2443"/>
                    <a:pt x="10714" y="2443"/>
                  </a:cubicBezTo>
                  <a:close/>
                  <a:moveTo>
                    <a:pt x="10714" y="19371"/>
                  </a:moveTo>
                  <a:cubicBezTo>
                    <a:pt x="6610" y="19371"/>
                    <a:pt x="3283" y="16200"/>
                    <a:pt x="3283" y="12043"/>
                  </a:cubicBezTo>
                  <a:cubicBezTo>
                    <a:pt x="3283" y="7843"/>
                    <a:pt x="6480" y="4500"/>
                    <a:pt x="10714" y="4500"/>
                  </a:cubicBezTo>
                  <a:cubicBezTo>
                    <a:pt x="14904" y="4500"/>
                    <a:pt x="18317" y="7843"/>
                    <a:pt x="18317" y="12043"/>
                  </a:cubicBezTo>
                  <a:cubicBezTo>
                    <a:pt x="18317" y="16200"/>
                    <a:pt x="15034" y="19371"/>
                    <a:pt x="10714" y="193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5"/>
            <p:cNvSpPr/>
            <p:nvPr/>
          </p:nvSpPr>
          <p:spPr>
            <a:xfrm>
              <a:off x="4781609" y="3305982"/>
              <a:ext cx="360117" cy="376675"/>
            </a:xfrm>
            <a:custGeom>
              <a:rect b="b" l="l" r="r" t="t"/>
              <a:pathLst>
                <a:path extrusionOk="0" h="21600" w="21600">
                  <a:moveTo>
                    <a:pt x="10800" y="0"/>
                  </a:moveTo>
                  <a:cubicBezTo>
                    <a:pt x="4609" y="0"/>
                    <a:pt x="0" y="4380"/>
                    <a:pt x="0" y="10263"/>
                  </a:cubicBezTo>
                  <a:lnTo>
                    <a:pt x="0" y="18122"/>
                  </a:lnTo>
                  <a:cubicBezTo>
                    <a:pt x="0" y="20054"/>
                    <a:pt x="1401" y="21600"/>
                    <a:pt x="3434" y="21600"/>
                  </a:cubicBezTo>
                  <a:lnTo>
                    <a:pt x="7140" y="21600"/>
                  </a:lnTo>
                  <a:lnTo>
                    <a:pt x="7140" y="12453"/>
                  </a:lnTo>
                  <a:lnTo>
                    <a:pt x="2305" y="12453"/>
                  </a:lnTo>
                  <a:lnTo>
                    <a:pt x="2305" y="10263"/>
                  </a:lnTo>
                  <a:cubicBezTo>
                    <a:pt x="2305" y="5668"/>
                    <a:pt x="6100" y="2190"/>
                    <a:pt x="10800" y="2190"/>
                  </a:cubicBezTo>
                  <a:cubicBezTo>
                    <a:pt x="15500" y="2190"/>
                    <a:pt x="19069" y="5668"/>
                    <a:pt x="19069" y="10263"/>
                  </a:cubicBezTo>
                  <a:lnTo>
                    <a:pt x="19069" y="12453"/>
                  </a:lnTo>
                  <a:lnTo>
                    <a:pt x="14234" y="12453"/>
                  </a:lnTo>
                  <a:lnTo>
                    <a:pt x="14234" y="21600"/>
                  </a:lnTo>
                  <a:lnTo>
                    <a:pt x="17940" y="21600"/>
                  </a:lnTo>
                  <a:cubicBezTo>
                    <a:pt x="19973" y="21600"/>
                    <a:pt x="21600" y="20054"/>
                    <a:pt x="21600" y="18122"/>
                  </a:cubicBezTo>
                  <a:lnTo>
                    <a:pt x="21600" y="10263"/>
                  </a:lnTo>
                  <a:cubicBezTo>
                    <a:pt x="21600" y="4380"/>
                    <a:pt x="16765" y="0"/>
                    <a:pt x="1080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