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Open Sans SemiBold"/>
      <p:regular r:id="rId8"/>
      <p:bold r:id="rId9"/>
      <p:italic r:id="rId10"/>
      <p:boldItalic r:id="rId1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font" Target="fonts/OpenSansSemiBold-boldItalic.fntdata"/><Relationship Id="rId10" Type="http://schemas.openxmlformats.org/officeDocument/2006/relationships/font" Target="fonts/OpenSansSemiBold-italic.fntdata"/><Relationship Id="rId9" Type="http://schemas.openxmlformats.org/officeDocument/2006/relationships/font" Target="fonts/OpenSansSemiBold-bold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OpenSansSemiBold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19b8f4d5bdc_2_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g19b8f4d5bdc_2_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Subtitle" type="tx">
  <p:cSld name="TITLE_AND_BOD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357188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214438"/>
            <a:ext cx="7877175" cy="3452813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66700" lvl="0" marL="4572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66700" lvl="1" marL="9144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66700" lvl="2" marL="13716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66700" lvl="3" marL="18288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66700" lvl="4" marL="22860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66700" lvl="5" marL="27432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66700" lvl="6" marL="32004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66700" lvl="7" marL="36576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66700" lvl="8" marL="41148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oogle Shape;58;p15"/>
          <p:cNvGrpSpPr/>
          <p:nvPr/>
        </p:nvGrpSpPr>
        <p:grpSpPr>
          <a:xfrm>
            <a:off x="3443288" y="1416248"/>
            <a:ext cx="2193132" cy="2194917"/>
            <a:chOff x="0" y="0"/>
            <a:chExt cx="5848378" cy="5852851"/>
          </a:xfrm>
        </p:grpSpPr>
        <p:sp>
          <p:nvSpPr>
            <p:cNvPr id="59" name="Google Shape;59;p15"/>
            <p:cNvSpPr/>
            <p:nvPr/>
          </p:nvSpPr>
          <p:spPr>
            <a:xfrm>
              <a:off x="614957" y="0"/>
              <a:ext cx="2705579" cy="2012281"/>
            </a:xfrm>
            <a:custGeom>
              <a:rect b="b" l="l" r="r" t="t"/>
              <a:pathLst>
                <a:path extrusionOk="0" h="21600" w="21600">
                  <a:moveTo>
                    <a:pt x="18283" y="0"/>
                  </a:moveTo>
                  <a:lnTo>
                    <a:pt x="18283" y="5006"/>
                  </a:lnTo>
                  <a:lnTo>
                    <a:pt x="21600" y="7457"/>
                  </a:lnTo>
                  <a:lnTo>
                    <a:pt x="18382" y="9998"/>
                  </a:lnTo>
                  <a:lnTo>
                    <a:pt x="18382" y="15757"/>
                  </a:lnTo>
                  <a:cubicBezTo>
                    <a:pt x="16731" y="15677"/>
                    <a:pt x="15087" y="16103"/>
                    <a:pt x="13575" y="17001"/>
                  </a:cubicBezTo>
                  <a:cubicBezTo>
                    <a:pt x="11870" y="18015"/>
                    <a:pt x="10385" y="19598"/>
                    <a:pt x="9262" y="21600"/>
                  </a:cubicBezTo>
                  <a:lnTo>
                    <a:pt x="5693" y="18060"/>
                  </a:lnTo>
                  <a:lnTo>
                    <a:pt x="6423" y="13033"/>
                  </a:lnTo>
                  <a:lnTo>
                    <a:pt x="2983" y="14865"/>
                  </a:lnTo>
                  <a:lnTo>
                    <a:pt x="0" y="12064"/>
                  </a:lnTo>
                  <a:cubicBezTo>
                    <a:pt x="2333" y="8139"/>
                    <a:pt x="5318" y="5004"/>
                    <a:pt x="8716" y="2911"/>
                  </a:cubicBezTo>
                  <a:cubicBezTo>
                    <a:pt x="11721" y="1060"/>
                    <a:pt x="14979" y="69"/>
                    <a:pt x="18283" y="0"/>
                  </a:cubicBezTo>
                  <a:close/>
                </a:path>
              </a:pathLst>
            </a:custGeom>
            <a:solidFill>
              <a:srgbClr val="53C3C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" name="Google Shape;60;p15"/>
            <p:cNvSpPr/>
            <p:nvPr/>
          </p:nvSpPr>
          <p:spPr>
            <a:xfrm>
              <a:off x="0" y="1118963"/>
              <a:ext cx="1782990" cy="2465934"/>
            </a:xfrm>
            <a:custGeom>
              <a:rect b="b" l="l" r="r" t="t"/>
              <a:pathLst>
                <a:path extrusionOk="0" h="21600" w="21257">
                  <a:moveTo>
                    <a:pt x="17770" y="18848"/>
                  </a:moveTo>
                  <a:lnTo>
                    <a:pt x="11224" y="19956"/>
                  </a:lnTo>
                  <a:lnTo>
                    <a:pt x="7635" y="16825"/>
                  </a:lnTo>
                  <a:lnTo>
                    <a:pt x="6063" y="20671"/>
                  </a:lnTo>
                  <a:lnTo>
                    <a:pt x="828" y="21600"/>
                  </a:lnTo>
                  <a:cubicBezTo>
                    <a:pt x="-343" y="17667"/>
                    <a:pt x="-270" y="13589"/>
                    <a:pt x="1040" y="9680"/>
                  </a:cubicBezTo>
                  <a:cubicBezTo>
                    <a:pt x="2218" y="6168"/>
                    <a:pt x="4370" y="2873"/>
                    <a:pt x="7361" y="0"/>
                  </a:cubicBezTo>
                  <a:lnTo>
                    <a:pt x="11884" y="2282"/>
                  </a:lnTo>
                  <a:lnTo>
                    <a:pt x="17052" y="723"/>
                  </a:lnTo>
                  <a:lnTo>
                    <a:pt x="15891" y="4802"/>
                  </a:lnTo>
                  <a:lnTo>
                    <a:pt x="21257" y="7757"/>
                  </a:lnTo>
                  <a:cubicBezTo>
                    <a:pt x="19603" y="9251"/>
                    <a:pt x="18425" y="10997"/>
                    <a:pt x="17807" y="12869"/>
                  </a:cubicBezTo>
                  <a:cubicBezTo>
                    <a:pt x="17160" y="14832"/>
                    <a:pt x="17147" y="16880"/>
                    <a:pt x="17770" y="18848"/>
                  </a:cubicBezTo>
                  <a:close/>
                </a:path>
              </a:pathLst>
            </a:custGeom>
            <a:solidFill>
              <a:srgbClr val="0395B8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" name="Google Shape;61;p15"/>
            <p:cNvSpPr/>
            <p:nvPr/>
          </p:nvSpPr>
          <p:spPr>
            <a:xfrm>
              <a:off x="69992" y="3010579"/>
              <a:ext cx="2197287" cy="2567988"/>
            </a:xfrm>
            <a:custGeom>
              <a:rect b="b" l="l" r="r" t="t"/>
              <a:pathLst>
                <a:path extrusionOk="0" h="21600" w="21600">
                  <a:moveTo>
                    <a:pt x="21600" y="10415"/>
                  </a:moveTo>
                  <a:cubicBezTo>
                    <a:pt x="19615" y="9571"/>
                    <a:pt x="17883" y="8349"/>
                    <a:pt x="16536" y="6843"/>
                  </a:cubicBezTo>
                  <a:cubicBezTo>
                    <a:pt x="15251" y="5405"/>
                    <a:pt x="14350" y="3743"/>
                    <a:pt x="13896" y="1974"/>
                  </a:cubicBezTo>
                  <a:lnTo>
                    <a:pt x="8526" y="3085"/>
                  </a:lnTo>
                  <a:lnTo>
                    <a:pt x="5471" y="0"/>
                  </a:lnTo>
                  <a:lnTo>
                    <a:pt x="4257" y="3872"/>
                  </a:lnTo>
                  <a:lnTo>
                    <a:pt x="0" y="4786"/>
                  </a:lnTo>
                  <a:cubicBezTo>
                    <a:pt x="989" y="8562"/>
                    <a:pt x="3005" y="12085"/>
                    <a:pt x="5884" y="15071"/>
                  </a:cubicBezTo>
                  <a:cubicBezTo>
                    <a:pt x="8542" y="17828"/>
                    <a:pt x="11872" y="20056"/>
                    <a:pt x="15639" y="21600"/>
                  </a:cubicBezTo>
                  <a:lnTo>
                    <a:pt x="17516" y="18083"/>
                  </a:lnTo>
                  <a:lnTo>
                    <a:pt x="14938" y="14937"/>
                  </a:lnTo>
                  <a:lnTo>
                    <a:pt x="19666" y="14607"/>
                  </a:lnTo>
                  <a:lnTo>
                    <a:pt x="21600" y="10415"/>
                  </a:lnTo>
                  <a:close/>
                </a:path>
              </a:pathLst>
            </a:custGeom>
            <a:solidFill>
              <a:srgbClr val="00759E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" name="Google Shape;62;p15"/>
            <p:cNvSpPr/>
            <p:nvPr/>
          </p:nvSpPr>
          <p:spPr>
            <a:xfrm>
              <a:off x="1574480" y="4246006"/>
              <a:ext cx="2619922" cy="1606845"/>
            </a:xfrm>
            <a:custGeom>
              <a:rect b="b" l="l" r="r" t="t"/>
              <a:pathLst>
                <a:path extrusionOk="0" h="21458" w="21600">
                  <a:moveTo>
                    <a:pt x="16279" y="86"/>
                  </a:moveTo>
                  <a:lnTo>
                    <a:pt x="18131" y="6404"/>
                  </a:lnTo>
                  <a:lnTo>
                    <a:pt x="15939" y="11669"/>
                  </a:lnTo>
                  <a:lnTo>
                    <a:pt x="20050" y="12105"/>
                  </a:lnTo>
                  <a:lnTo>
                    <a:pt x="21600" y="17587"/>
                  </a:lnTo>
                  <a:cubicBezTo>
                    <a:pt x="18494" y="19990"/>
                    <a:pt x="15110" y="21304"/>
                    <a:pt x="11669" y="21445"/>
                  </a:cubicBezTo>
                  <a:cubicBezTo>
                    <a:pt x="7890" y="21600"/>
                    <a:pt x="4141" y="20338"/>
                    <a:pt x="713" y="17757"/>
                  </a:cubicBezTo>
                  <a:lnTo>
                    <a:pt x="2081" y="12189"/>
                  </a:lnTo>
                  <a:lnTo>
                    <a:pt x="0" y="7048"/>
                  </a:lnTo>
                  <a:lnTo>
                    <a:pt x="3991" y="6453"/>
                  </a:lnTo>
                  <a:lnTo>
                    <a:pt x="5645" y="0"/>
                  </a:lnTo>
                  <a:cubicBezTo>
                    <a:pt x="7476" y="1363"/>
                    <a:pt x="9479" y="2011"/>
                    <a:pt x="11492" y="1893"/>
                  </a:cubicBezTo>
                  <a:cubicBezTo>
                    <a:pt x="13145" y="1795"/>
                    <a:pt x="14770" y="1182"/>
                    <a:pt x="16279" y="86"/>
                  </a:cubicBezTo>
                  <a:close/>
                </a:path>
              </a:pathLst>
            </a:custGeom>
            <a:solidFill>
              <a:srgbClr val="1C5686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" name="Google Shape;63;p15"/>
            <p:cNvSpPr/>
            <p:nvPr/>
          </p:nvSpPr>
          <p:spPr>
            <a:xfrm>
              <a:off x="3478341" y="3258715"/>
              <a:ext cx="2293555" cy="2311159"/>
            </a:xfrm>
            <a:custGeom>
              <a:rect b="b" l="l" r="r" t="t"/>
              <a:pathLst>
                <a:path extrusionOk="0" h="21600" w="21600">
                  <a:moveTo>
                    <a:pt x="8227" y="0"/>
                  </a:moveTo>
                  <a:lnTo>
                    <a:pt x="13182" y="1025"/>
                  </a:lnTo>
                  <a:lnTo>
                    <a:pt x="14382" y="5456"/>
                  </a:lnTo>
                  <a:lnTo>
                    <a:pt x="17154" y="1993"/>
                  </a:lnTo>
                  <a:lnTo>
                    <a:pt x="21600" y="3106"/>
                  </a:lnTo>
                  <a:cubicBezTo>
                    <a:pt x="20663" y="6947"/>
                    <a:pt x="18916" y="10546"/>
                    <a:pt x="16473" y="13667"/>
                  </a:cubicBezTo>
                  <a:cubicBezTo>
                    <a:pt x="13850" y="17016"/>
                    <a:pt x="10494" y="19729"/>
                    <a:pt x="6658" y="21600"/>
                  </a:cubicBezTo>
                  <a:lnTo>
                    <a:pt x="4904" y="17959"/>
                  </a:lnTo>
                  <a:lnTo>
                    <a:pt x="0" y="17492"/>
                  </a:lnTo>
                  <a:lnTo>
                    <a:pt x="2552" y="13585"/>
                  </a:lnTo>
                  <a:lnTo>
                    <a:pt x="567" y="9330"/>
                  </a:lnTo>
                  <a:cubicBezTo>
                    <a:pt x="2530" y="8395"/>
                    <a:pt x="4251" y="7026"/>
                    <a:pt x="5598" y="5327"/>
                  </a:cubicBezTo>
                  <a:cubicBezTo>
                    <a:pt x="6845" y="3756"/>
                    <a:pt x="7741" y="1940"/>
                    <a:pt x="8227" y="0"/>
                  </a:cubicBezTo>
                  <a:close/>
                </a:path>
              </a:pathLst>
            </a:custGeom>
            <a:solidFill>
              <a:srgbClr val="00759E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" name="Google Shape;64;p15"/>
            <p:cNvSpPr/>
            <p:nvPr/>
          </p:nvSpPr>
          <p:spPr>
            <a:xfrm>
              <a:off x="4072216" y="1114078"/>
              <a:ext cx="1776162" cy="2757893"/>
            </a:xfrm>
            <a:custGeom>
              <a:rect b="b" l="l" r="r" t="t"/>
              <a:pathLst>
                <a:path extrusionOk="0" h="21600" w="21274">
                  <a:moveTo>
                    <a:pt x="0" y="6999"/>
                  </a:moveTo>
                  <a:lnTo>
                    <a:pt x="4853" y="4446"/>
                  </a:lnTo>
                  <a:lnTo>
                    <a:pt x="10235" y="5876"/>
                  </a:lnTo>
                  <a:lnTo>
                    <a:pt x="9218" y="2277"/>
                  </a:lnTo>
                  <a:lnTo>
                    <a:pt x="13613" y="0"/>
                  </a:lnTo>
                  <a:cubicBezTo>
                    <a:pt x="17086" y="2815"/>
                    <a:pt x="19475" y="6135"/>
                    <a:pt x="20579" y="9679"/>
                  </a:cubicBezTo>
                  <a:cubicBezTo>
                    <a:pt x="21600" y="12956"/>
                    <a:pt x="21495" y="16340"/>
                    <a:pt x="20271" y="19587"/>
                  </a:cubicBezTo>
                  <a:lnTo>
                    <a:pt x="14641" y="18651"/>
                  </a:lnTo>
                  <a:lnTo>
                    <a:pt x="10981" y="21600"/>
                  </a:lnTo>
                  <a:lnTo>
                    <a:pt x="9507" y="17826"/>
                  </a:lnTo>
                  <a:lnTo>
                    <a:pt x="3291" y="16983"/>
                  </a:lnTo>
                  <a:cubicBezTo>
                    <a:pt x="3866" y="15280"/>
                    <a:pt x="3879" y="13517"/>
                    <a:pt x="3329" y="11811"/>
                  </a:cubicBezTo>
                  <a:cubicBezTo>
                    <a:pt x="2767" y="10068"/>
                    <a:pt x="1631" y="8426"/>
                    <a:pt x="0" y="6999"/>
                  </a:cubicBezTo>
                  <a:close/>
                </a:path>
              </a:pathLst>
            </a:custGeom>
            <a:solidFill>
              <a:srgbClr val="0395B8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" name="Google Shape;65;p15"/>
            <p:cNvSpPr/>
            <p:nvPr/>
          </p:nvSpPr>
          <p:spPr>
            <a:xfrm>
              <a:off x="2894373" y="1413"/>
              <a:ext cx="2319355" cy="2018298"/>
            </a:xfrm>
            <a:custGeom>
              <a:rect b="b" l="l" r="r" t="t"/>
              <a:pathLst>
                <a:path extrusionOk="0" h="21585" w="21600">
                  <a:moveTo>
                    <a:pt x="44" y="0"/>
                  </a:moveTo>
                  <a:cubicBezTo>
                    <a:pt x="4227" y="-15"/>
                    <a:pt x="8358" y="1073"/>
                    <a:pt x="12118" y="3181"/>
                  </a:cubicBezTo>
                  <a:cubicBezTo>
                    <a:pt x="15814" y="5253"/>
                    <a:pt x="19056" y="8256"/>
                    <a:pt x="21600" y="11967"/>
                  </a:cubicBezTo>
                  <a:lnTo>
                    <a:pt x="18218" y="15133"/>
                  </a:lnTo>
                  <a:lnTo>
                    <a:pt x="19065" y="20157"/>
                  </a:lnTo>
                  <a:lnTo>
                    <a:pt x="14674" y="18136"/>
                  </a:lnTo>
                  <a:lnTo>
                    <a:pt x="11032" y="21585"/>
                  </a:lnTo>
                  <a:cubicBezTo>
                    <a:pt x="9808" y="19824"/>
                    <a:pt x="8270" y="18384"/>
                    <a:pt x="6521" y="17363"/>
                  </a:cubicBezTo>
                  <a:cubicBezTo>
                    <a:pt x="4522" y="16196"/>
                    <a:pt x="2306" y="15607"/>
                    <a:pt x="64" y="15648"/>
                  </a:cubicBezTo>
                  <a:lnTo>
                    <a:pt x="82" y="9873"/>
                  </a:lnTo>
                  <a:lnTo>
                    <a:pt x="3744" y="7424"/>
                  </a:lnTo>
                  <a:lnTo>
                    <a:pt x="0" y="4918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3DB2C4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6" name="Google Shape;66;p15"/>
            <p:cNvGrpSpPr/>
            <p:nvPr/>
          </p:nvGrpSpPr>
          <p:grpSpPr>
            <a:xfrm>
              <a:off x="1773246" y="1908090"/>
              <a:ext cx="2336811" cy="1863642"/>
              <a:chOff x="442" y="298"/>
              <a:chExt cx="2336809" cy="1863640"/>
            </a:xfrm>
          </p:grpSpPr>
          <p:sp>
            <p:nvSpPr>
              <p:cNvPr id="67" name="Google Shape;67;p15"/>
              <p:cNvSpPr txBox="1"/>
              <p:nvPr/>
            </p:nvSpPr>
            <p:spPr>
              <a:xfrm>
                <a:off x="442" y="898782"/>
                <a:ext cx="2336809" cy="9651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44245"/>
                  </a:buClr>
                  <a:buSzPts val="900"/>
                  <a:buFont typeface="Open Sans SemiBold"/>
                  <a:buNone/>
                </a:pPr>
                <a:r>
                  <a:rPr b="0" i="0" lang="en-GB" sz="900" u="none">
                    <a:solidFill>
                      <a:srgbClr val="344245"/>
                    </a:solidFill>
                    <a:latin typeface="Open Sans SemiBold"/>
                    <a:ea typeface="Open Sans SemiBold"/>
                    <a:cs typeface="Open Sans SemiBold"/>
                    <a:sym typeface="Open Sans SemiBold"/>
                  </a:rPr>
                  <a:t>Infographic</a:t>
                </a:r>
                <a:endParaRPr sz="500"/>
              </a:p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44245"/>
                  </a:buClr>
                  <a:buSzPts val="900"/>
                  <a:buFont typeface="Open Sans SemiBold"/>
                  <a:buNone/>
                </a:pPr>
                <a:r>
                  <a:rPr b="0" i="0" lang="en-GB" sz="900" u="none">
                    <a:solidFill>
                      <a:srgbClr val="344245"/>
                    </a:solidFill>
                    <a:latin typeface="Open Sans SemiBold"/>
                    <a:ea typeface="Open Sans SemiBold"/>
                    <a:cs typeface="Open Sans SemiBold"/>
                    <a:sym typeface="Open Sans SemiBold"/>
                  </a:rPr>
                  <a:t>form</a:t>
                </a:r>
                <a:endParaRPr sz="500"/>
              </a:p>
            </p:txBody>
          </p:sp>
          <p:sp>
            <p:nvSpPr>
              <p:cNvPr id="68" name="Google Shape;68;p15"/>
              <p:cNvSpPr txBox="1"/>
              <p:nvPr/>
            </p:nvSpPr>
            <p:spPr>
              <a:xfrm>
                <a:off x="503681" y="298"/>
                <a:ext cx="1330330" cy="9651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44245"/>
                  </a:buClr>
                  <a:buSzPts val="1900"/>
                  <a:buFont typeface="Open Sans SemiBold"/>
                  <a:buNone/>
                </a:pPr>
                <a:r>
                  <a:rPr b="0" i="0" lang="en-GB" sz="1900" u="none">
                    <a:solidFill>
                      <a:srgbClr val="344245"/>
                    </a:solidFill>
                    <a:latin typeface="Open Sans SemiBold"/>
                    <a:ea typeface="Open Sans SemiBold"/>
                    <a:cs typeface="Open Sans SemiBold"/>
                    <a:sym typeface="Open Sans SemiBold"/>
                  </a:rPr>
                  <a:t>7</a:t>
                </a:r>
                <a:endParaRPr sz="500"/>
              </a:p>
            </p:txBody>
          </p:sp>
        </p:grpSp>
        <p:sp>
          <p:nvSpPr>
            <p:cNvPr id="69" name="Google Shape;69;p15"/>
            <p:cNvSpPr/>
            <p:nvPr/>
          </p:nvSpPr>
          <p:spPr>
            <a:xfrm>
              <a:off x="2262229" y="552742"/>
              <a:ext cx="434412" cy="412830"/>
            </a:xfrm>
            <a:custGeom>
              <a:rect b="b" l="l" r="r" t="t"/>
              <a:pathLst>
                <a:path extrusionOk="0" h="21600" w="21600">
                  <a:moveTo>
                    <a:pt x="21600" y="8281"/>
                  </a:moveTo>
                  <a:lnTo>
                    <a:pt x="13912" y="7641"/>
                  </a:lnTo>
                  <a:lnTo>
                    <a:pt x="10780" y="0"/>
                  </a:lnTo>
                  <a:lnTo>
                    <a:pt x="7688" y="7641"/>
                  </a:lnTo>
                  <a:lnTo>
                    <a:pt x="0" y="8281"/>
                  </a:lnTo>
                  <a:lnTo>
                    <a:pt x="5817" y="13745"/>
                  </a:lnTo>
                  <a:lnTo>
                    <a:pt x="4149" y="21600"/>
                  </a:lnTo>
                  <a:lnTo>
                    <a:pt x="10780" y="17417"/>
                  </a:lnTo>
                  <a:lnTo>
                    <a:pt x="17451" y="21600"/>
                  </a:lnTo>
                  <a:lnTo>
                    <a:pt x="15783" y="13745"/>
                  </a:lnTo>
                  <a:lnTo>
                    <a:pt x="21600" y="8281"/>
                  </a:lnTo>
                  <a:close/>
                  <a:moveTo>
                    <a:pt x="10780" y="15240"/>
                  </a:moveTo>
                  <a:lnTo>
                    <a:pt x="6631" y="17886"/>
                  </a:lnTo>
                  <a:lnTo>
                    <a:pt x="7892" y="13062"/>
                  </a:lnTo>
                  <a:lnTo>
                    <a:pt x="4149" y="9818"/>
                  </a:lnTo>
                  <a:lnTo>
                    <a:pt x="8908" y="9349"/>
                  </a:lnTo>
                  <a:lnTo>
                    <a:pt x="10780" y="4781"/>
                  </a:lnTo>
                  <a:lnTo>
                    <a:pt x="12651" y="9349"/>
                  </a:lnTo>
                  <a:lnTo>
                    <a:pt x="17451" y="9818"/>
                  </a:lnTo>
                  <a:lnTo>
                    <a:pt x="13912" y="13062"/>
                  </a:lnTo>
                  <a:lnTo>
                    <a:pt x="14929" y="17886"/>
                  </a:lnTo>
                  <a:lnTo>
                    <a:pt x="10780" y="152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" name="Google Shape;70;p15"/>
            <p:cNvSpPr/>
            <p:nvPr/>
          </p:nvSpPr>
          <p:spPr>
            <a:xfrm>
              <a:off x="679383" y="1697845"/>
              <a:ext cx="344492" cy="412833"/>
            </a:xfrm>
            <a:custGeom>
              <a:rect b="b" l="l" r="r" t="t"/>
              <a:pathLst>
                <a:path extrusionOk="0" h="21600" w="21600">
                  <a:moveTo>
                    <a:pt x="15640" y="5251"/>
                  </a:moveTo>
                  <a:lnTo>
                    <a:pt x="9374" y="0"/>
                  </a:lnTo>
                  <a:lnTo>
                    <a:pt x="9374" y="3500"/>
                  </a:lnTo>
                  <a:cubicBezTo>
                    <a:pt x="4177" y="4141"/>
                    <a:pt x="0" y="7983"/>
                    <a:pt x="0" y="12678"/>
                  </a:cubicBezTo>
                  <a:cubicBezTo>
                    <a:pt x="0" y="17374"/>
                    <a:pt x="4177" y="20960"/>
                    <a:pt x="9374" y="21600"/>
                  </a:cubicBezTo>
                  <a:lnTo>
                    <a:pt x="9374" y="19209"/>
                  </a:lnTo>
                  <a:cubicBezTo>
                    <a:pt x="5502" y="18783"/>
                    <a:pt x="2598" y="16051"/>
                    <a:pt x="2598" y="12678"/>
                  </a:cubicBezTo>
                  <a:cubicBezTo>
                    <a:pt x="2598" y="9263"/>
                    <a:pt x="5502" y="6318"/>
                    <a:pt x="9374" y="5891"/>
                  </a:cubicBezTo>
                  <a:lnTo>
                    <a:pt x="9374" y="10245"/>
                  </a:lnTo>
                  <a:lnTo>
                    <a:pt x="15640" y="5251"/>
                  </a:lnTo>
                  <a:close/>
                  <a:moveTo>
                    <a:pt x="21600" y="11355"/>
                  </a:moveTo>
                  <a:cubicBezTo>
                    <a:pt x="21345" y="9818"/>
                    <a:pt x="20581" y="8281"/>
                    <a:pt x="19257" y="7001"/>
                  </a:cubicBezTo>
                  <a:lnTo>
                    <a:pt x="17474" y="8538"/>
                  </a:lnTo>
                  <a:cubicBezTo>
                    <a:pt x="18238" y="9391"/>
                    <a:pt x="18747" y="10501"/>
                    <a:pt x="18747" y="11355"/>
                  </a:cubicBezTo>
                  <a:lnTo>
                    <a:pt x="21600" y="11355"/>
                  </a:lnTo>
                  <a:close/>
                  <a:moveTo>
                    <a:pt x="12226" y="19209"/>
                  </a:moveTo>
                  <a:lnTo>
                    <a:pt x="12226" y="21600"/>
                  </a:lnTo>
                  <a:cubicBezTo>
                    <a:pt x="14060" y="21387"/>
                    <a:pt x="15894" y="20746"/>
                    <a:pt x="17474" y="19850"/>
                  </a:cubicBezTo>
                  <a:lnTo>
                    <a:pt x="15640" y="18100"/>
                  </a:lnTo>
                  <a:cubicBezTo>
                    <a:pt x="14315" y="18783"/>
                    <a:pt x="13296" y="19209"/>
                    <a:pt x="12226" y="19209"/>
                  </a:cubicBezTo>
                  <a:close/>
                  <a:moveTo>
                    <a:pt x="17474" y="16606"/>
                  </a:moveTo>
                  <a:lnTo>
                    <a:pt x="19257" y="18100"/>
                  </a:lnTo>
                  <a:cubicBezTo>
                    <a:pt x="20581" y="16819"/>
                    <a:pt x="21345" y="15282"/>
                    <a:pt x="21600" y="13745"/>
                  </a:cubicBezTo>
                  <a:lnTo>
                    <a:pt x="18747" y="13745"/>
                  </a:lnTo>
                  <a:cubicBezTo>
                    <a:pt x="18747" y="14855"/>
                    <a:pt x="18238" y="15709"/>
                    <a:pt x="17474" y="166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" name="Google Shape;71;p15"/>
            <p:cNvSpPr/>
            <p:nvPr/>
          </p:nvSpPr>
          <p:spPr>
            <a:xfrm>
              <a:off x="4103802" y="4518269"/>
              <a:ext cx="384056" cy="384053"/>
            </a:xfrm>
            <a:custGeom>
              <a:rect b="b" l="l" r="r" t="t"/>
              <a:pathLst>
                <a:path extrusionOk="0" h="21600" w="21600">
                  <a:moveTo>
                    <a:pt x="15258" y="13603"/>
                  </a:moveTo>
                  <a:lnTo>
                    <a:pt x="14339" y="13603"/>
                  </a:lnTo>
                  <a:lnTo>
                    <a:pt x="14109" y="13144"/>
                  </a:lnTo>
                  <a:cubicBezTo>
                    <a:pt x="15258" y="11719"/>
                    <a:pt x="15993" y="10065"/>
                    <a:pt x="15993" y="7951"/>
                  </a:cubicBezTo>
                  <a:cubicBezTo>
                    <a:pt x="15993" y="3493"/>
                    <a:pt x="12454" y="0"/>
                    <a:pt x="7997" y="0"/>
                  </a:cubicBezTo>
                  <a:cubicBezTo>
                    <a:pt x="3539" y="0"/>
                    <a:pt x="0" y="3493"/>
                    <a:pt x="0" y="7951"/>
                  </a:cubicBezTo>
                  <a:cubicBezTo>
                    <a:pt x="0" y="12409"/>
                    <a:pt x="3539" y="15947"/>
                    <a:pt x="7997" y="15947"/>
                  </a:cubicBezTo>
                  <a:cubicBezTo>
                    <a:pt x="9881" y="15947"/>
                    <a:pt x="11765" y="15258"/>
                    <a:pt x="13144" y="14063"/>
                  </a:cubicBezTo>
                  <a:lnTo>
                    <a:pt x="13603" y="14293"/>
                  </a:lnTo>
                  <a:lnTo>
                    <a:pt x="13603" y="15488"/>
                  </a:lnTo>
                  <a:lnTo>
                    <a:pt x="19716" y="21600"/>
                  </a:lnTo>
                  <a:lnTo>
                    <a:pt x="21600" y="19716"/>
                  </a:lnTo>
                  <a:lnTo>
                    <a:pt x="15258" y="13603"/>
                  </a:lnTo>
                  <a:close/>
                  <a:moveTo>
                    <a:pt x="7997" y="13603"/>
                  </a:moveTo>
                  <a:cubicBezTo>
                    <a:pt x="4917" y="13603"/>
                    <a:pt x="2574" y="11030"/>
                    <a:pt x="2574" y="7951"/>
                  </a:cubicBezTo>
                  <a:cubicBezTo>
                    <a:pt x="2574" y="4917"/>
                    <a:pt x="4917" y="2574"/>
                    <a:pt x="7997" y="2574"/>
                  </a:cubicBezTo>
                  <a:cubicBezTo>
                    <a:pt x="11030" y="2574"/>
                    <a:pt x="13603" y="4917"/>
                    <a:pt x="13603" y="7951"/>
                  </a:cubicBezTo>
                  <a:cubicBezTo>
                    <a:pt x="13603" y="11030"/>
                    <a:pt x="11030" y="13603"/>
                    <a:pt x="7997" y="136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" name="Google Shape;72;p15"/>
            <p:cNvSpPr/>
            <p:nvPr/>
          </p:nvSpPr>
          <p:spPr>
            <a:xfrm>
              <a:off x="4137073" y="967320"/>
              <a:ext cx="317516" cy="436890"/>
            </a:xfrm>
            <a:custGeom>
              <a:rect b="b" l="l" r="r" t="t"/>
              <a:pathLst>
                <a:path extrusionOk="0" h="21600" w="21600">
                  <a:moveTo>
                    <a:pt x="10911" y="13627"/>
                  </a:moveTo>
                  <a:cubicBezTo>
                    <a:pt x="13584" y="13627"/>
                    <a:pt x="15365" y="12081"/>
                    <a:pt x="15365" y="10169"/>
                  </a:cubicBezTo>
                  <a:lnTo>
                    <a:pt x="15365" y="3458"/>
                  </a:lnTo>
                  <a:cubicBezTo>
                    <a:pt x="15365" y="1505"/>
                    <a:pt x="13584" y="0"/>
                    <a:pt x="10911" y="0"/>
                  </a:cubicBezTo>
                  <a:cubicBezTo>
                    <a:pt x="8295" y="0"/>
                    <a:pt x="6179" y="1505"/>
                    <a:pt x="6179" y="3458"/>
                  </a:cubicBezTo>
                  <a:lnTo>
                    <a:pt x="6179" y="10169"/>
                  </a:lnTo>
                  <a:cubicBezTo>
                    <a:pt x="6179" y="12081"/>
                    <a:pt x="8295" y="13627"/>
                    <a:pt x="10911" y="13627"/>
                  </a:cubicBezTo>
                  <a:close/>
                  <a:moveTo>
                    <a:pt x="8852" y="3214"/>
                  </a:moveTo>
                  <a:cubicBezTo>
                    <a:pt x="8852" y="2603"/>
                    <a:pt x="9909" y="1953"/>
                    <a:pt x="10911" y="1953"/>
                  </a:cubicBezTo>
                  <a:cubicBezTo>
                    <a:pt x="11969" y="1953"/>
                    <a:pt x="12693" y="2603"/>
                    <a:pt x="12693" y="3214"/>
                  </a:cubicBezTo>
                  <a:lnTo>
                    <a:pt x="12693" y="10373"/>
                  </a:lnTo>
                  <a:cubicBezTo>
                    <a:pt x="12693" y="11024"/>
                    <a:pt x="11969" y="11675"/>
                    <a:pt x="10911" y="11675"/>
                  </a:cubicBezTo>
                  <a:cubicBezTo>
                    <a:pt x="9909" y="11675"/>
                    <a:pt x="8852" y="11024"/>
                    <a:pt x="8852" y="10373"/>
                  </a:cubicBezTo>
                  <a:lnTo>
                    <a:pt x="8852" y="3214"/>
                  </a:lnTo>
                  <a:close/>
                  <a:moveTo>
                    <a:pt x="18928" y="10169"/>
                  </a:moveTo>
                  <a:cubicBezTo>
                    <a:pt x="18928" y="13627"/>
                    <a:pt x="15198" y="15986"/>
                    <a:pt x="10911" y="15986"/>
                  </a:cubicBezTo>
                  <a:cubicBezTo>
                    <a:pt x="6625" y="15986"/>
                    <a:pt x="2672" y="13627"/>
                    <a:pt x="2672" y="10169"/>
                  </a:cubicBezTo>
                  <a:lnTo>
                    <a:pt x="0" y="10169"/>
                  </a:lnTo>
                  <a:cubicBezTo>
                    <a:pt x="0" y="14034"/>
                    <a:pt x="4120" y="17288"/>
                    <a:pt x="9186" y="17695"/>
                  </a:cubicBezTo>
                  <a:lnTo>
                    <a:pt x="9186" y="21600"/>
                  </a:lnTo>
                  <a:lnTo>
                    <a:pt x="12414" y="21600"/>
                  </a:lnTo>
                  <a:lnTo>
                    <a:pt x="12414" y="17695"/>
                  </a:lnTo>
                  <a:cubicBezTo>
                    <a:pt x="17425" y="17288"/>
                    <a:pt x="21600" y="14034"/>
                    <a:pt x="21600" y="10169"/>
                  </a:cubicBezTo>
                  <a:lnTo>
                    <a:pt x="18928" y="10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" name="Google Shape;73;p15"/>
            <p:cNvSpPr/>
            <p:nvPr/>
          </p:nvSpPr>
          <p:spPr>
            <a:xfrm>
              <a:off x="786970" y="3654935"/>
              <a:ext cx="401950" cy="405481"/>
            </a:xfrm>
            <a:custGeom>
              <a:rect b="b" l="l" r="r" t="t"/>
              <a:pathLst>
                <a:path extrusionOk="0" h="21600" w="21600">
                  <a:moveTo>
                    <a:pt x="21600" y="4286"/>
                  </a:moveTo>
                  <a:lnTo>
                    <a:pt x="16675" y="0"/>
                  </a:lnTo>
                  <a:lnTo>
                    <a:pt x="15206" y="1629"/>
                  </a:lnTo>
                  <a:lnTo>
                    <a:pt x="20174" y="5700"/>
                  </a:lnTo>
                  <a:lnTo>
                    <a:pt x="21600" y="4286"/>
                  </a:lnTo>
                  <a:close/>
                  <a:moveTo>
                    <a:pt x="6394" y="1629"/>
                  </a:moveTo>
                  <a:lnTo>
                    <a:pt x="4925" y="214"/>
                  </a:lnTo>
                  <a:lnTo>
                    <a:pt x="0" y="4286"/>
                  </a:lnTo>
                  <a:lnTo>
                    <a:pt x="1469" y="5700"/>
                  </a:lnTo>
                  <a:lnTo>
                    <a:pt x="6394" y="1629"/>
                  </a:lnTo>
                  <a:close/>
                  <a:moveTo>
                    <a:pt x="11318" y="6729"/>
                  </a:moveTo>
                  <a:lnTo>
                    <a:pt x="9677" y="6729"/>
                  </a:lnTo>
                  <a:lnTo>
                    <a:pt x="9677" y="13071"/>
                  </a:lnTo>
                  <a:lnTo>
                    <a:pt x="14818" y="16114"/>
                  </a:lnTo>
                  <a:lnTo>
                    <a:pt x="15638" y="14871"/>
                  </a:lnTo>
                  <a:lnTo>
                    <a:pt x="11318" y="12257"/>
                  </a:lnTo>
                  <a:lnTo>
                    <a:pt x="11318" y="6729"/>
                  </a:lnTo>
                  <a:close/>
                  <a:moveTo>
                    <a:pt x="10714" y="2443"/>
                  </a:moveTo>
                  <a:cubicBezTo>
                    <a:pt x="5357" y="2443"/>
                    <a:pt x="1037" y="6729"/>
                    <a:pt x="1037" y="12043"/>
                  </a:cubicBezTo>
                  <a:cubicBezTo>
                    <a:pt x="1037" y="17357"/>
                    <a:pt x="5270" y="21600"/>
                    <a:pt x="10714" y="21600"/>
                  </a:cubicBezTo>
                  <a:cubicBezTo>
                    <a:pt x="16157" y="21600"/>
                    <a:pt x="20347" y="17357"/>
                    <a:pt x="20347" y="12043"/>
                  </a:cubicBezTo>
                  <a:cubicBezTo>
                    <a:pt x="20347" y="6729"/>
                    <a:pt x="16243" y="2443"/>
                    <a:pt x="10714" y="2443"/>
                  </a:cubicBezTo>
                  <a:close/>
                  <a:moveTo>
                    <a:pt x="10714" y="19371"/>
                  </a:moveTo>
                  <a:cubicBezTo>
                    <a:pt x="6610" y="19371"/>
                    <a:pt x="3283" y="16200"/>
                    <a:pt x="3283" y="12043"/>
                  </a:cubicBezTo>
                  <a:cubicBezTo>
                    <a:pt x="3283" y="7843"/>
                    <a:pt x="6480" y="4500"/>
                    <a:pt x="10714" y="4500"/>
                  </a:cubicBezTo>
                  <a:cubicBezTo>
                    <a:pt x="14904" y="4500"/>
                    <a:pt x="18317" y="7843"/>
                    <a:pt x="18317" y="12043"/>
                  </a:cubicBezTo>
                  <a:cubicBezTo>
                    <a:pt x="18317" y="16200"/>
                    <a:pt x="15034" y="19371"/>
                    <a:pt x="10714" y="193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" name="Google Shape;74;p15"/>
            <p:cNvSpPr/>
            <p:nvPr/>
          </p:nvSpPr>
          <p:spPr>
            <a:xfrm>
              <a:off x="2236310" y="4826024"/>
              <a:ext cx="380755" cy="398420"/>
            </a:xfrm>
            <a:custGeom>
              <a:rect b="b" l="l" r="r" t="t"/>
              <a:pathLst>
                <a:path extrusionOk="0" h="21600" w="21600">
                  <a:moveTo>
                    <a:pt x="21600" y="15020"/>
                  </a:moveTo>
                  <a:lnTo>
                    <a:pt x="21600" y="12986"/>
                  </a:lnTo>
                  <a:lnTo>
                    <a:pt x="12524" y="7618"/>
                  </a:lnTo>
                  <a:lnTo>
                    <a:pt x="12524" y="1645"/>
                  </a:lnTo>
                  <a:cubicBezTo>
                    <a:pt x="12524" y="822"/>
                    <a:pt x="11662" y="0"/>
                    <a:pt x="10800" y="0"/>
                  </a:cubicBezTo>
                  <a:cubicBezTo>
                    <a:pt x="9938" y="0"/>
                    <a:pt x="9076" y="822"/>
                    <a:pt x="9076" y="1645"/>
                  </a:cubicBezTo>
                  <a:lnTo>
                    <a:pt x="9076" y="7618"/>
                  </a:lnTo>
                  <a:lnTo>
                    <a:pt x="0" y="12986"/>
                  </a:lnTo>
                  <a:lnTo>
                    <a:pt x="0" y="15020"/>
                  </a:lnTo>
                  <a:lnTo>
                    <a:pt x="9076" y="12337"/>
                  </a:lnTo>
                  <a:lnTo>
                    <a:pt x="9076" y="18310"/>
                  </a:lnTo>
                  <a:lnTo>
                    <a:pt x="6897" y="19955"/>
                  </a:lnTo>
                  <a:lnTo>
                    <a:pt x="6897" y="21600"/>
                  </a:lnTo>
                  <a:lnTo>
                    <a:pt x="10800" y="20604"/>
                  </a:lnTo>
                  <a:lnTo>
                    <a:pt x="14657" y="21600"/>
                  </a:lnTo>
                  <a:lnTo>
                    <a:pt x="14657" y="19955"/>
                  </a:lnTo>
                  <a:lnTo>
                    <a:pt x="12524" y="18310"/>
                  </a:lnTo>
                  <a:lnTo>
                    <a:pt x="12524" y="12337"/>
                  </a:lnTo>
                  <a:lnTo>
                    <a:pt x="21600" y="1502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" name="Google Shape;75;p15"/>
            <p:cNvSpPr/>
            <p:nvPr/>
          </p:nvSpPr>
          <p:spPr>
            <a:xfrm>
              <a:off x="4974445" y="2726311"/>
              <a:ext cx="360117" cy="376674"/>
            </a:xfrm>
            <a:custGeom>
              <a:rect b="b" l="l" r="r" t="t"/>
              <a:pathLst>
                <a:path extrusionOk="0" h="21600" w="21600">
                  <a:moveTo>
                    <a:pt x="10800" y="0"/>
                  </a:moveTo>
                  <a:cubicBezTo>
                    <a:pt x="4609" y="0"/>
                    <a:pt x="0" y="4380"/>
                    <a:pt x="0" y="10263"/>
                  </a:cubicBezTo>
                  <a:lnTo>
                    <a:pt x="0" y="18122"/>
                  </a:lnTo>
                  <a:cubicBezTo>
                    <a:pt x="0" y="20054"/>
                    <a:pt x="1401" y="21600"/>
                    <a:pt x="3434" y="21600"/>
                  </a:cubicBezTo>
                  <a:lnTo>
                    <a:pt x="7140" y="21600"/>
                  </a:lnTo>
                  <a:lnTo>
                    <a:pt x="7140" y="12453"/>
                  </a:lnTo>
                  <a:lnTo>
                    <a:pt x="2305" y="12453"/>
                  </a:lnTo>
                  <a:lnTo>
                    <a:pt x="2305" y="10263"/>
                  </a:lnTo>
                  <a:cubicBezTo>
                    <a:pt x="2305" y="5668"/>
                    <a:pt x="6100" y="2190"/>
                    <a:pt x="10800" y="2190"/>
                  </a:cubicBezTo>
                  <a:cubicBezTo>
                    <a:pt x="15500" y="2190"/>
                    <a:pt x="19069" y="5668"/>
                    <a:pt x="19069" y="10263"/>
                  </a:cubicBezTo>
                  <a:lnTo>
                    <a:pt x="19069" y="12453"/>
                  </a:lnTo>
                  <a:lnTo>
                    <a:pt x="14234" y="12453"/>
                  </a:lnTo>
                  <a:lnTo>
                    <a:pt x="14234" y="21600"/>
                  </a:lnTo>
                  <a:lnTo>
                    <a:pt x="17940" y="21600"/>
                  </a:lnTo>
                  <a:cubicBezTo>
                    <a:pt x="19973" y="21600"/>
                    <a:pt x="21600" y="20054"/>
                    <a:pt x="21600" y="18122"/>
                  </a:cubicBezTo>
                  <a:lnTo>
                    <a:pt x="21600" y="10263"/>
                  </a:lnTo>
                  <a:cubicBezTo>
                    <a:pt x="21600" y="4380"/>
                    <a:pt x="16765" y="0"/>
                    <a:pt x="1080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1_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