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9" Type="http://schemas.openxmlformats.org/officeDocument/2006/relationships/font" Target="fonts/Open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b94dde423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b94dde423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627459" y="1425773"/>
            <a:ext cx="7889082" cy="2173486"/>
            <a:chOff x="1673225" y="3802063"/>
            <a:chExt cx="21037551" cy="5795963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17003712" y="3843338"/>
              <a:ext cx="5707064" cy="5713413"/>
              <a:chOff x="-1" y="0"/>
              <a:chExt cx="5706984" cy="5715176"/>
            </a:xfrm>
          </p:grpSpPr>
          <p:sp>
            <p:nvSpPr>
              <p:cNvPr id="60" name="Google Shape;60;p15"/>
              <p:cNvSpPr/>
              <p:nvPr/>
            </p:nvSpPr>
            <p:spPr>
              <a:xfrm>
                <a:off x="-1" y="1833929"/>
                <a:ext cx="1492349" cy="1912232"/>
              </a:xfrm>
              <a:custGeom>
                <a:rect b="b" l="l" r="r" t="t"/>
                <a:pathLst>
                  <a:path extrusionOk="0" h="21600" w="21594">
                    <a:moveTo>
                      <a:pt x="21594" y="6739"/>
                    </a:moveTo>
                    <a:cubicBezTo>
                      <a:pt x="20954" y="8263"/>
                      <a:pt x="20610" y="9853"/>
                      <a:pt x="20574" y="11456"/>
                    </a:cubicBezTo>
                    <a:cubicBezTo>
                      <a:pt x="20535" y="13199"/>
                      <a:pt x="20859" y="14935"/>
                      <a:pt x="21535" y="16596"/>
                    </a:cubicBezTo>
                    <a:lnTo>
                      <a:pt x="14490" y="18529"/>
                    </a:lnTo>
                    <a:lnTo>
                      <a:pt x="9685" y="14922"/>
                    </a:lnTo>
                    <a:lnTo>
                      <a:pt x="8441" y="19981"/>
                    </a:lnTo>
                    <a:lnTo>
                      <a:pt x="2046" y="21600"/>
                    </a:lnTo>
                    <a:cubicBezTo>
                      <a:pt x="696" y="18347"/>
                      <a:pt x="5" y="14950"/>
                      <a:pt x="0" y="11530"/>
                    </a:cubicBezTo>
                    <a:cubicBezTo>
                      <a:pt x="-6" y="8162"/>
                      <a:pt x="653" y="4813"/>
                      <a:pt x="1953" y="1602"/>
                    </a:cubicBezTo>
                    <a:lnTo>
                      <a:pt x="8422" y="3234"/>
                    </a:lnTo>
                    <a:lnTo>
                      <a:pt x="13166" y="0"/>
                    </a:lnTo>
                    <a:lnTo>
                      <a:pt x="14321" y="4575"/>
                    </a:lnTo>
                    <a:lnTo>
                      <a:pt x="21594" y="6739"/>
                    </a:ln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>
                <a:off x="134700" y="556219"/>
                <a:ext cx="1857586" cy="1886652"/>
              </a:xfrm>
              <a:custGeom>
                <a:rect b="b" l="l" r="r" t="t"/>
                <a:pathLst>
                  <a:path extrusionOk="0" h="21600" w="21600">
                    <a:moveTo>
                      <a:pt x="21600" y="13072"/>
                    </a:moveTo>
                    <a:lnTo>
                      <a:pt x="18103" y="8498"/>
                    </a:lnTo>
                    <a:lnTo>
                      <a:pt x="20385" y="3553"/>
                    </a:lnTo>
                    <a:lnTo>
                      <a:pt x="15142" y="4164"/>
                    </a:lnTo>
                    <a:lnTo>
                      <a:pt x="11910" y="0"/>
                    </a:lnTo>
                    <a:cubicBezTo>
                      <a:pt x="9221" y="1976"/>
                      <a:pt x="6846" y="4336"/>
                      <a:pt x="4865" y="7003"/>
                    </a:cubicBezTo>
                    <a:cubicBezTo>
                      <a:pt x="2749" y="9849"/>
                      <a:pt x="1107" y="13009"/>
                      <a:pt x="0" y="16363"/>
                    </a:cubicBezTo>
                    <a:lnTo>
                      <a:pt x="5245" y="18160"/>
                    </a:lnTo>
                    <a:lnTo>
                      <a:pt x="8949" y="14716"/>
                    </a:lnTo>
                    <a:lnTo>
                      <a:pt x="9941" y="19450"/>
                    </a:lnTo>
                    <a:lnTo>
                      <a:pt x="15763" y="21600"/>
                    </a:lnTo>
                    <a:cubicBezTo>
                      <a:pt x="16278" y="19935"/>
                      <a:pt x="17042" y="18354"/>
                      <a:pt x="18029" y="16910"/>
                    </a:cubicBezTo>
                    <a:cubicBezTo>
                      <a:pt x="19019" y="15463"/>
                      <a:pt x="20223" y="14169"/>
                      <a:pt x="21600" y="13072"/>
                    </a:cubicBezTo>
                    <a:close/>
                  </a:path>
                </a:pathLst>
              </a:custGeom>
              <a:solidFill>
                <a:srgbClr val="53C3C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>
                <a:off x="1151816" y="0"/>
                <a:ext cx="2094695" cy="1700784"/>
              </a:xfrm>
              <a:custGeom>
                <a:rect b="b" l="l" r="r" t="t"/>
                <a:pathLst>
                  <a:path extrusionOk="0" h="21600" w="21600">
                    <a:moveTo>
                      <a:pt x="17588" y="0"/>
                    </a:moveTo>
                    <a:lnTo>
                      <a:pt x="17430" y="6132"/>
                    </a:lnTo>
                    <a:lnTo>
                      <a:pt x="21600" y="8829"/>
                    </a:lnTo>
                    <a:lnTo>
                      <a:pt x="17486" y="11464"/>
                    </a:lnTo>
                    <a:lnTo>
                      <a:pt x="17486" y="18121"/>
                    </a:lnTo>
                    <a:cubicBezTo>
                      <a:pt x="15939" y="18093"/>
                      <a:pt x="14399" y="18369"/>
                      <a:pt x="12922" y="18939"/>
                    </a:cubicBezTo>
                    <a:cubicBezTo>
                      <a:pt x="11391" y="19530"/>
                      <a:pt x="9949" y="20429"/>
                      <a:pt x="8655" y="21600"/>
                    </a:cubicBezTo>
                    <a:lnTo>
                      <a:pt x="5339" y="16424"/>
                    </a:lnTo>
                    <a:lnTo>
                      <a:pt x="7427" y="11057"/>
                    </a:lnTo>
                    <a:lnTo>
                      <a:pt x="2964" y="11726"/>
                    </a:lnTo>
                    <a:lnTo>
                      <a:pt x="0" y="7122"/>
                    </a:lnTo>
                    <a:cubicBezTo>
                      <a:pt x="2580" y="4832"/>
                      <a:pt x="5434" y="3050"/>
                      <a:pt x="8459" y="1841"/>
                    </a:cubicBezTo>
                    <a:cubicBezTo>
                      <a:pt x="11409" y="662"/>
                      <a:pt x="14487" y="41"/>
                      <a:pt x="17588" y="0"/>
                    </a:cubicBez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>
                <a:off x="2841747" y="1864"/>
                <a:ext cx="1682701" cy="1699096"/>
              </a:xfrm>
              <a:custGeom>
                <a:rect b="b" l="l" r="r" t="t"/>
                <a:pathLst>
                  <a:path extrusionOk="0" h="21600" w="21600">
                    <a:moveTo>
                      <a:pt x="21600" y="6789"/>
                    </a:moveTo>
                    <a:lnTo>
                      <a:pt x="18062" y="11592"/>
                    </a:lnTo>
                    <a:lnTo>
                      <a:pt x="20609" y="17055"/>
                    </a:lnTo>
                    <a:lnTo>
                      <a:pt x="14703" y="16336"/>
                    </a:lnTo>
                    <a:lnTo>
                      <a:pt x="11002" y="21600"/>
                    </a:lnTo>
                    <a:cubicBezTo>
                      <a:pt x="9373" y="20453"/>
                      <a:pt x="7572" y="19566"/>
                      <a:pt x="5666" y="18971"/>
                    </a:cubicBezTo>
                    <a:cubicBezTo>
                      <a:pt x="3833" y="18398"/>
                      <a:pt x="1923" y="18102"/>
                      <a:pt x="1" y="18092"/>
                    </a:cubicBezTo>
                    <a:lnTo>
                      <a:pt x="19" y="11426"/>
                    </a:lnTo>
                    <a:lnTo>
                      <a:pt x="5048" y="8758"/>
                    </a:lnTo>
                    <a:lnTo>
                      <a:pt x="17" y="6129"/>
                    </a:lnTo>
                    <a:lnTo>
                      <a:pt x="0" y="0"/>
                    </a:lnTo>
                    <a:cubicBezTo>
                      <a:pt x="3698" y="7"/>
                      <a:pt x="7375" y="553"/>
                      <a:pt x="10913" y="1621"/>
                    </a:cubicBezTo>
                    <a:cubicBezTo>
                      <a:pt x="14729" y="2773"/>
                      <a:pt x="18336" y="4517"/>
                      <a:pt x="21600" y="6789"/>
                    </a:cubicBezTo>
                    <a:close/>
                  </a:path>
                </a:pathLst>
              </a:custGeom>
              <a:solidFill>
                <a:srgbClr val="53C3C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5"/>
              <p:cNvSpPr/>
              <p:nvPr/>
            </p:nvSpPr>
            <p:spPr>
              <a:xfrm>
                <a:off x="3697957" y="532335"/>
                <a:ext cx="1875432" cy="2037602"/>
              </a:xfrm>
              <a:custGeom>
                <a:rect b="b" l="l" r="r" t="t"/>
                <a:pathLst>
                  <a:path extrusionOk="0" h="21600" w="21600">
                    <a:moveTo>
                      <a:pt x="21600" y="15303"/>
                    </a:moveTo>
                    <a:lnTo>
                      <a:pt x="16392" y="16795"/>
                    </a:lnTo>
                    <a:lnTo>
                      <a:pt x="15398" y="21600"/>
                    </a:lnTo>
                    <a:lnTo>
                      <a:pt x="11553" y="18405"/>
                    </a:lnTo>
                    <a:lnTo>
                      <a:pt x="5972" y="20063"/>
                    </a:lnTo>
                    <a:cubicBezTo>
                      <a:pt x="5499" y="18526"/>
                      <a:pt x="4743" y="17076"/>
                      <a:pt x="3737" y="15774"/>
                    </a:cubicBezTo>
                    <a:cubicBezTo>
                      <a:pt x="2715" y="14451"/>
                      <a:pt x="1450" y="13302"/>
                      <a:pt x="0" y="12379"/>
                    </a:cubicBezTo>
                    <a:lnTo>
                      <a:pt x="3257" y="7862"/>
                    </a:lnTo>
                    <a:lnTo>
                      <a:pt x="8532" y="8546"/>
                    </a:lnTo>
                    <a:lnTo>
                      <a:pt x="6304" y="4030"/>
                    </a:lnTo>
                    <a:lnTo>
                      <a:pt x="9465" y="0"/>
                    </a:lnTo>
                    <a:cubicBezTo>
                      <a:pt x="12389" y="1953"/>
                      <a:pt x="14950" y="4329"/>
                      <a:pt x="17049" y="7036"/>
                    </a:cubicBezTo>
                    <a:cubicBezTo>
                      <a:pt x="19010" y="9565"/>
                      <a:pt x="20545" y="12352"/>
                      <a:pt x="21600" y="15303"/>
                    </a:cubicBez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5"/>
              <p:cNvSpPr/>
              <p:nvPr/>
            </p:nvSpPr>
            <p:spPr>
              <a:xfrm>
                <a:off x="4213545" y="1963854"/>
                <a:ext cx="1493438" cy="1940108"/>
              </a:xfrm>
              <a:custGeom>
                <a:rect b="b" l="l" r="r" t="t"/>
                <a:pathLst>
                  <a:path extrusionOk="0" h="21600" w="21587">
                    <a:moveTo>
                      <a:pt x="0" y="4957"/>
                    </a:moveTo>
                    <a:cubicBezTo>
                      <a:pt x="674" y="6574"/>
                      <a:pt x="1025" y="8260"/>
                      <a:pt x="1041" y="9958"/>
                    </a:cubicBezTo>
                    <a:cubicBezTo>
                      <a:pt x="1057" y="11657"/>
                      <a:pt x="738" y="13349"/>
                      <a:pt x="94" y="14975"/>
                    </a:cubicBezTo>
                    <a:lnTo>
                      <a:pt x="7217" y="16496"/>
                    </a:lnTo>
                    <a:lnTo>
                      <a:pt x="8377" y="21600"/>
                    </a:lnTo>
                    <a:lnTo>
                      <a:pt x="13073" y="18094"/>
                    </a:lnTo>
                    <a:lnTo>
                      <a:pt x="19614" y="19878"/>
                    </a:lnTo>
                    <a:cubicBezTo>
                      <a:pt x="20909" y="16689"/>
                      <a:pt x="21575" y="13369"/>
                      <a:pt x="21587" y="10027"/>
                    </a:cubicBezTo>
                    <a:cubicBezTo>
                      <a:pt x="21600" y="6627"/>
                      <a:pt x="20937" y="3246"/>
                      <a:pt x="19622" y="0"/>
                    </a:cubicBezTo>
                    <a:lnTo>
                      <a:pt x="13000" y="1512"/>
                    </a:lnTo>
                    <a:lnTo>
                      <a:pt x="11645" y="6541"/>
                    </a:lnTo>
                    <a:lnTo>
                      <a:pt x="7109" y="3274"/>
                    </a:lnTo>
                    <a:lnTo>
                      <a:pt x="0" y="4957"/>
                    </a:ln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5"/>
              <p:cNvSpPr/>
              <p:nvPr/>
            </p:nvSpPr>
            <p:spPr>
              <a:xfrm>
                <a:off x="3687562" y="3299131"/>
                <a:ext cx="1893746" cy="1879821"/>
              </a:xfrm>
              <a:custGeom>
                <a:rect b="b" l="l" r="r" t="t"/>
                <a:pathLst>
                  <a:path extrusionOk="0" h="21600" w="21600">
                    <a:moveTo>
                      <a:pt x="6112" y="0"/>
                    </a:moveTo>
                    <a:cubicBezTo>
                      <a:pt x="5571" y="1556"/>
                      <a:pt x="4815" y="3028"/>
                      <a:pt x="3865" y="4370"/>
                    </a:cubicBezTo>
                    <a:cubicBezTo>
                      <a:pt x="2793" y="5886"/>
                      <a:pt x="1489" y="7220"/>
                      <a:pt x="0" y="8323"/>
                    </a:cubicBezTo>
                    <a:lnTo>
                      <a:pt x="3450" y="13006"/>
                    </a:lnTo>
                    <a:lnTo>
                      <a:pt x="1273" y="17740"/>
                    </a:lnTo>
                    <a:lnTo>
                      <a:pt x="6632" y="17276"/>
                    </a:lnTo>
                    <a:lnTo>
                      <a:pt x="9516" y="21600"/>
                    </a:lnTo>
                    <a:cubicBezTo>
                      <a:pt x="12350" y="19516"/>
                      <a:pt x="14844" y="16999"/>
                      <a:pt x="16906" y="14140"/>
                    </a:cubicBezTo>
                    <a:cubicBezTo>
                      <a:pt x="18927" y="11339"/>
                      <a:pt x="20510" y="8243"/>
                      <a:pt x="21600" y="4960"/>
                    </a:cubicBezTo>
                    <a:lnTo>
                      <a:pt x="16217" y="3145"/>
                    </a:lnTo>
                    <a:lnTo>
                      <a:pt x="12679" y="6627"/>
                    </a:lnTo>
                    <a:lnTo>
                      <a:pt x="11802" y="1529"/>
                    </a:lnTo>
                    <a:lnTo>
                      <a:pt x="6112" y="0"/>
                    </a:ln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>
                <a:off x="2475464" y="4017673"/>
                <a:ext cx="2058131" cy="1697503"/>
              </a:xfrm>
              <a:custGeom>
                <a:rect b="b" l="l" r="r" t="t"/>
                <a:pathLst>
                  <a:path extrusionOk="0" h="21600" w="21600">
                    <a:moveTo>
                      <a:pt x="12829" y="0"/>
                    </a:moveTo>
                    <a:lnTo>
                      <a:pt x="15972" y="5265"/>
                    </a:lnTo>
                    <a:lnTo>
                      <a:pt x="14059" y="10432"/>
                    </a:lnTo>
                    <a:lnTo>
                      <a:pt x="18916" y="9822"/>
                    </a:lnTo>
                    <a:lnTo>
                      <a:pt x="21600" y="14685"/>
                    </a:lnTo>
                    <a:cubicBezTo>
                      <a:pt x="18955" y="16959"/>
                      <a:pt x="16031" y="18716"/>
                      <a:pt x="12936" y="19890"/>
                    </a:cubicBezTo>
                    <a:cubicBezTo>
                      <a:pt x="10008" y="21000"/>
                      <a:pt x="6960" y="21577"/>
                      <a:pt x="3892" y="21600"/>
                    </a:cubicBezTo>
                    <a:lnTo>
                      <a:pt x="3989" y="15788"/>
                    </a:lnTo>
                    <a:lnTo>
                      <a:pt x="0" y="12821"/>
                    </a:lnTo>
                    <a:lnTo>
                      <a:pt x="3818" y="9812"/>
                    </a:lnTo>
                    <a:lnTo>
                      <a:pt x="3912" y="3439"/>
                    </a:lnTo>
                    <a:cubicBezTo>
                      <a:pt x="5495" y="3425"/>
                      <a:pt x="7068" y="3123"/>
                      <a:pt x="8577" y="2542"/>
                    </a:cubicBezTo>
                    <a:cubicBezTo>
                      <a:pt x="10092" y="1959"/>
                      <a:pt x="11525" y="1102"/>
                      <a:pt x="12829" y="0"/>
                    </a:cubicBezTo>
                    <a:close/>
                  </a:path>
                </a:pathLst>
              </a:custGeom>
              <a:solidFill>
                <a:srgbClr val="1C568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>
                <a:off x="138270" y="3148517"/>
                <a:ext cx="1872239" cy="2015687"/>
              </a:xfrm>
              <a:custGeom>
                <a:rect b="b" l="l" r="r" t="t"/>
                <a:pathLst>
                  <a:path extrusionOk="0" h="21600" w="21600">
                    <a:moveTo>
                      <a:pt x="21600" y="9318"/>
                    </a:moveTo>
                    <a:lnTo>
                      <a:pt x="18334" y="13755"/>
                    </a:lnTo>
                    <a:lnTo>
                      <a:pt x="13034" y="13367"/>
                    </a:lnTo>
                    <a:lnTo>
                      <a:pt x="15251" y="17745"/>
                    </a:lnTo>
                    <a:lnTo>
                      <a:pt x="11967" y="21600"/>
                    </a:lnTo>
                    <a:cubicBezTo>
                      <a:pt x="9153" y="19652"/>
                      <a:pt x="6677" y="17314"/>
                      <a:pt x="4625" y="14669"/>
                    </a:cubicBezTo>
                    <a:cubicBezTo>
                      <a:pt x="2652" y="12126"/>
                      <a:pt x="1094" y="9328"/>
                      <a:pt x="0" y="6363"/>
                    </a:cubicBezTo>
                    <a:lnTo>
                      <a:pt x="5025" y="4840"/>
                    </a:lnTo>
                    <a:lnTo>
                      <a:pt x="6063" y="0"/>
                    </a:lnTo>
                    <a:lnTo>
                      <a:pt x="10042" y="3412"/>
                    </a:lnTo>
                    <a:lnTo>
                      <a:pt x="15564" y="1644"/>
                    </a:lnTo>
                    <a:cubicBezTo>
                      <a:pt x="16126" y="3077"/>
                      <a:pt x="16891" y="4433"/>
                      <a:pt x="17840" y="5677"/>
                    </a:cubicBezTo>
                    <a:cubicBezTo>
                      <a:pt x="18892" y="7056"/>
                      <a:pt x="20160" y="8284"/>
                      <a:pt x="21600" y="9318"/>
                    </a:cubicBez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>
                <a:off x="1169613" y="4009619"/>
                <a:ext cx="1697221" cy="1705369"/>
              </a:xfrm>
              <a:custGeom>
                <a:rect b="b" l="l" r="r" t="t"/>
                <a:pathLst>
                  <a:path extrusionOk="0" h="21600" w="21600">
                    <a:moveTo>
                      <a:pt x="21600" y="3512"/>
                    </a:moveTo>
                    <a:cubicBezTo>
                      <a:pt x="19644" y="3535"/>
                      <a:pt x="17697" y="3245"/>
                      <a:pt x="15832" y="2655"/>
                    </a:cubicBezTo>
                    <a:cubicBezTo>
                      <a:pt x="13947" y="2058"/>
                      <a:pt x="12171" y="1162"/>
                      <a:pt x="10574" y="0"/>
                    </a:cubicBezTo>
                    <a:lnTo>
                      <a:pt x="7055" y="5321"/>
                    </a:lnTo>
                    <a:lnTo>
                      <a:pt x="1069" y="4810"/>
                    </a:lnTo>
                    <a:lnTo>
                      <a:pt x="3539" y="10116"/>
                    </a:lnTo>
                    <a:lnTo>
                      <a:pt x="0" y="14564"/>
                    </a:lnTo>
                    <a:cubicBezTo>
                      <a:pt x="2804" y="16623"/>
                      <a:pt x="5893" y="18267"/>
                      <a:pt x="9170" y="19447"/>
                    </a:cubicBezTo>
                    <a:cubicBezTo>
                      <a:pt x="13120" y="20870"/>
                      <a:pt x="17288" y="21598"/>
                      <a:pt x="21489" y="21600"/>
                    </a:cubicBezTo>
                    <a:lnTo>
                      <a:pt x="21489" y="15786"/>
                    </a:lnTo>
                    <a:lnTo>
                      <a:pt x="16855" y="12930"/>
                    </a:lnTo>
                    <a:lnTo>
                      <a:pt x="21476" y="9991"/>
                    </a:lnTo>
                    <a:lnTo>
                      <a:pt x="21600" y="3512"/>
                    </a:ln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70" name="Google Shape;70;p15"/>
              <p:cNvGrpSpPr/>
              <p:nvPr/>
            </p:nvGrpSpPr>
            <p:grpSpPr>
              <a:xfrm>
                <a:off x="1706538" y="1834128"/>
                <a:ext cx="2336767" cy="1864300"/>
                <a:chOff x="-286" y="-689"/>
                <a:chExt cx="2336765" cy="1864299"/>
              </a:xfrm>
            </p:grpSpPr>
            <p:sp>
              <p:nvSpPr>
                <p:cNvPr id="71" name="Google Shape;71;p15"/>
                <p:cNvSpPr txBox="1"/>
                <p:nvPr/>
              </p:nvSpPr>
              <p:spPr>
                <a:xfrm>
                  <a:off x="-286" y="898113"/>
                  <a:ext cx="2336765" cy="9654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44245"/>
                    </a:buClr>
                    <a:buSzPts val="900"/>
                    <a:buFont typeface="Open Sans SemiBold"/>
                    <a:buNone/>
                  </a:pPr>
                  <a:r>
                    <a:rPr b="0" i="0" lang="en-GB" sz="900" u="none">
                      <a:solidFill>
                        <a:srgbClr val="344245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rPr>
                    <a:t>Infographic</a:t>
                  </a:r>
                  <a:endParaRPr sz="500"/>
                </a:p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44245"/>
                    </a:buClr>
                    <a:buSzPts val="900"/>
                    <a:buFont typeface="Open Sans SemiBold"/>
                    <a:buNone/>
                  </a:pPr>
                  <a:r>
                    <a:rPr b="0" i="0" lang="en-GB" sz="900" u="none">
                      <a:solidFill>
                        <a:srgbClr val="344245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rPr>
                    <a:t>form</a:t>
                  </a:r>
                  <a:endParaRPr sz="500"/>
                </a:p>
              </p:txBody>
            </p:sp>
            <p:sp>
              <p:nvSpPr>
                <p:cNvPr id="72" name="Google Shape;72;p15"/>
                <p:cNvSpPr txBox="1"/>
                <p:nvPr/>
              </p:nvSpPr>
              <p:spPr>
                <a:xfrm>
                  <a:off x="502944" y="-689"/>
                  <a:ext cx="1330305" cy="9654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44245"/>
                    </a:buClr>
                    <a:buSzPts val="1900"/>
                    <a:buFont typeface="Open Sans SemiBold"/>
                    <a:buNone/>
                  </a:pPr>
                  <a:r>
                    <a:rPr b="0" i="0" lang="en-GB" sz="1900" u="none">
                      <a:solidFill>
                        <a:srgbClr val="344245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rPr>
                    <a:t>10</a:t>
                  </a:r>
                  <a:endParaRPr sz="500"/>
                </a:p>
              </p:txBody>
            </p:sp>
          </p:grpSp>
        </p:grpSp>
        <p:grpSp>
          <p:nvGrpSpPr>
            <p:cNvPr id="73" name="Google Shape;73;p15"/>
            <p:cNvGrpSpPr/>
            <p:nvPr/>
          </p:nvGrpSpPr>
          <p:grpSpPr>
            <a:xfrm>
              <a:off x="9309099" y="3802063"/>
              <a:ext cx="5792790" cy="5795963"/>
              <a:chOff x="-1" y="0"/>
              <a:chExt cx="5792425" cy="5796459"/>
            </a:xfrm>
          </p:grpSpPr>
          <p:sp>
            <p:nvSpPr>
              <p:cNvPr id="74" name="Google Shape;74;p15"/>
              <p:cNvSpPr/>
              <p:nvPr/>
            </p:nvSpPr>
            <p:spPr>
              <a:xfrm>
                <a:off x="38687" y="700014"/>
                <a:ext cx="1904994" cy="1971297"/>
              </a:xfrm>
              <a:custGeom>
                <a:rect b="b" l="l" r="r" t="t"/>
                <a:pathLst>
                  <a:path extrusionOk="0" h="21600" w="21600">
                    <a:moveTo>
                      <a:pt x="11095" y="0"/>
                    </a:moveTo>
                    <a:lnTo>
                      <a:pt x="14314" y="3502"/>
                    </a:lnTo>
                    <a:lnTo>
                      <a:pt x="19810" y="2880"/>
                    </a:lnTo>
                    <a:lnTo>
                      <a:pt x="17676" y="7407"/>
                    </a:lnTo>
                    <a:lnTo>
                      <a:pt x="21600" y="12117"/>
                    </a:lnTo>
                    <a:cubicBezTo>
                      <a:pt x="20028" y="13349"/>
                      <a:pt x="18725" y="14872"/>
                      <a:pt x="17768" y="16596"/>
                    </a:cubicBezTo>
                    <a:cubicBezTo>
                      <a:pt x="16904" y="18154"/>
                      <a:pt x="16338" y="19849"/>
                      <a:pt x="16095" y="21600"/>
                    </a:cubicBezTo>
                    <a:lnTo>
                      <a:pt x="9880" y="20490"/>
                    </a:lnTo>
                    <a:lnTo>
                      <a:pt x="8279" y="15739"/>
                    </a:lnTo>
                    <a:lnTo>
                      <a:pt x="4958" y="19606"/>
                    </a:lnTo>
                    <a:lnTo>
                      <a:pt x="0" y="18865"/>
                    </a:lnTo>
                    <a:cubicBezTo>
                      <a:pt x="714" y="14961"/>
                      <a:pt x="2163" y="11217"/>
                      <a:pt x="4277" y="7820"/>
                    </a:cubicBezTo>
                    <a:cubicBezTo>
                      <a:pt x="6106" y="4880"/>
                      <a:pt x="8407" y="2240"/>
                      <a:pt x="11095" y="0"/>
                    </a:cubicBez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5;p15"/>
              <p:cNvSpPr/>
              <p:nvPr/>
            </p:nvSpPr>
            <p:spPr>
              <a:xfrm>
                <a:off x="1013048" y="0"/>
                <a:ext cx="2279032" cy="1813041"/>
              </a:xfrm>
              <a:custGeom>
                <a:rect b="b" l="l" r="r" t="t"/>
                <a:pathLst>
                  <a:path extrusionOk="0" h="21600" w="21600">
                    <a:moveTo>
                      <a:pt x="0" y="8377"/>
                    </a:moveTo>
                    <a:lnTo>
                      <a:pt x="2695" y="12186"/>
                    </a:lnTo>
                    <a:lnTo>
                      <a:pt x="7186" y="11510"/>
                    </a:lnTo>
                    <a:lnTo>
                      <a:pt x="5511" y="16393"/>
                    </a:lnTo>
                    <a:lnTo>
                      <a:pt x="8766" y="21600"/>
                    </a:lnTo>
                    <a:cubicBezTo>
                      <a:pt x="9991" y="20211"/>
                      <a:pt x="11407" y="19115"/>
                      <a:pt x="12946" y="18365"/>
                    </a:cubicBezTo>
                    <a:cubicBezTo>
                      <a:pt x="14482" y="17617"/>
                      <a:pt x="16113" y="17227"/>
                      <a:pt x="17761" y="17214"/>
                    </a:cubicBezTo>
                    <a:lnTo>
                      <a:pt x="17838" y="10958"/>
                    </a:lnTo>
                    <a:lnTo>
                      <a:pt x="21600" y="8027"/>
                    </a:lnTo>
                    <a:lnTo>
                      <a:pt x="17772" y="5354"/>
                    </a:lnTo>
                    <a:lnTo>
                      <a:pt x="17801" y="0"/>
                    </a:lnTo>
                    <a:cubicBezTo>
                      <a:pt x="14526" y="19"/>
                      <a:pt x="11280" y="775"/>
                      <a:pt x="8217" y="2231"/>
                    </a:cubicBezTo>
                    <a:cubicBezTo>
                      <a:pt x="5213" y="3659"/>
                      <a:pt x="2432" y="5740"/>
                      <a:pt x="0" y="8377"/>
                    </a:cubicBezTo>
                    <a:close/>
                  </a:path>
                </a:pathLst>
              </a:custGeom>
              <a:solidFill>
                <a:srgbClr val="3EB9CD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6;p15"/>
              <p:cNvSpPr/>
              <p:nvPr/>
            </p:nvSpPr>
            <p:spPr>
              <a:xfrm>
                <a:off x="2883785" y="1514"/>
                <a:ext cx="1871142" cy="1783656"/>
              </a:xfrm>
              <a:custGeom>
                <a:rect b="b" l="l" r="r" t="t"/>
                <a:pathLst>
                  <a:path extrusionOk="0" h="21600" w="21600">
                    <a:moveTo>
                      <a:pt x="17" y="0"/>
                    </a:moveTo>
                    <a:lnTo>
                      <a:pt x="17" y="5476"/>
                    </a:lnTo>
                    <a:lnTo>
                      <a:pt x="4661" y="8156"/>
                    </a:lnTo>
                    <a:lnTo>
                      <a:pt x="87" y="10938"/>
                    </a:lnTo>
                    <a:lnTo>
                      <a:pt x="0" y="17481"/>
                    </a:lnTo>
                    <a:cubicBezTo>
                      <a:pt x="2064" y="17465"/>
                      <a:pt x="4114" y="17848"/>
                      <a:pt x="6045" y="18612"/>
                    </a:cubicBezTo>
                    <a:cubicBezTo>
                      <a:pt x="7816" y="19313"/>
                      <a:pt x="9461" y="20323"/>
                      <a:pt x="10911" y="21600"/>
                    </a:cubicBezTo>
                    <a:lnTo>
                      <a:pt x="14839" y="16665"/>
                    </a:lnTo>
                    <a:lnTo>
                      <a:pt x="20090" y="17812"/>
                    </a:lnTo>
                    <a:lnTo>
                      <a:pt x="18186" y="12505"/>
                    </a:lnTo>
                    <a:lnTo>
                      <a:pt x="21600" y="8114"/>
                    </a:lnTo>
                    <a:cubicBezTo>
                      <a:pt x="18574" y="5575"/>
                      <a:pt x="15171" y="3576"/>
                      <a:pt x="11526" y="2196"/>
                    </a:cubicBezTo>
                    <a:cubicBezTo>
                      <a:pt x="7833" y="798"/>
                      <a:pt x="3943" y="56"/>
                      <a:pt x="17" y="0"/>
                    </a:cubicBezTo>
                    <a:close/>
                  </a:path>
                </a:pathLst>
              </a:custGeom>
              <a:solidFill>
                <a:srgbClr val="53C3C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;p15"/>
              <p:cNvSpPr/>
              <p:nvPr/>
            </p:nvSpPr>
            <p:spPr>
              <a:xfrm>
                <a:off x="3818054" y="665793"/>
                <a:ext cx="1930962" cy="2258438"/>
              </a:xfrm>
              <a:custGeom>
                <a:rect b="b" l="l" r="r" t="t"/>
                <a:pathLst>
                  <a:path extrusionOk="0" h="21600" w="21600">
                    <a:moveTo>
                      <a:pt x="21600" y="16656"/>
                    </a:moveTo>
                    <a:lnTo>
                      <a:pt x="16446" y="17523"/>
                    </a:lnTo>
                    <a:lnTo>
                      <a:pt x="14726" y="21600"/>
                    </a:lnTo>
                    <a:lnTo>
                      <a:pt x="11411" y="18280"/>
                    </a:lnTo>
                    <a:lnTo>
                      <a:pt x="5685" y="19159"/>
                    </a:lnTo>
                    <a:cubicBezTo>
                      <a:pt x="5388" y="17538"/>
                      <a:pt x="4754" y="15976"/>
                      <a:pt x="3812" y="14546"/>
                    </a:cubicBezTo>
                    <a:cubicBezTo>
                      <a:pt x="2834" y="13063"/>
                      <a:pt x="1541" y="11748"/>
                      <a:pt x="0" y="10669"/>
                    </a:cubicBezTo>
                    <a:lnTo>
                      <a:pt x="3868" y="6663"/>
                    </a:lnTo>
                    <a:lnTo>
                      <a:pt x="8829" y="7532"/>
                    </a:lnTo>
                    <a:lnTo>
                      <a:pt x="7144" y="3468"/>
                    </a:lnTo>
                    <a:lnTo>
                      <a:pt x="10412" y="0"/>
                    </a:lnTo>
                    <a:cubicBezTo>
                      <a:pt x="13217" y="2098"/>
                      <a:pt x="15607" y="4571"/>
                      <a:pt x="17489" y="7321"/>
                    </a:cubicBezTo>
                    <a:cubicBezTo>
                      <a:pt x="19468" y="10212"/>
                      <a:pt x="20858" y="13368"/>
                      <a:pt x="21600" y="16656"/>
                    </a:cubicBez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" name="Google Shape;78;p15"/>
              <p:cNvSpPr/>
              <p:nvPr/>
            </p:nvSpPr>
            <p:spPr>
              <a:xfrm>
                <a:off x="4138359" y="2394835"/>
                <a:ext cx="1654065" cy="1984168"/>
              </a:xfrm>
              <a:custGeom>
                <a:rect b="b" l="l" r="r" t="t"/>
                <a:pathLst>
                  <a:path extrusionOk="0" h="21600" w="21388">
                    <a:moveTo>
                      <a:pt x="20802" y="0"/>
                    </a:moveTo>
                    <a:lnTo>
                      <a:pt x="14740" y="1031"/>
                    </a:lnTo>
                    <a:lnTo>
                      <a:pt x="12842" y="5557"/>
                    </a:lnTo>
                    <a:lnTo>
                      <a:pt x="9114" y="1936"/>
                    </a:lnTo>
                    <a:lnTo>
                      <a:pt x="2409" y="2869"/>
                    </a:lnTo>
                    <a:cubicBezTo>
                      <a:pt x="2818" y="4731"/>
                      <a:pt x="2809" y="6641"/>
                      <a:pt x="2380" y="8499"/>
                    </a:cubicBezTo>
                    <a:cubicBezTo>
                      <a:pt x="1963" y="10309"/>
                      <a:pt x="1157" y="12038"/>
                      <a:pt x="0" y="13603"/>
                    </a:cubicBezTo>
                    <a:lnTo>
                      <a:pt x="6087" y="16622"/>
                    </a:lnTo>
                    <a:lnTo>
                      <a:pt x="5870" y="21585"/>
                    </a:lnTo>
                    <a:lnTo>
                      <a:pt x="11300" y="18974"/>
                    </a:lnTo>
                    <a:lnTo>
                      <a:pt x="16019" y="21600"/>
                    </a:lnTo>
                    <a:cubicBezTo>
                      <a:pt x="18327" y="18413"/>
                      <a:pt x="19931" y="14900"/>
                      <a:pt x="20752" y="11231"/>
                    </a:cubicBezTo>
                    <a:cubicBezTo>
                      <a:pt x="21583" y="7521"/>
                      <a:pt x="21600" y="3715"/>
                      <a:pt x="20802" y="0"/>
                    </a:cubicBez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79;p15"/>
              <p:cNvSpPr/>
              <p:nvPr/>
            </p:nvSpPr>
            <p:spPr>
              <a:xfrm>
                <a:off x="3276811" y="3635467"/>
                <a:ext cx="2108477" cy="1994678"/>
              </a:xfrm>
              <a:custGeom>
                <a:rect b="b" l="l" r="r" t="t"/>
                <a:pathLst>
                  <a:path extrusionOk="0" h="21600" w="21600">
                    <a:moveTo>
                      <a:pt x="8888" y="0"/>
                    </a:moveTo>
                    <a:lnTo>
                      <a:pt x="13725" y="3055"/>
                    </a:lnTo>
                    <a:lnTo>
                      <a:pt x="13544" y="7953"/>
                    </a:lnTo>
                    <a:lnTo>
                      <a:pt x="17779" y="5392"/>
                    </a:lnTo>
                    <a:lnTo>
                      <a:pt x="21600" y="7881"/>
                    </a:lnTo>
                    <a:cubicBezTo>
                      <a:pt x="19933" y="10893"/>
                      <a:pt x="17805" y="13593"/>
                      <a:pt x="15304" y="15872"/>
                    </a:cubicBezTo>
                    <a:cubicBezTo>
                      <a:pt x="12585" y="18349"/>
                      <a:pt x="9466" y="20289"/>
                      <a:pt x="6098" y="21600"/>
                    </a:cubicBezTo>
                    <a:lnTo>
                      <a:pt x="4461" y="16974"/>
                    </a:lnTo>
                    <a:lnTo>
                      <a:pt x="0" y="16101"/>
                    </a:lnTo>
                    <a:lnTo>
                      <a:pt x="2776" y="12242"/>
                    </a:lnTo>
                    <a:lnTo>
                      <a:pt x="1134" y="6880"/>
                    </a:lnTo>
                    <a:cubicBezTo>
                      <a:pt x="2616" y="6319"/>
                      <a:pt x="4002" y="5507"/>
                      <a:pt x="5239" y="4477"/>
                    </a:cubicBezTo>
                    <a:cubicBezTo>
                      <a:pt x="6717" y="3247"/>
                      <a:pt x="7956" y="1726"/>
                      <a:pt x="8888" y="0"/>
                    </a:cubicBez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80;p15"/>
              <p:cNvSpPr/>
              <p:nvPr/>
            </p:nvSpPr>
            <p:spPr>
              <a:xfrm>
                <a:off x="1767689" y="4266134"/>
                <a:ext cx="2118645" cy="1530325"/>
              </a:xfrm>
              <a:custGeom>
                <a:rect b="b" l="l" r="r" t="t"/>
                <a:pathLst>
                  <a:path extrusionOk="0" h="21563" w="21600">
                    <a:moveTo>
                      <a:pt x="16586" y="25"/>
                    </a:moveTo>
                    <a:cubicBezTo>
                      <a:pt x="14905" y="825"/>
                      <a:pt x="13138" y="1230"/>
                      <a:pt x="11360" y="1221"/>
                    </a:cubicBezTo>
                    <a:cubicBezTo>
                      <a:pt x="9601" y="1213"/>
                      <a:pt x="7854" y="800"/>
                      <a:pt x="6193" y="0"/>
                    </a:cubicBezTo>
                    <a:lnTo>
                      <a:pt x="4486" y="7428"/>
                    </a:lnTo>
                    <a:lnTo>
                      <a:pt x="0" y="8354"/>
                    </a:lnTo>
                    <a:lnTo>
                      <a:pt x="2873" y="13475"/>
                    </a:lnTo>
                    <a:lnTo>
                      <a:pt x="1505" y="19226"/>
                    </a:lnTo>
                    <a:cubicBezTo>
                      <a:pt x="4623" y="20737"/>
                      <a:pt x="7900" y="21526"/>
                      <a:pt x="11204" y="21562"/>
                    </a:cubicBezTo>
                    <a:cubicBezTo>
                      <a:pt x="14747" y="21600"/>
                      <a:pt x="18266" y="20772"/>
                      <a:pt x="21600" y="19117"/>
                    </a:cubicBezTo>
                    <a:lnTo>
                      <a:pt x="19838" y="13068"/>
                    </a:lnTo>
                    <a:lnTo>
                      <a:pt x="15620" y="11970"/>
                    </a:lnTo>
                    <a:lnTo>
                      <a:pt x="18337" y="7036"/>
                    </a:lnTo>
                    <a:lnTo>
                      <a:pt x="16586" y="25"/>
                    </a:lnTo>
                    <a:close/>
                  </a:path>
                </a:pathLst>
              </a:custGeom>
              <a:solidFill>
                <a:srgbClr val="1C568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" name="Google Shape;81;p15"/>
              <p:cNvSpPr/>
              <p:nvPr/>
            </p:nvSpPr>
            <p:spPr>
              <a:xfrm>
                <a:off x="380485" y="3629679"/>
                <a:ext cx="2005086" cy="2003398"/>
              </a:xfrm>
              <a:custGeom>
                <a:rect b="b" l="l" r="r" t="t"/>
                <a:pathLst>
                  <a:path extrusionOk="0" h="21600" w="21600">
                    <a:moveTo>
                      <a:pt x="13512" y="0"/>
                    </a:moveTo>
                    <a:cubicBezTo>
                      <a:pt x="14340" y="1455"/>
                      <a:pt x="15397" y="2766"/>
                      <a:pt x="16641" y="3885"/>
                    </a:cubicBezTo>
                    <a:cubicBezTo>
                      <a:pt x="18092" y="5190"/>
                      <a:pt x="19774" y="6212"/>
                      <a:pt x="21600" y="6897"/>
                    </a:cubicBezTo>
                    <a:lnTo>
                      <a:pt x="19664" y="12689"/>
                    </a:lnTo>
                    <a:lnTo>
                      <a:pt x="15050" y="13284"/>
                    </a:lnTo>
                    <a:lnTo>
                      <a:pt x="18107" y="17212"/>
                    </a:lnTo>
                    <a:lnTo>
                      <a:pt x="16630" y="21600"/>
                    </a:lnTo>
                    <a:cubicBezTo>
                      <a:pt x="12954" y="20244"/>
                      <a:pt x="9554" y="18231"/>
                      <a:pt x="6596" y="15660"/>
                    </a:cubicBezTo>
                    <a:cubicBezTo>
                      <a:pt x="3990" y="13395"/>
                      <a:pt x="1763" y="10727"/>
                      <a:pt x="0" y="7758"/>
                    </a:cubicBezTo>
                    <a:lnTo>
                      <a:pt x="4194" y="5389"/>
                    </a:lnTo>
                    <a:lnTo>
                      <a:pt x="4091" y="539"/>
                    </a:lnTo>
                    <a:lnTo>
                      <a:pt x="8505" y="3012"/>
                    </a:lnTo>
                    <a:lnTo>
                      <a:pt x="13512" y="0"/>
                    </a:ln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82;p15"/>
              <p:cNvSpPr/>
              <p:nvPr/>
            </p:nvSpPr>
            <p:spPr>
              <a:xfrm>
                <a:off x="-1" y="2125556"/>
                <a:ext cx="1639153" cy="2232303"/>
              </a:xfrm>
              <a:custGeom>
                <a:rect b="b" l="l" r="r" t="t"/>
                <a:pathLst>
                  <a:path extrusionOk="0" h="21600" w="21422">
                    <a:moveTo>
                      <a:pt x="19053" y="5195"/>
                    </a:moveTo>
                    <a:cubicBezTo>
                      <a:pt x="18674" y="6759"/>
                      <a:pt x="18671" y="8360"/>
                      <a:pt x="19043" y="9925"/>
                    </a:cubicBezTo>
                    <a:cubicBezTo>
                      <a:pt x="19437" y="11580"/>
                      <a:pt x="20243" y="13166"/>
                      <a:pt x="21422" y="14602"/>
                    </a:cubicBezTo>
                    <a:lnTo>
                      <a:pt x="15405" y="17310"/>
                    </a:lnTo>
                    <a:lnTo>
                      <a:pt x="9985" y="15149"/>
                    </a:lnTo>
                    <a:lnTo>
                      <a:pt x="10236" y="19496"/>
                    </a:lnTo>
                    <a:lnTo>
                      <a:pt x="5009" y="21600"/>
                    </a:lnTo>
                    <a:cubicBezTo>
                      <a:pt x="2795" y="18693"/>
                      <a:pt x="1282" y="15522"/>
                      <a:pt x="536" y="12231"/>
                    </a:cubicBezTo>
                    <a:cubicBezTo>
                      <a:pt x="-177" y="9083"/>
                      <a:pt x="-178" y="5870"/>
                      <a:pt x="534" y="2723"/>
                    </a:cubicBezTo>
                    <a:lnTo>
                      <a:pt x="6196" y="3388"/>
                    </a:lnTo>
                    <a:lnTo>
                      <a:pt x="10135" y="0"/>
                    </a:lnTo>
                    <a:lnTo>
                      <a:pt x="12004" y="4293"/>
                    </a:lnTo>
                    <a:lnTo>
                      <a:pt x="19053" y="5195"/>
                    </a:ln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3" name="Google Shape;83;p15"/>
              <p:cNvGrpSpPr/>
              <p:nvPr/>
            </p:nvGrpSpPr>
            <p:grpSpPr>
              <a:xfrm>
                <a:off x="1735029" y="1865472"/>
                <a:ext cx="2336653" cy="1862297"/>
                <a:chOff x="378" y="261"/>
                <a:chExt cx="2336651" cy="1862295"/>
              </a:xfrm>
            </p:grpSpPr>
            <p:sp>
              <p:nvSpPr>
                <p:cNvPr id="84" name="Google Shape;84;p15"/>
                <p:cNvSpPr txBox="1"/>
                <p:nvPr/>
              </p:nvSpPr>
              <p:spPr>
                <a:xfrm>
                  <a:off x="378" y="897275"/>
                  <a:ext cx="2336651" cy="96528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44245"/>
                    </a:buClr>
                    <a:buSzPts val="900"/>
                    <a:buFont typeface="Open Sans SemiBold"/>
                    <a:buNone/>
                  </a:pPr>
                  <a:r>
                    <a:rPr b="0" i="0" lang="en-GB" sz="900" u="none">
                      <a:solidFill>
                        <a:srgbClr val="344245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rPr>
                    <a:t>Infographic</a:t>
                  </a:r>
                  <a:endParaRPr sz="500"/>
                </a:p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44245"/>
                    </a:buClr>
                    <a:buSzPts val="900"/>
                    <a:buFont typeface="Open Sans SemiBold"/>
                    <a:buNone/>
                  </a:pPr>
                  <a:r>
                    <a:rPr b="0" i="0" lang="en-GB" sz="900" u="none">
                      <a:solidFill>
                        <a:srgbClr val="344245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rPr>
                    <a:t>form</a:t>
                  </a:r>
                  <a:endParaRPr sz="500"/>
                </a:p>
              </p:txBody>
            </p:sp>
            <p:sp>
              <p:nvSpPr>
                <p:cNvPr id="85" name="Google Shape;85;p15"/>
                <p:cNvSpPr txBox="1"/>
                <p:nvPr/>
              </p:nvSpPr>
              <p:spPr>
                <a:xfrm>
                  <a:off x="503583" y="261"/>
                  <a:ext cx="1330240" cy="96528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44245"/>
                    </a:buClr>
                    <a:buSzPts val="1900"/>
                    <a:buFont typeface="Open Sans SemiBold"/>
                    <a:buNone/>
                  </a:pPr>
                  <a:r>
                    <a:rPr b="0" i="0" lang="en-GB" sz="1900" u="none">
                      <a:solidFill>
                        <a:srgbClr val="344245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rPr>
                    <a:t>9</a:t>
                  </a:r>
                  <a:endParaRPr sz="500"/>
                </a:p>
              </p:txBody>
            </p:sp>
          </p:grpSp>
        </p:grpSp>
        <p:grpSp>
          <p:nvGrpSpPr>
            <p:cNvPr id="86" name="Google Shape;86;p15"/>
            <p:cNvGrpSpPr/>
            <p:nvPr/>
          </p:nvGrpSpPr>
          <p:grpSpPr>
            <a:xfrm>
              <a:off x="1673225" y="3825875"/>
              <a:ext cx="5761040" cy="5748339"/>
              <a:chOff x="0" y="0"/>
              <a:chExt cx="5760257" cy="5747772"/>
            </a:xfrm>
          </p:grpSpPr>
          <p:sp>
            <p:nvSpPr>
              <p:cNvPr id="87" name="Google Shape;87;p15"/>
              <p:cNvSpPr/>
              <p:nvPr/>
            </p:nvSpPr>
            <p:spPr>
              <a:xfrm>
                <a:off x="2868498" y="0"/>
                <a:ext cx="2052457" cy="1848580"/>
              </a:xfrm>
              <a:custGeom>
                <a:rect b="b" l="l" r="r" t="t"/>
                <a:pathLst>
                  <a:path extrusionOk="0" h="21600" w="21600">
                    <a:moveTo>
                      <a:pt x="0" y="16670"/>
                    </a:moveTo>
                    <a:lnTo>
                      <a:pt x="0" y="10672"/>
                    </a:lnTo>
                    <a:lnTo>
                      <a:pt x="4152" y="7884"/>
                    </a:lnTo>
                    <a:lnTo>
                      <a:pt x="18" y="5327"/>
                    </a:lnTo>
                    <a:lnTo>
                      <a:pt x="18" y="0"/>
                    </a:lnTo>
                    <a:cubicBezTo>
                      <a:pt x="4236" y="30"/>
                      <a:pt x="8405" y="1014"/>
                      <a:pt x="12269" y="2892"/>
                    </a:cubicBezTo>
                    <a:cubicBezTo>
                      <a:pt x="15740" y="4580"/>
                      <a:pt x="18902" y="6960"/>
                      <a:pt x="21600" y="9914"/>
                    </a:cubicBezTo>
                    <a:lnTo>
                      <a:pt x="18189" y="13751"/>
                    </a:lnTo>
                    <a:lnTo>
                      <a:pt x="19572" y="19225"/>
                    </a:lnTo>
                    <a:lnTo>
                      <a:pt x="14888" y="17522"/>
                    </a:lnTo>
                    <a:lnTo>
                      <a:pt x="10866" y="21600"/>
                    </a:lnTo>
                    <a:cubicBezTo>
                      <a:pt x="9362" y="20010"/>
                      <a:pt x="7595" y="18759"/>
                      <a:pt x="5663" y="17913"/>
                    </a:cubicBezTo>
                    <a:cubicBezTo>
                      <a:pt x="3858" y="17123"/>
                      <a:pt x="1940" y="16702"/>
                      <a:pt x="0" y="16670"/>
                    </a:cubicBezTo>
                    <a:close/>
                  </a:path>
                </a:pathLst>
              </a:custGeom>
              <a:solidFill>
                <a:srgbClr val="53C3C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" name="Google Shape;88;p15"/>
              <p:cNvSpPr/>
              <p:nvPr/>
            </p:nvSpPr>
            <p:spPr>
              <a:xfrm>
                <a:off x="3886384" y="847691"/>
                <a:ext cx="1873873" cy="2450799"/>
              </a:xfrm>
              <a:custGeom>
                <a:rect b="b" l="l" r="r" t="t"/>
                <a:pathLst>
                  <a:path extrusionOk="0" h="21600" w="21598">
                    <a:moveTo>
                      <a:pt x="0" y="8726"/>
                    </a:moveTo>
                    <a:cubicBezTo>
                      <a:pt x="1590" y="9913"/>
                      <a:pt x="2855" y="11332"/>
                      <a:pt x="3720" y="12898"/>
                    </a:cubicBezTo>
                    <a:cubicBezTo>
                      <a:pt x="4602" y="14496"/>
                      <a:pt x="5050" y="16216"/>
                      <a:pt x="5035" y="17952"/>
                    </a:cubicBezTo>
                    <a:lnTo>
                      <a:pt x="10835" y="17992"/>
                    </a:lnTo>
                    <a:lnTo>
                      <a:pt x="13757" y="21600"/>
                    </a:lnTo>
                    <a:lnTo>
                      <a:pt x="16516" y="17884"/>
                    </a:lnTo>
                    <a:lnTo>
                      <a:pt x="21598" y="17945"/>
                    </a:lnTo>
                    <a:cubicBezTo>
                      <a:pt x="21600" y="14771"/>
                      <a:pt x="20823" y="11626"/>
                      <a:pt x="19308" y="8672"/>
                    </a:cubicBezTo>
                    <a:cubicBezTo>
                      <a:pt x="17641" y="5422"/>
                      <a:pt x="15117" y="2470"/>
                      <a:pt x="11891" y="0"/>
                    </a:cubicBezTo>
                    <a:lnTo>
                      <a:pt x="8110" y="2814"/>
                    </a:lnTo>
                    <a:lnTo>
                      <a:pt x="9608" y="6943"/>
                    </a:lnTo>
                    <a:lnTo>
                      <a:pt x="4583" y="5722"/>
                    </a:lnTo>
                    <a:lnTo>
                      <a:pt x="0" y="8726"/>
                    </a:ln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15"/>
              <p:cNvSpPr/>
              <p:nvPr/>
            </p:nvSpPr>
            <p:spPr>
              <a:xfrm>
                <a:off x="3891427" y="2870378"/>
                <a:ext cx="1865872" cy="2068807"/>
              </a:xfrm>
              <a:custGeom>
                <a:rect b="b" l="l" r="r" t="t"/>
                <a:pathLst>
                  <a:path extrusionOk="0" h="21600" w="21600">
                    <a:moveTo>
                      <a:pt x="0" y="10750"/>
                    </a:moveTo>
                    <a:lnTo>
                      <a:pt x="4238" y="14816"/>
                    </a:lnTo>
                    <a:lnTo>
                      <a:pt x="2948" y="19686"/>
                    </a:lnTo>
                    <a:lnTo>
                      <a:pt x="8212" y="18296"/>
                    </a:lnTo>
                    <a:lnTo>
                      <a:pt x="11659" y="21600"/>
                    </a:lnTo>
                    <a:cubicBezTo>
                      <a:pt x="14844" y="18703"/>
                      <a:pt x="17362" y="15266"/>
                      <a:pt x="19068" y="11487"/>
                    </a:cubicBezTo>
                    <a:cubicBezTo>
                      <a:pt x="20716" y="7839"/>
                      <a:pt x="21575" y="3940"/>
                      <a:pt x="21600" y="0"/>
                    </a:cubicBezTo>
                    <a:lnTo>
                      <a:pt x="16485" y="0"/>
                    </a:lnTo>
                    <a:lnTo>
                      <a:pt x="13702" y="4331"/>
                    </a:lnTo>
                    <a:lnTo>
                      <a:pt x="10874" y="127"/>
                    </a:lnTo>
                    <a:lnTo>
                      <a:pt x="5009" y="91"/>
                    </a:lnTo>
                    <a:cubicBezTo>
                      <a:pt x="5044" y="2029"/>
                      <a:pt x="4641" y="3953"/>
                      <a:pt x="3825" y="5746"/>
                    </a:cubicBezTo>
                    <a:cubicBezTo>
                      <a:pt x="2962" y="7642"/>
                      <a:pt x="1658" y="9348"/>
                      <a:pt x="0" y="10750"/>
                    </a:cubicBez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" name="Google Shape;90;p15"/>
              <p:cNvSpPr/>
              <p:nvPr/>
            </p:nvSpPr>
            <p:spPr>
              <a:xfrm>
                <a:off x="2495833" y="3898347"/>
                <a:ext cx="2414282" cy="1847668"/>
              </a:xfrm>
              <a:custGeom>
                <a:rect b="b" l="l" r="r" t="t"/>
                <a:pathLst>
                  <a:path extrusionOk="0" h="21590" w="21600">
                    <a:moveTo>
                      <a:pt x="12494" y="0"/>
                    </a:moveTo>
                    <a:lnTo>
                      <a:pt x="15861" y="4470"/>
                    </a:lnTo>
                    <a:lnTo>
                      <a:pt x="14923" y="9829"/>
                    </a:lnTo>
                    <a:lnTo>
                      <a:pt x="18936" y="8406"/>
                    </a:lnTo>
                    <a:lnTo>
                      <a:pt x="21600" y="12051"/>
                    </a:lnTo>
                    <a:cubicBezTo>
                      <a:pt x="19046" y="15250"/>
                      <a:pt x="16024" y="17741"/>
                      <a:pt x="12714" y="19376"/>
                    </a:cubicBezTo>
                    <a:cubicBezTo>
                      <a:pt x="9730" y="20850"/>
                      <a:pt x="6565" y="21600"/>
                      <a:pt x="3375" y="21590"/>
                    </a:cubicBezTo>
                    <a:lnTo>
                      <a:pt x="3402" y="16791"/>
                    </a:lnTo>
                    <a:lnTo>
                      <a:pt x="0" y="14107"/>
                    </a:lnTo>
                    <a:lnTo>
                      <a:pt x="3446" y="11478"/>
                    </a:lnTo>
                    <a:lnTo>
                      <a:pt x="3446" y="4918"/>
                    </a:lnTo>
                    <a:cubicBezTo>
                      <a:pt x="5147" y="4929"/>
                      <a:pt x="6832" y="4490"/>
                      <a:pt x="8400" y="3628"/>
                    </a:cubicBezTo>
                    <a:cubicBezTo>
                      <a:pt x="9935" y="2784"/>
                      <a:pt x="11326" y="1551"/>
                      <a:pt x="12494" y="0"/>
                    </a:cubicBez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91;p15"/>
              <p:cNvSpPr/>
              <p:nvPr/>
            </p:nvSpPr>
            <p:spPr>
              <a:xfrm>
                <a:off x="858375" y="3896132"/>
                <a:ext cx="2035196" cy="1851640"/>
              </a:xfrm>
              <a:custGeom>
                <a:rect b="b" l="l" r="r" t="t"/>
                <a:pathLst>
                  <a:path extrusionOk="0" h="21600" w="21600">
                    <a:moveTo>
                      <a:pt x="21547" y="4945"/>
                    </a:moveTo>
                    <a:cubicBezTo>
                      <a:pt x="19494" y="4943"/>
                      <a:pt x="17462" y="4496"/>
                      <a:pt x="15567" y="3629"/>
                    </a:cubicBezTo>
                    <a:cubicBezTo>
                      <a:pt x="13714" y="2782"/>
                      <a:pt x="12028" y="1550"/>
                      <a:pt x="10601" y="0"/>
                    </a:cubicBezTo>
                    <a:lnTo>
                      <a:pt x="6456" y="4743"/>
                    </a:lnTo>
                    <a:lnTo>
                      <a:pt x="1852" y="3341"/>
                    </a:lnTo>
                    <a:lnTo>
                      <a:pt x="2973" y="8443"/>
                    </a:lnTo>
                    <a:lnTo>
                      <a:pt x="0" y="11833"/>
                    </a:lnTo>
                    <a:cubicBezTo>
                      <a:pt x="2751" y="14831"/>
                      <a:pt x="5994" y="17229"/>
                      <a:pt x="9557" y="18899"/>
                    </a:cubicBezTo>
                    <a:cubicBezTo>
                      <a:pt x="13344" y="20674"/>
                      <a:pt x="17417" y="21592"/>
                      <a:pt x="21533" y="21600"/>
                    </a:cubicBezTo>
                    <a:lnTo>
                      <a:pt x="21570" y="16720"/>
                    </a:lnTo>
                    <a:lnTo>
                      <a:pt x="17521" y="14101"/>
                    </a:lnTo>
                    <a:lnTo>
                      <a:pt x="21600" y="11423"/>
                    </a:lnTo>
                    <a:lnTo>
                      <a:pt x="21547" y="4945"/>
                    </a:lnTo>
                    <a:close/>
                  </a:path>
                </a:pathLst>
              </a:custGeom>
              <a:solidFill>
                <a:srgbClr val="1C568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92;p15"/>
              <p:cNvSpPr/>
              <p:nvPr/>
            </p:nvSpPr>
            <p:spPr>
              <a:xfrm>
                <a:off x="0" y="2509566"/>
                <a:ext cx="1862557" cy="2413627"/>
              </a:xfrm>
              <a:custGeom>
                <a:rect b="b" l="l" r="r" t="t"/>
                <a:pathLst>
                  <a:path extrusionOk="0" h="21600" w="21600">
                    <a:moveTo>
                      <a:pt x="16692" y="3399"/>
                    </a:moveTo>
                    <a:lnTo>
                      <a:pt x="10144" y="3399"/>
                    </a:lnTo>
                    <a:lnTo>
                      <a:pt x="7656" y="0"/>
                    </a:lnTo>
                    <a:lnTo>
                      <a:pt x="4882" y="3517"/>
                    </a:lnTo>
                    <a:lnTo>
                      <a:pt x="0" y="3578"/>
                    </a:lnTo>
                    <a:cubicBezTo>
                      <a:pt x="118" y="6854"/>
                      <a:pt x="1022" y="10085"/>
                      <a:pt x="2666" y="13107"/>
                    </a:cubicBezTo>
                    <a:cubicBezTo>
                      <a:pt x="4393" y="16281"/>
                      <a:pt x="6904" y="19166"/>
                      <a:pt x="10060" y="21600"/>
                    </a:cubicBezTo>
                    <a:lnTo>
                      <a:pt x="13299" y="18890"/>
                    </a:lnTo>
                    <a:lnTo>
                      <a:pt x="12083" y="15036"/>
                    </a:lnTo>
                    <a:lnTo>
                      <a:pt x="17060" y="16100"/>
                    </a:lnTo>
                    <a:lnTo>
                      <a:pt x="21600" y="12438"/>
                    </a:lnTo>
                    <a:cubicBezTo>
                      <a:pt x="20017" y="11183"/>
                      <a:pt x="18768" y="9701"/>
                      <a:pt x="17926" y="8076"/>
                    </a:cubicBezTo>
                    <a:cubicBezTo>
                      <a:pt x="17154" y="6586"/>
                      <a:pt x="16736" y="5002"/>
                      <a:pt x="16692" y="3399"/>
                    </a:cubicBez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" name="Google Shape;93;p15"/>
              <p:cNvSpPr/>
              <p:nvPr/>
            </p:nvSpPr>
            <p:spPr>
              <a:xfrm>
                <a:off x="1064" y="853059"/>
                <a:ext cx="1858892" cy="2069010"/>
              </a:xfrm>
              <a:custGeom>
                <a:rect b="b" l="l" r="r" t="t"/>
                <a:pathLst>
                  <a:path extrusionOk="0" h="21600" w="21600">
                    <a:moveTo>
                      <a:pt x="9692" y="0"/>
                    </a:moveTo>
                    <a:lnTo>
                      <a:pt x="13221" y="3328"/>
                    </a:lnTo>
                    <a:lnTo>
                      <a:pt x="18588" y="2225"/>
                    </a:lnTo>
                    <a:lnTo>
                      <a:pt x="17023" y="6663"/>
                    </a:lnTo>
                    <a:lnTo>
                      <a:pt x="21600" y="10548"/>
                    </a:lnTo>
                    <a:cubicBezTo>
                      <a:pt x="19936" y="12043"/>
                      <a:pt x="18645" y="13840"/>
                      <a:pt x="17814" y="15819"/>
                    </a:cubicBezTo>
                    <a:cubicBezTo>
                      <a:pt x="17067" y="17598"/>
                      <a:pt x="16707" y="19490"/>
                      <a:pt x="16752" y="21391"/>
                    </a:cubicBezTo>
                    <a:lnTo>
                      <a:pt x="10089" y="21391"/>
                    </a:lnTo>
                    <a:lnTo>
                      <a:pt x="7669" y="17536"/>
                    </a:lnTo>
                    <a:lnTo>
                      <a:pt x="4995" y="21600"/>
                    </a:lnTo>
                    <a:lnTo>
                      <a:pt x="0" y="21586"/>
                    </a:lnTo>
                    <a:cubicBezTo>
                      <a:pt x="15" y="17529"/>
                      <a:pt x="906" y="13513"/>
                      <a:pt x="2623" y="9761"/>
                    </a:cubicBezTo>
                    <a:cubicBezTo>
                      <a:pt x="4280" y="6139"/>
                      <a:pt x="6678" y="2829"/>
                      <a:pt x="9692" y="0"/>
                    </a:cubicBez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" name="Google Shape;94;p15"/>
              <p:cNvSpPr/>
              <p:nvPr/>
            </p:nvSpPr>
            <p:spPr>
              <a:xfrm>
                <a:off x="830958" y="598"/>
                <a:ext cx="2445231" cy="1866941"/>
              </a:xfrm>
              <a:custGeom>
                <a:rect b="b" l="l" r="r" t="t"/>
                <a:pathLst>
                  <a:path extrusionOk="0" h="21572" w="21600">
                    <a:moveTo>
                      <a:pt x="18160" y="1"/>
                    </a:moveTo>
                    <a:lnTo>
                      <a:pt x="18152" y="5147"/>
                    </a:lnTo>
                    <a:lnTo>
                      <a:pt x="21600" y="7737"/>
                    </a:lnTo>
                    <a:lnTo>
                      <a:pt x="18108" y="10561"/>
                    </a:lnTo>
                    <a:lnTo>
                      <a:pt x="18108" y="16473"/>
                    </a:lnTo>
                    <a:cubicBezTo>
                      <a:pt x="16397" y="16503"/>
                      <a:pt x="14708" y="16979"/>
                      <a:pt x="13139" y="17875"/>
                    </a:cubicBezTo>
                    <a:cubicBezTo>
                      <a:pt x="11609" y="18749"/>
                      <a:pt x="10224" y="20004"/>
                      <a:pt x="9061" y="21572"/>
                    </a:cubicBezTo>
                    <a:lnTo>
                      <a:pt x="5578" y="17275"/>
                    </a:lnTo>
                    <a:lnTo>
                      <a:pt x="6650" y="12376"/>
                    </a:lnTo>
                    <a:lnTo>
                      <a:pt x="2757" y="13624"/>
                    </a:lnTo>
                    <a:lnTo>
                      <a:pt x="0" y="9905"/>
                    </a:lnTo>
                    <a:cubicBezTo>
                      <a:pt x="2433" y="6650"/>
                      <a:pt x="5357" y="4090"/>
                      <a:pt x="8585" y="2387"/>
                    </a:cubicBezTo>
                    <a:cubicBezTo>
                      <a:pt x="11627" y="783"/>
                      <a:pt x="14880" y="-28"/>
                      <a:pt x="18160" y="1"/>
                    </a:cubicBez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95" name="Google Shape;95;p15"/>
              <p:cNvGrpSpPr/>
              <p:nvPr/>
            </p:nvGrpSpPr>
            <p:grpSpPr>
              <a:xfrm>
                <a:off x="1712680" y="1873065"/>
                <a:ext cx="2336482" cy="1865129"/>
                <a:chOff x="-47" y="-2334"/>
                <a:chExt cx="2336480" cy="1865128"/>
              </a:xfrm>
            </p:grpSpPr>
            <p:sp>
              <p:nvSpPr>
                <p:cNvPr id="96" name="Google Shape;96;p15"/>
                <p:cNvSpPr txBox="1"/>
                <p:nvPr/>
              </p:nvSpPr>
              <p:spPr>
                <a:xfrm>
                  <a:off x="-47" y="897690"/>
                  <a:ext cx="2336480" cy="96510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44245"/>
                    </a:buClr>
                    <a:buSzPts val="900"/>
                    <a:buFont typeface="Open Sans SemiBold"/>
                    <a:buNone/>
                  </a:pPr>
                  <a:r>
                    <a:rPr b="0" i="0" lang="en-GB" sz="900" u="none">
                      <a:solidFill>
                        <a:srgbClr val="344245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rPr>
                    <a:t>Infographic</a:t>
                  </a:r>
                  <a:endParaRPr sz="500"/>
                </a:p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44245"/>
                    </a:buClr>
                    <a:buSzPts val="900"/>
                    <a:buFont typeface="Open Sans SemiBold"/>
                    <a:buNone/>
                  </a:pPr>
                  <a:r>
                    <a:rPr b="0" i="0" lang="en-GB" sz="900" u="none">
                      <a:solidFill>
                        <a:srgbClr val="344245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rPr>
                    <a:t>form</a:t>
                  </a:r>
                  <a:endParaRPr sz="500"/>
                </a:p>
              </p:txBody>
            </p:sp>
            <p:sp>
              <p:nvSpPr>
                <p:cNvPr id="97" name="Google Shape;97;p15"/>
                <p:cNvSpPr txBox="1"/>
                <p:nvPr/>
              </p:nvSpPr>
              <p:spPr>
                <a:xfrm>
                  <a:off x="503121" y="-2334"/>
                  <a:ext cx="1330143" cy="96669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44245"/>
                    </a:buClr>
                    <a:buSzPts val="1900"/>
                    <a:buFont typeface="Open Sans SemiBold"/>
                    <a:buNone/>
                  </a:pPr>
                  <a:r>
                    <a:rPr b="0" i="0" lang="en-GB" sz="1900" u="none">
                      <a:solidFill>
                        <a:srgbClr val="344245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rPr>
                    <a:t>8</a:t>
                  </a:r>
                  <a:endParaRPr sz="500"/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