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 Light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Light-boldItalic.fntdata"/><Relationship Id="rId10" Type="http://schemas.openxmlformats.org/officeDocument/2006/relationships/font" Target="fonts/HelveticaNeueLight-italic.fntdata"/><Relationship Id="rId9" Type="http://schemas.openxmlformats.org/officeDocument/2006/relationships/font" Target="fonts/HelveticaNeueLight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Ligh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1a6b44eea99_3_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g1a6b44eea99_3_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603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1pPr>
            <a:lvl2pPr indent="-2603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2pPr>
            <a:lvl3pPr indent="-2603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3pPr>
            <a:lvl4pPr indent="-2603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4pPr>
            <a:lvl5pPr indent="-2603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357188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214438"/>
            <a:ext cx="7877175" cy="345281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305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305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305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305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305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•"/>
              <a:defRPr b="0" i="0" sz="9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62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oogle Shape;62;p15"/>
          <p:cNvGrpSpPr/>
          <p:nvPr/>
        </p:nvGrpSpPr>
        <p:grpSpPr>
          <a:xfrm>
            <a:off x="636984" y="556617"/>
            <a:ext cx="7797998" cy="3855839"/>
            <a:chOff x="1698625" y="1484313"/>
            <a:chExt cx="20794663" cy="10282237"/>
          </a:xfrm>
        </p:grpSpPr>
        <p:sp>
          <p:nvSpPr>
            <p:cNvPr id="63" name="Google Shape;63;p15"/>
            <p:cNvSpPr/>
            <p:nvPr/>
          </p:nvSpPr>
          <p:spPr>
            <a:xfrm>
              <a:off x="3582988" y="3978275"/>
              <a:ext cx="8634412" cy="941388"/>
            </a:xfrm>
            <a:custGeom>
              <a:rect b="b" l="l" r="r" t="t"/>
              <a:pathLst>
                <a:path extrusionOk="0" h="21312" w="21567">
                  <a:moveTo>
                    <a:pt x="11" y="21312"/>
                  </a:moveTo>
                  <a:lnTo>
                    <a:pt x="11" y="8854"/>
                  </a:lnTo>
                  <a:cubicBezTo>
                    <a:pt x="-33" y="6380"/>
                    <a:pt x="59" y="3867"/>
                    <a:pt x="259" y="2129"/>
                  </a:cubicBezTo>
                  <a:cubicBezTo>
                    <a:pt x="450" y="464"/>
                    <a:pt x="716" y="-288"/>
                    <a:pt x="977" y="101"/>
                  </a:cubicBezTo>
                  <a:lnTo>
                    <a:pt x="21567" y="101"/>
                  </a:ln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4" name="Google Shape;64;p15"/>
            <p:cNvSpPr/>
            <p:nvPr/>
          </p:nvSpPr>
          <p:spPr>
            <a:xfrm>
              <a:off x="12004675" y="3978275"/>
              <a:ext cx="8634413" cy="941388"/>
            </a:xfrm>
            <a:custGeom>
              <a:rect b="b" l="l" r="r" t="t"/>
              <a:pathLst>
                <a:path extrusionOk="0" h="21312" w="21567">
                  <a:moveTo>
                    <a:pt x="21556" y="21312"/>
                  </a:moveTo>
                  <a:lnTo>
                    <a:pt x="21556" y="8854"/>
                  </a:lnTo>
                  <a:cubicBezTo>
                    <a:pt x="21600" y="6380"/>
                    <a:pt x="21508" y="3867"/>
                    <a:pt x="21308" y="2129"/>
                  </a:cubicBezTo>
                  <a:cubicBezTo>
                    <a:pt x="21117" y="464"/>
                    <a:pt x="20851" y="-288"/>
                    <a:pt x="20590" y="101"/>
                  </a:cubicBezTo>
                  <a:lnTo>
                    <a:pt x="0" y="101"/>
                  </a:ln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5" name="Google Shape;65;p15"/>
            <p:cNvSpPr/>
            <p:nvPr/>
          </p:nvSpPr>
          <p:spPr>
            <a:xfrm>
              <a:off x="16013113" y="3978275"/>
              <a:ext cx="390525" cy="941388"/>
            </a:xfrm>
            <a:custGeom>
              <a:rect b="b" l="l" r="r" t="t"/>
              <a:pathLst>
                <a:path extrusionOk="0" h="21312" w="20884">
                  <a:moveTo>
                    <a:pt x="20650" y="21312"/>
                  </a:moveTo>
                  <a:lnTo>
                    <a:pt x="20650" y="8854"/>
                  </a:lnTo>
                  <a:cubicBezTo>
                    <a:pt x="21600" y="6380"/>
                    <a:pt x="19625" y="3867"/>
                    <a:pt x="15366" y="2129"/>
                  </a:cubicBezTo>
                  <a:cubicBezTo>
                    <a:pt x="11285" y="464"/>
                    <a:pt x="5590" y="-288"/>
                    <a:pt x="0" y="101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7851775" y="3978275"/>
              <a:ext cx="390525" cy="941388"/>
            </a:xfrm>
            <a:custGeom>
              <a:rect b="b" l="l" r="r" t="t"/>
              <a:pathLst>
                <a:path extrusionOk="0" h="21312" w="20884">
                  <a:moveTo>
                    <a:pt x="234" y="21312"/>
                  </a:moveTo>
                  <a:lnTo>
                    <a:pt x="234" y="8854"/>
                  </a:lnTo>
                  <a:cubicBezTo>
                    <a:pt x="-716" y="6380"/>
                    <a:pt x="1259" y="3867"/>
                    <a:pt x="5518" y="2129"/>
                  </a:cubicBezTo>
                  <a:cubicBezTo>
                    <a:pt x="9599" y="464"/>
                    <a:pt x="15294" y="-288"/>
                    <a:pt x="20884" y="101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cxnSp>
          <p:nvCxnSpPr>
            <p:cNvPr id="67" name="Google Shape;67;p15"/>
            <p:cNvCxnSpPr/>
            <p:nvPr/>
          </p:nvCxnSpPr>
          <p:spPr>
            <a:xfrm rot="10800000">
              <a:off x="12126913" y="3281363"/>
              <a:ext cx="0" cy="2320925"/>
            </a:xfrm>
            <a:prstGeom prst="straightConnector1">
              <a:avLst/>
            </a:prstGeom>
            <a:noFill/>
            <a:ln cap="flat" cmpd="sng" w="9525">
              <a:solidFill>
                <a:srgbClr val="A7AAA9"/>
              </a:solidFill>
              <a:prstDash val="solid"/>
              <a:miter lim="800000"/>
              <a:headEnd len="med" w="med" type="none"/>
              <a:tailEnd len="med" w="med" type="none"/>
            </a:ln>
          </p:spPr>
        </p:cxnSp>
        <p:grpSp>
          <p:nvGrpSpPr>
            <p:cNvPr id="68" name="Google Shape;68;p15"/>
            <p:cNvGrpSpPr/>
            <p:nvPr/>
          </p:nvGrpSpPr>
          <p:grpSpPr>
            <a:xfrm>
              <a:off x="1698625" y="4503738"/>
              <a:ext cx="3814763" cy="7262812"/>
              <a:chOff x="0" y="0"/>
              <a:chExt cx="3813888" cy="7263556"/>
            </a:xfrm>
          </p:grpSpPr>
          <p:sp>
            <p:nvSpPr>
              <p:cNvPr id="69" name="Google Shape;69;p15"/>
              <p:cNvSpPr/>
              <p:nvPr/>
            </p:nvSpPr>
            <p:spPr>
              <a:xfrm>
                <a:off x="0" y="1520981"/>
                <a:ext cx="3813888" cy="5742575"/>
              </a:xfrm>
              <a:prstGeom prst="roundRect">
                <a:avLst>
                  <a:gd fmla="val 670" name="adj"/>
                </a:avLst>
              </a:prstGeom>
              <a:solidFill>
                <a:srgbClr val="ECECE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70" name="Google Shape;70;p15"/>
              <p:cNvSpPr txBox="1"/>
              <p:nvPr/>
            </p:nvSpPr>
            <p:spPr>
              <a:xfrm>
                <a:off x="47614" y="3113406"/>
                <a:ext cx="3744054" cy="164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Name</a:t>
                </a:r>
                <a:endParaRPr sz="500"/>
              </a:p>
            </p:txBody>
          </p:sp>
          <p:sp>
            <p:nvSpPr>
              <p:cNvPr id="71" name="Google Shape;71;p15"/>
              <p:cNvSpPr txBox="1"/>
              <p:nvPr/>
            </p:nvSpPr>
            <p:spPr>
              <a:xfrm>
                <a:off x="411069" y="4826494"/>
                <a:ext cx="3017145" cy="194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04040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40404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adipiscing elit, sed diam nonummy nibh euismod tincidunt ut laoreet dolore magna aliquam erat.</a:t>
                </a:r>
                <a:endParaRPr sz="500"/>
              </a:p>
            </p:txBody>
          </p:sp>
          <p:grpSp>
            <p:nvGrpSpPr>
              <p:cNvPr id="72" name="Google Shape;72;p15"/>
              <p:cNvGrpSpPr/>
              <p:nvPr/>
            </p:nvGrpSpPr>
            <p:grpSpPr>
              <a:xfrm>
                <a:off x="398372" y="0"/>
                <a:ext cx="3017145" cy="3016559"/>
                <a:chOff x="-311" y="0"/>
                <a:chExt cx="3017145" cy="3016559"/>
              </a:xfrm>
            </p:grpSpPr>
            <p:sp>
              <p:nvSpPr>
                <p:cNvPr id="73" name="Google Shape;73;p15"/>
                <p:cNvSpPr/>
                <p:nvPr/>
              </p:nvSpPr>
              <p:spPr>
                <a:xfrm>
                  <a:off x="-311" y="0"/>
                  <a:ext cx="3017145" cy="30165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74" name="Google Shape;74;p15"/>
                <p:cNvSpPr/>
                <p:nvPr/>
              </p:nvSpPr>
              <p:spPr>
                <a:xfrm>
                  <a:off x="155228" y="155591"/>
                  <a:ext cx="2706066" cy="2705377"/>
                </a:xfrm>
                <a:prstGeom prst="ellipse">
                  <a:avLst/>
                </a:prstGeom>
                <a:solidFill>
                  <a:srgbClr val="FFFFFF"/>
                </a:solidFill>
                <a:ln cap="flat" cmpd="sng" w="19050">
                  <a:solidFill>
                    <a:srgbClr val="7DB93F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75" name="Google Shape;75;p15"/>
                <p:cNvSpPr/>
                <p:nvPr/>
              </p:nvSpPr>
              <p:spPr>
                <a:xfrm>
                  <a:off x="340923" y="341347"/>
                  <a:ext cx="2334677" cy="2333864"/>
                </a:xfrm>
                <a:prstGeom prst="ellipse">
                  <a:avLst/>
                </a:prstGeom>
                <a:solidFill>
                  <a:srgbClr val="A6AAA9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grpSp>
          <p:nvGrpSpPr>
            <p:cNvPr id="76" name="Google Shape;76;p15"/>
            <p:cNvGrpSpPr/>
            <p:nvPr/>
          </p:nvGrpSpPr>
          <p:grpSpPr>
            <a:xfrm>
              <a:off x="5943600" y="4503738"/>
              <a:ext cx="3814763" cy="7262812"/>
              <a:chOff x="0" y="0"/>
              <a:chExt cx="3813888" cy="7263556"/>
            </a:xfrm>
          </p:grpSpPr>
          <p:sp>
            <p:nvSpPr>
              <p:cNvPr id="77" name="Google Shape;77;p15"/>
              <p:cNvSpPr/>
              <p:nvPr/>
            </p:nvSpPr>
            <p:spPr>
              <a:xfrm>
                <a:off x="0" y="1520981"/>
                <a:ext cx="3813888" cy="5742575"/>
              </a:xfrm>
              <a:prstGeom prst="roundRect">
                <a:avLst>
                  <a:gd fmla="val 670" name="adj"/>
                </a:avLst>
              </a:prstGeom>
              <a:solidFill>
                <a:srgbClr val="ECECE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78" name="Google Shape;78;p15"/>
              <p:cNvSpPr txBox="1"/>
              <p:nvPr/>
            </p:nvSpPr>
            <p:spPr>
              <a:xfrm>
                <a:off x="47614" y="3113406"/>
                <a:ext cx="3744054" cy="164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Name</a:t>
                </a:r>
                <a:endParaRPr sz="500"/>
              </a:p>
            </p:txBody>
          </p:sp>
          <p:sp>
            <p:nvSpPr>
              <p:cNvPr id="79" name="Google Shape;79;p15"/>
              <p:cNvSpPr txBox="1"/>
              <p:nvPr/>
            </p:nvSpPr>
            <p:spPr>
              <a:xfrm>
                <a:off x="411069" y="4826494"/>
                <a:ext cx="3017145" cy="194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04040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40404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adipiscing elit, sed diam nonummy nibh euismod tincidunt ut laoreet dolore magna aliquam erat.</a:t>
                </a:r>
                <a:endParaRPr sz="500"/>
              </a:p>
            </p:txBody>
          </p:sp>
          <p:grpSp>
            <p:nvGrpSpPr>
              <p:cNvPr id="80" name="Google Shape;80;p15"/>
              <p:cNvGrpSpPr/>
              <p:nvPr/>
            </p:nvGrpSpPr>
            <p:grpSpPr>
              <a:xfrm>
                <a:off x="398372" y="0"/>
                <a:ext cx="3017145" cy="3016559"/>
                <a:chOff x="-311" y="0"/>
                <a:chExt cx="3017145" cy="3016559"/>
              </a:xfrm>
            </p:grpSpPr>
            <p:sp>
              <p:nvSpPr>
                <p:cNvPr id="81" name="Google Shape;81;p15"/>
                <p:cNvSpPr/>
                <p:nvPr/>
              </p:nvSpPr>
              <p:spPr>
                <a:xfrm>
                  <a:off x="-311" y="0"/>
                  <a:ext cx="3017145" cy="30165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82" name="Google Shape;82;p15"/>
                <p:cNvSpPr/>
                <p:nvPr/>
              </p:nvSpPr>
              <p:spPr>
                <a:xfrm>
                  <a:off x="155228" y="155591"/>
                  <a:ext cx="2706066" cy="2705377"/>
                </a:xfrm>
                <a:prstGeom prst="ellipse">
                  <a:avLst/>
                </a:prstGeom>
                <a:solidFill>
                  <a:srgbClr val="FFFFFF"/>
                </a:solidFill>
                <a:ln cap="flat" cmpd="sng" w="19050">
                  <a:solidFill>
                    <a:srgbClr val="2EA7E2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83" name="Google Shape;83;p15"/>
                <p:cNvSpPr/>
                <p:nvPr/>
              </p:nvSpPr>
              <p:spPr>
                <a:xfrm>
                  <a:off x="340923" y="341347"/>
                  <a:ext cx="2334677" cy="2333864"/>
                </a:xfrm>
                <a:prstGeom prst="ellipse">
                  <a:avLst/>
                </a:prstGeom>
                <a:solidFill>
                  <a:srgbClr val="A6AAA9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grpSp>
          <p:nvGrpSpPr>
            <p:cNvPr id="84" name="Google Shape;84;p15"/>
            <p:cNvGrpSpPr/>
            <p:nvPr/>
          </p:nvGrpSpPr>
          <p:grpSpPr>
            <a:xfrm>
              <a:off x="10188575" y="4503738"/>
              <a:ext cx="3814763" cy="7262812"/>
              <a:chOff x="0" y="0"/>
              <a:chExt cx="3813888" cy="7263556"/>
            </a:xfrm>
          </p:grpSpPr>
          <p:sp>
            <p:nvSpPr>
              <p:cNvPr id="85" name="Google Shape;85;p15"/>
              <p:cNvSpPr/>
              <p:nvPr/>
            </p:nvSpPr>
            <p:spPr>
              <a:xfrm>
                <a:off x="0" y="1520981"/>
                <a:ext cx="3813888" cy="5742575"/>
              </a:xfrm>
              <a:prstGeom prst="roundRect">
                <a:avLst>
                  <a:gd fmla="val 670" name="adj"/>
                </a:avLst>
              </a:prstGeom>
              <a:solidFill>
                <a:srgbClr val="ECECE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86" name="Google Shape;86;p15"/>
              <p:cNvSpPr txBox="1"/>
              <p:nvPr/>
            </p:nvSpPr>
            <p:spPr>
              <a:xfrm>
                <a:off x="47614" y="3113406"/>
                <a:ext cx="3744054" cy="164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Name</a:t>
                </a:r>
                <a:endParaRPr sz="500"/>
              </a:p>
            </p:txBody>
          </p:sp>
          <p:sp>
            <p:nvSpPr>
              <p:cNvPr id="87" name="Google Shape;87;p15"/>
              <p:cNvSpPr txBox="1"/>
              <p:nvPr/>
            </p:nvSpPr>
            <p:spPr>
              <a:xfrm>
                <a:off x="411069" y="4826494"/>
                <a:ext cx="3017145" cy="194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04040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40404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adipiscing elit, sed diam nonummy nibh euismod tincidunt ut laoreet dolore magna aliquam erat.</a:t>
                </a:r>
                <a:endParaRPr sz="500"/>
              </a:p>
            </p:txBody>
          </p:sp>
          <p:grpSp>
            <p:nvGrpSpPr>
              <p:cNvPr id="88" name="Google Shape;88;p15"/>
              <p:cNvGrpSpPr/>
              <p:nvPr/>
            </p:nvGrpSpPr>
            <p:grpSpPr>
              <a:xfrm>
                <a:off x="398372" y="0"/>
                <a:ext cx="3017145" cy="3016559"/>
                <a:chOff x="-311" y="0"/>
                <a:chExt cx="3017145" cy="3016559"/>
              </a:xfrm>
            </p:grpSpPr>
            <p:sp>
              <p:nvSpPr>
                <p:cNvPr id="89" name="Google Shape;89;p15"/>
                <p:cNvSpPr/>
                <p:nvPr/>
              </p:nvSpPr>
              <p:spPr>
                <a:xfrm>
                  <a:off x="-311" y="0"/>
                  <a:ext cx="3017145" cy="30165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0" name="Google Shape;90;p15"/>
                <p:cNvSpPr/>
                <p:nvPr/>
              </p:nvSpPr>
              <p:spPr>
                <a:xfrm>
                  <a:off x="155228" y="155591"/>
                  <a:ext cx="2706066" cy="2705377"/>
                </a:xfrm>
                <a:prstGeom prst="ellipse">
                  <a:avLst/>
                </a:prstGeom>
                <a:solidFill>
                  <a:srgbClr val="FFFFFF"/>
                </a:solidFill>
                <a:ln cap="flat" cmpd="sng" w="19050">
                  <a:solidFill>
                    <a:srgbClr val="EC5622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1" name="Google Shape;91;p15"/>
                <p:cNvSpPr/>
                <p:nvPr/>
              </p:nvSpPr>
              <p:spPr>
                <a:xfrm>
                  <a:off x="340923" y="341347"/>
                  <a:ext cx="2334677" cy="2333864"/>
                </a:xfrm>
                <a:prstGeom prst="ellipse">
                  <a:avLst/>
                </a:prstGeom>
                <a:solidFill>
                  <a:srgbClr val="A6AAA9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grpSp>
          <p:nvGrpSpPr>
            <p:cNvPr id="92" name="Google Shape;92;p15"/>
            <p:cNvGrpSpPr/>
            <p:nvPr/>
          </p:nvGrpSpPr>
          <p:grpSpPr>
            <a:xfrm>
              <a:off x="14433550" y="4503738"/>
              <a:ext cx="3814763" cy="7262812"/>
              <a:chOff x="0" y="0"/>
              <a:chExt cx="3813888" cy="7263556"/>
            </a:xfrm>
          </p:grpSpPr>
          <p:sp>
            <p:nvSpPr>
              <p:cNvPr id="93" name="Google Shape;93;p15"/>
              <p:cNvSpPr/>
              <p:nvPr/>
            </p:nvSpPr>
            <p:spPr>
              <a:xfrm>
                <a:off x="0" y="1520981"/>
                <a:ext cx="3813888" cy="5742575"/>
              </a:xfrm>
              <a:prstGeom prst="roundRect">
                <a:avLst>
                  <a:gd fmla="val 670" name="adj"/>
                </a:avLst>
              </a:prstGeom>
              <a:solidFill>
                <a:srgbClr val="ECECE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94" name="Google Shape;94;p15"/>
              <p:cNvSpPr txBox="1"/>
              <p:nvPr/>
            </p:nvSpPr>
            <p:spPr>
              <a:xfrm>
                <a:off x="47614" y="3113406"/>
                <a:ext cx="3744054" cy="164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Name</a:t>
                </a:r>
                <a:endParaRPr sz="500"/>
              </a:p>
            </p:txBody>
          </p:sp>
          <p:sp>
            <p:nvSpPr>
              <p:cNvPr id="95" name="Google Shape;95;p15"/>
              <p:cNvSpPr txBox="1"/>
              <p:nvPr/>
            </p:nvSpPr>
            <p:spPr>
              <a:xfrm>
                <a:off x="411069" y="4826494"/>
                <a:ext cx="3017145" cy="194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04040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40404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adipiscing elit, sed diam nonummy nibh euismod tincidunt ut laoreet dolore magna aliquam erat.</a:t>
                </a:r>
                <a:endParaRPr sz="500"/>
              </a:p>
            </p:txBody>
          </p:sp>
          <p:grpSp>
            <p:nvGrpSpPr>
              <p:cNvPr id="96" name="Google Shape;96;p15"/>
              <p:cNvGrpSpPr/>
              <p:nvPr/>
            </p:nvGrpSpPr>
            <p:grpSpPr>
              <a:xfrm>
                <a:off x="398372" y="0"/>
                <a:ext cx="3017145" cy="3016559"/>
                <a:chOff x="-311" y="0"/>
                <a:chExt cx="3017145" cy="3016559"/>
              </a:xfrm>
            </p:grpSpPr>
            <p:sp>
              <p:nvSpPr>
                <p:cNvPr id="97" name="Google Shape;97;p15"/>
                <p:cNvSpPr/>
                <p:nvPr/>
              </p:nvSpPr>
              <p:spPr>
                <a:xfrm>
                  <a:off x="-311" y="0"/>
                  <a:ext cx="3017145" cy="30165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8" name="Google Shape;98;p15"/>
                <p:cNvSpPr/>
                <p:nvPr/>
              </p:nvSpPr>
              <p:spPr>
                <a:xfrm>
                  <a:off x="155228" y="155591"/>
                  <a:ext cx="2706066" cy="2705377"/>
                </a:xfrm>
                <a:prstGeom prst="ellipse">
                  <a:avLst/>
                </a:prstGeom>
                <a:solidFill>
                  <a:srgbClr val="FFFFFF"/>
                </a:solidFill>
                <a:ln cap="flat" cmpd="sng" w="19050">
                  <a:solidFill>
                    <a:srgbClr val="FCB617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99" name="Google Shape;99;p15"/>
                <p:cNvSpPr/>
                <p:nvPr/>
              </p:nvSpPr>
              <p:spPr>
                <a:xfrm>
                  <a:off x="340923" y="341347"/>
                  <a:ext cx="2334677" cy="2333864"/>
                </a:xfrm>
                <a:prstGeom prst="ellipse">
                  <a:avLst/>
                </a:prstGeom>
                <a:solidFill>
                  <a:srgbClr val="A6AAA9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grpSp>
          <p:nvGrpSpPr>
            <p:cNvPr id="100" name="Google Shape;100;p15"/>
            <p:cNvGrpSpPr/>
            <p:nvPr/>
          </p:nvGrpSpPr>
          <p:grpSpPr>
            <a:xfrm>
              <a:off x="18678525" y="4503738"/>
              <a:ext cx="3814763" cy="7262812"/>
              <a:chOff x="0" y="0"/>
              <a:chExt cx="3813888" cy="7263556"/>
            </a:xfrm>
          </p:grpSpPr>
          <p:sp>
            <p:nvSpPr>
              <p:cNvPr id="101" name="Google Shape;101;p15"/>
              <p:cNvSpPr/>
              <p:nvPr/>
            </p:nvSpPr>
            <p:spPr>
              <a:xfrm>
                <a:off x="0" y="1520981"/>
                <a:ext cx="3813888" cy="5742575"/>
              </a:xfrm>
              <a:prstGeom prst="roundRect">
                <a:avLst>
                  <a:gd fmla="val 670" name="adj"/>
                </a:avLst>
              </a:prstGeom>
              <a:solidFill>
                <a:srgbClr val="ECECEC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102" name="Google Shape;102;p15"/>
              <p:cNvSpPr txBox="1"/>
              <p:nvPr/>
            </p:nvSpPr>
            <p:spPr>
              <a:xfrm>
                <a:off x="47614" y="3113406"/>
                <a:ext cx="3744054" cy="1641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C3035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2C3035"/>
                    </a:solidFill>
                    <a:latin typeface="Arial"/>
                    <a:ea typeface="Arial"/>
                    <a:cs typeface="Arial"/>
                    <a:sym typeface="Arial"/>
                  </a:rPr>
                  <a:t>Name</a:t>
                </a:r>
                <a:endParaRPr sz="500"/>
              </a:p>
            </p:txBody>
          </p:sp>
          <p:sp>
            <p:nvSpPr>
              <p:cNvPr id="103" name="Google Shape;103;p15"/>
              <p:cNvSpPr txBox="1"/>
              <p:nvPr/>
            </p:nvSpPr>
            <p:spPr>
              <a:xfrm>
                <a:off x="411069" y="4826494"/>
                <a:ext cx="3017145" cy="19496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04040"/>
                  </a:buClr>
                  <a:buSzPts val="800"/>
                  <a:buFont typeface="Arial"/>
                  <a:buNone/>
                </a:pPr>
                <a:r>
                  <a:rPr b="0" i="0" lang="en-GB" sz="800" u="none">
                    <a:solidFill>
                      <a:srgbClr val="40404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dolor sit amet, consectetuer adipiscing elit, sed diam nonummy nibh euismod tincidunt ut laoreet dolore magna aliquam erat.</a:t>
                </a:r>
                <a:endParaRPr sz="500"/>
              </a:p>
            </p:txBody>
          </p:sp>
          <p:grpSp>
            <p:nvGrpSpPr>
              <p:cNvPr id="104" name="Google Shape;104;p15"/>
              <p:cNvGrpSpPr/>
              <p:nvPr/>
            </p:nvGrpSpPr>
            <p:grpSpPr>
              <a:xfrm>
                <a:off x="398372" y="0"/>
                <a:ext cx="3017145" cy="3016559"/>
                <a:chOff x="-311" y="0"/>
                <a:chExt cx="3017145" cy="3016559"/>
              </a:xfrm>
            </p:grpSpPr>
            <p:sp>
              <p:nvSpPr>
                <p:cNvPr id="105" name="Google Shape;105;p15"/>
                <p:cNvSpPr/>
                <p:nvPr/>
              </p:nvSpPr>
              <p:spPr>
                <a:xfrm>
                  <a:off x="-311" y="0"/>
                  <a:ext cx="3017145" cy="3016559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06" name="Google Shape;106;p15"/>
                <p:cNvSpPr/>
                <p:nvPr/>
              </p:nvSpPr>
              <p:spPr>
                <a:xfrm>
                  <a:off x="155228" y="155591"/>
                  <a:ext cx="2706066" cy="2705377"/>
                </a:xfrm>
                <a:prstGeom prst="ellipse">
                  <a:avLst/>
                </a:prstGeom>
                <a:solidFill>
                  <a:srgbClr val="FFFFFF"/>
                </a:solidFill>
                <a:ln cap="flat" cmpd="sng" w="19050">
                  <a:solidFill>
                    <a:srgbClr val="7965B1"/>
                  </a:solidFill>
                  <a:prstDash val="solid"/>
                  <a:miter lim="262144"/>
                  <a:headEnd len="sm" w="sm" type="none"/>
                  <a:tailEnd len="sm" w="sm" type="none"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  <p:sp>
              <p:nvSpPr>
                <p:cNvPr id="107" name="Google Shape;107;p15"/>
                <p:cNvSpPr/>
                <p:nvPr/>
              </p:nvSpPr>
              <p:spPr>
                <a:xfrm>
                  <a:off x="340923" y="341347"/>
                  <a:ext cx="2334677" cy="2333864"/>
                </a:xfrm>
                <a:prstGeom prst="ellipse">
                  <a:avLst/>
                </a:prstGeom>
                <a:solidFill>
                  <a:srgbClr val="A6AAA9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l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1900" u="none">
                    <a:solidFill>
                      <a:srgbClr val="000000"/>
                    </a:solidFill>
                    <a:latin typeface="Helvetica Neue Light"/>
                    <a:ea typeface="Helvetica Neue Light"/>
                    <a:cs typeface="Helvetica Neue Light"/>
                    <a:sym typeface="Helvetica Neue Light"/>
                  </a:endParaRPr>
                </a:p>
              </p:txBody>
            </p:sp>
          </p:grpSp>
        </p:grpSp>
        <p:grpSp>
          <p:nvGrpSpPr>
            <p:cNvPr id="108" name="Google Shape;108;p15"/>
            <p:cNvGrpSpPr/>
            <p:nvPr/>
          </p:nvGrpSpPr>
          <p:grpSpPr>
            <a:xfrm>
              <a:off x="8505825" y="1484313"/>
              <a:ext cx="7180263" cy="1784350"/>
              <a:chOff x="0" y="0"/>
              <a:chExt cx="7180770" cy="1785262"/>
            </a:xfrm>
          </p:grpSpPr>
          <p:sp>
            <p:nvSpPr>
              <p:cNvPr id="109" name="Google Shape;109;p15"/>
              <p:cNvSpPr/>
              <p:nvPr/>
            </p:nvSpPr>
            <p:spPr>
              <a:xfrm>
                <a:off x="0" y="0"/>
                <a:ext cx="7180770" cy="1785262"/>
              </a:xfrm>
              <a:prstGeom prst="roundRect">
                <a:avLst>
                  <a:gd fmla="val 1463" name="adj"/>
                </a:avLst>
              </a:prstGeom>
              <a:solidFill>
                <a:srgbClr val="7EBA4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900" u="none">
                  <a:solidFill>
                    <a:srgbClr val="000000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endParaRPr>
              </a:p>
            </p:txBody>
          </p:sp>
          <p:sp>
            <p:nvSpPr>
              <p:cNvPr id="110" name="Google Shape;110;p15"/>
              <p:cNvSpPr txBox="1"/>
              <p:nvPr/>
            </p:nvSpPr>
            <p:spPr>
              <a:xfrm>
                <a:off x="1349470" y="223951"/>
                <a:ext cx="4481829" cy="8735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900"/>
                  <a:buFont typeface="Arial"/>
                  <a:buNone/>
                </a:pPr>
                <a:r>
                  <a:rPr b="0" i="0" lang="en-GB" sz="1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Example Name</a:t>
                </a:r>
                <a:endParaRPr sz="500"/>
              </a:p>
            </p:txBody>
          </p:sp>
          <p:sp>
            <p:nvSpPr>
              <p:cNvPr id="111" name="Google Shape;111;p15"/>
              <p:cNvSpPr txBox="1"/>
              <p:nvPr/>
            </p:nvSpPr>
            <p:spPr>
              <a:xfrm>
                <a:off x="2697353" y="1006989"/>
                <a:ext cx="1786063" cy="4876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FFFFFF"/>
                    </a:solidFill>
                    <a:latin typeface="Arial"/>
                    <a:ea typeface="Arial"/>
                    <a:cs typeface="Arial"/>
                    <a:sym typeface="Arial"/>
                  </a:rPr>
                  <a:t>C.E.O.</a:t>
                </a:r>
                <a:endParaRPr sz="500"/>
              </a:p>
            </p:txBody>
          </p:sp>
        </p:grpSp>
        <p:sp>
          <p:nvSpPr>
            <p:cNvPr id="112" name="Google Shape;112;p15"/>
            <p:cNvSpPr/>
            <p:nvPr/>
          </p:nvSpPr>
          <p:spPr>
            <a:xfrm>
              <a:off x="11488738" y="4514850"/>
              <a:ext cx="1220787" cy="139700"/>
            </a:xfrm>
            <a:custGeom>
              <a:rect b="b" l="l" r="r" t="t"/>
              <a:pathLst>
                <a:path extrusionOk="0" h="20756" w="21600">
                  <a:moveTo>
                    <a:pt x="0" y="20756"/>
                  </a:moveTo>
                  <a:cubicBezTo>
                    <a:pt x="3580" y="6246"/>
                    <a:pt x="7521" y="-844"/>
                    <a:pt x="11493" y="80"/>
                  </a:cubicBezTo>
                  <a:cubicBezTo>
                    <a:pt x="14998" y="895"/>
                    <a:pt x="18442" y="7942"/>
                    <a:pt x="21600" y="20756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13" name="Google Shape;113;p15"/>
            <p:cNvSpPr/>
            <p:nvPr/>
          </p:nvSpPr>
          <p:spPr>
            <a:xfrm>
              <a:off x="15730538" y="4514850"/>
              <a:ext cx="1220787" cy="139700"/>
            </a:xfrm>
            <a:custGeom>
              <a:rect b="b" l="l" r="r" t="t"/>
              <a:pathLst>
                <a:path extrusionOk="0" h="20756" w="21600">
                  <a:moveTo>
                    <a:pt x="0" y="20756"/>
                  </a:moveTo>
                  <a:cubicBezTo>
                    <a:pt x="3580" y="6246"/>
                    <a:pt x="7521" y="-844"/>
                    <a:pt x="11493" y="80"/>
                  </a:cubicBezTo>
                  <a:cubicBezTo>
                    <a:pt x="14998" y="895"/>
                    <a:pt x="18442" y="7942"/>
                    <a:pt x="21600" y="20756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14" name="Google Shape;114;p15"/>
            <p:cNvSpPr/>
            <p:nvPr/>
          </p:nvSpPr>
          <p:spPr>
            <a:xfrm>
              <a:off x="19988213" y="4514850"/>
              <a:ext cx="1220787" cy="139700"/>
            </a:xfrm>
            <a:custGeom>
              <a:rect b="b" l="l" r="r" t="t"/>
              <a:pathLst>
                <a:path extrusionOk="0" h="20756" w="21600">
                  <a:moveTo>
                    <a:pt x="0" y="20756"/>
                  </a:moveTo>
                  <a:cubicBezTo>
                    <a:pt x="3580" y="6246"/>
                    <a:pt x="7521" y="-844"/>
                    <a:pt x="11493" y="80"/>
                  </a:cubicBezTo>
                  <a:cubicBezTo>
                    <a:pt x="14998" y="895"/>
                    <a:pt x="18442" y="7942"/>
                    <a:pt x="21600" y="20756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15" name="Google Shape;115;p15"/>
            <p:cNvSpPr/>
            <p:nvPr/>
          </p:nvSpPr>
          <p:spPr>
            <a:xfrm>
              <a:off x="7253288" y="4514850"/>
              <a:ext cx="1220787" cy="139700"/>
            </a:xfrm>
            <a:custGeom>
              <a:rect b="b" l="l" r="r" t="t"/>
              <a:pathLst>
                <a:path extrusionOk="0" h="20756" w="21600">
                  <a:moveTo>
                    <a:pt x="0" y="20756"/>
                  </a:moveTo>
                  <a:cubicBezTo>
                    <a:pt x="3580" y="6246"/>
                    <a:pt x="7521" y="-844"/>
                    <a:pt x="11493" y="80"/>
                  </a:cubicBezTo>
                  <a:cubicBezTo>
                    <a:pt x="14998" y="895"/>
                    <a:pt x="18442" y="7942"/>
                    <a:pt x="21600" y="20756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  <p:sp>
          <p:nvSpPr>
            <p:cNvPr id="116" name="Google Shape;116;p15"/>
            <p:cNvSpPr/>
            <p:nvPr/>
          </p:nvSpPr>
          <p:spPr>
            <a:xfrm>
              <a:off x="3008313" y="4514850"/>
              <a:ext cx="1220787" cy="139700"/>
            </a:xfrm>
            <a:custGeom>
              <a:rect b="b" l="l" r="r" t="t"/>
              <a:pathLst>
                <a:path extrusionOk="0" h="20756" w="21600">
                  <a:moveTo>
                    <a:pt x="0" y="20756"/>
                  </a:moveTo>
                  <a:cubicBezTo>
                    <a:pt x="3580" y="6246"/>
                    <a:pt x="7521" y="-844"/>
                    <a:pt x="11493" y="80"/>
                  </a:cubicBezTo>
                  <a:cubicBezTo>
                    <a:pt x="14998" y="895"/>
                    <a:pt x="18442" y="7942"/>
                    <a:pt x="21600" y="20756"/>
                  </a:cubicBezTo>
                </a:path>
              </a:pathLst>
            </a:custGeom>
            <a:noFill/>
            <a:ln cap="flat" cmpd="sng" w="9525">
              <a:solidFill>
                <a:srgbClr val="A7AAA9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FFFFFF"/>
      </a:accent3>
      <a:accent4>
        <a:srgbClr val="000000"/>
      </a:accent4>
      <a:accent5>
        <a:srgbClr val="AAB8DC"/>
      </a:accent5>
      <a:accent6>
        <a:srgbClr val="007B26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