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 Light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Light-boldItalic.fntdata"/><Relationship Id="rId10" Type="http://schemas.openxmlformats.org/officeDocument/2006/relationships/font" Target="fonts/HelveticaNeueLight-italic.fntdata"/><Relationship Id="rId9" Type="http://schemas.openxmlformats.org/officeDocument/2006/relationships/font" Target="fonts/HelveticaNeueLight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Light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a6b51dac8b_2_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g1a6b51dac8b_2_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035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Char char="•"/>
              <a:defRPr/>
            </a:lvl1pPr>
            <a:lvl2pPr indent="-26035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Char char="•"/>
              <a:defRPr/>
            </a:lvl2pPr>
            <a:lvl3pPr indent="-26035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Char char="•"/>
              <a:defRPr/>
            </a:lvl3pPr>
            <a:lvl4pPr indent="-26035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Char char="•"/>
              <a:defRPr/>
            </a:lvl4pPr>
            <a:lvl5pPr indent="-26035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3050" lvl="0" marL="4572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•"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3050" lvl="1" marL="9144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•"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3050" lvl="2" marL="13716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•"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3050" lvl="3" marL="18288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•"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3050" lvl="4" marL="22860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•"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15"/>
          <p:cNvGrpSpPr/>
          <p:nvPr/>
        </p:nvGrpSpPr>
        <p:grpSpPr>
          <a:xfrm>
            <a:off x="610791" y="745331"/>
            <a:ext cx="7864673" cy="3544490"/>
            <a:chOff x="1628775" y="1987550"/>
            <a:chExt cx="20972463" cy="9451974"/>
          </a:xfrm>
        </p:grpSpPr>
        <p:sp>
          <p:nvSpPr>
            <p:cNvPr id="63" name="Google Shape;63;p15"/>
            <p:cNvSpPr/>
            <p:nvPr/>
          </p:nvSpPr>
          <p:spPr>
            <a:xfrm>
              <a:off x="3582988" y="4481513"/>
              <a:ext cx="8634412" cy="2147887"/>
            </a:xfrm>
            <a:custGeom>
              <a:rect b="b" l="l" r="r" t="t"/>
              <a:pathLst>
                <a:path extrusionOk="0" h="21473" w="21567">
                  <a:moveTo>
                    <a:pt x="11" y="21473"/>
                  </a:moveTo>
                  <a:lnTo>
                    <a:pt x="11" y="3911"/>
                  </a:lnTo>
                  <a:cubicBezTo>
                    <a:pt x="-33" y="2818"/>
                    <a:pt x="59" y="1708"/>
                    <a:pt x="259" y="940"/>
                  </a:cubicBezTo>
                  <a:cubicBezTo>
                    <a:pt x="450" y="205"/>
                    <a:pt x="716" y="-127"/>
                    <a:pt x="977" y="45"/>
                  </a:cubicBezTo>
                  <a:lnTo>
                    <a:pt x="21567" y="45"/>
                  </a:ln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12004675" y="4481513"/>
              <a:ext cx="8634413" cy="2147887"/>
            </a:xfrm>
            <a:custGeom>
              <a:rect b="b" l="l" r="r" t="t"/>
              <a:pathLst>
                <a:path extrusionOk="0" h="21473" w="21567">
                  <a:moveTo>
                    <a:pt x="21556" y="21473"/>
                  </a:moveTo>
                  <a:lnTo>
                    <a:pt x="21556" y="3911"/>
                  </a:lnTo>
                  <a:cubicBezTo>
                    <a:pt x="21600" y="2818"/>
                    <a:pt x="21508" y="1708"/>
                    <a:pt x="21308" y="940"/>
                  </a:cubicBezTo>
                  <a:cubicBezTo>
                    <a:pt x="21117" y="205"/>
                    <a:pt x="20851" y="-127"/>
                    <a:pt x="20590" y="45"/>
                  </a:cubicBezTo>
                  <a:lnTo>
                    <a:pt x="0" y="45"/>
                  </a:ln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16013113" y="4481513"/>
              <a:ext cx="390525" cy="2147887"/>
            </a:xfrm>
            <a:custGeom>
              <a:rect b="b" l="l" r="r" t="t"/>
              <a:pathLst>
                <a:path extrusionOk="0" h="21473" w="20884">
                  <a:moveTo>
                    <a:pt x="20650" y="21473"/>
                  </a:moveTo>
                  <a:lnTo>
                    <a:pt x="20650" y="3911"/>
                  </a:lnTo>
                  <a:cubicBezTo>
                    <a:pt x="21600" y="2818"/>
                    <a:pt x="19625" y="1708"/>
                    <a:pt x="15366" y="940"/>
                  </a:cubicBezTo>
                  <a:cubicBezTo>
                    <a:pt x="11285" y="205"/>
                    <a:pt x="5590" y="-127"/>
                    <a:pt x="0" y="45"/>
                  </a:cubicBez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7851775" y="4481513"/>
              <a:ext cx="390525" cy="2147887"/>
            </a:xfrm>
            <a:custGeom>
              <a:rect b="b" l="l" r="r" t="t"/>
              <a:pathLst>
                <a:path extrusionOk="0" h="21473" w="20884">
                  <a:moveTo>
                    <a:pt x="234" y="21473"/>
                  </a:moveTo>
                  <a:lnTo>
                    <a:pt x="234" y="3911"/>
                  </a:lnTo>
                  <a:cubicBezTo>
                    <a:pt x="-716" y="2818"/>
                    <a:pt x="1259" y="1708"/>
                    <a:pt x="5518" y="940"/>
                  </a:cubicBezTo>
                  <a:cubicBezTo>
                    <a:pt x="9599" y="205"/>
                    <a:pt x="15294" y="-127"/>
                    <a:pt x="20884" y="45"/>
                  </a:cubicBez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cxnSp>
          <p:nvCxnSpPr>
            <p:cNvPr id="67" name="Google Shape;67;p15"/>
            <p:cNvCxnSpPr/>
            <p:nvPr/>
          </p:nvCxnSpPr>
          <p:spPr>
            <a:xfrm rot="10800000">
              <a:off x="12126913" y="3784600"/>
              <a:ext cx="0" cy="2854325"/>
            </a:xfrm>
            <a:prstGeom prst="straightConnector1">
              <a:avLst/>
            </a:prstGeom>
            <a:noFill/>
            <a:ln cap="flat" cmpd="sng" w="9525">
              <a:solidFill>
                <a:srgbClr val="A7AAA9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grpSp>
          <p:nvGrpSpPr>
            <p:cNvPr id="68" name="Google Shape;68;p15"/>
            <p:cNvGrpSpPr/>
            <p:nvPr/>
          </p:nvGrpSpPr>
          <p:grpSpPr>
            <a:xfrm>
              <a:off x="8505825" y="1987550"/>
              <a:ext cx="7180263" cy="1784350"/>
              <a:chOff x="0" y="0"/>
              <a:chExt cx="7180770" cy="1785262"/>
            </a:xfrm>
          </p:grpSpPr>
          <p:sp>
            <p:nvSpPr>
              <p:cNvPr id="69" name="Google Shape;69;p15"/>
              <p:cNvSpPr/>
              <p:nvPr/>
            </p:nvSpPr>
            <p:spPr>
              <a:xfrm>
                <a:off x="0" y="0"/>
                <a:ext cx="7180770" cy="1785262"/>
              </a:xfrm>
              <a:prstGeom prst="roundRect">
                <a:avLst>
                  <a:gd fmla="val 50000" name="adj"/>
                </a:avLst>
              </a:prstGeom>
              <a:solidFill>
                <a:srgbClr val="7EBA41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sp>
            <p:nvSpPr>
              <p:cNvPr id="70" name="Google Shape;70;p15"/>
              <p:cNvSpPr txBox="1"/>
              <p:nvPr/>
            </p:nvSpPr>
            <p:spPr>
              <a:xfrm>
                <a:off x="1349470" y="223952"/>
                <a:ext cx="4481829" cy="8735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Example Name</a:t>
                </a:r>
                <a:endParaRPr sz="500"/>
              </a:p>
            </p:txBody>
          </p:sp>
          <p:sp>
            <p:nvSpPr>
              <p:cNvPr id="71" name="Google Shape;71;p15"/>
              <p:cNvSpPr txBox="1"/>
              <p:nvPr/>
            </p:nvSpPr>
            <p:spPr>
              <a:xfrm>
                <a:off x="2697353" y="1006989"/>
                <a:ext cx="1786063" cy="4876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Arial"/>
                  <a:buNone/>
                </a:pPr>
                <a:r>
                  <a:rPr b="0" i="0" lang="en-GB" sz="9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C.E.O.</a:t>
                </a:r>
                <a:endParaRPr sz="500"/>
              </a:p>
            </p:txBody>
          </p:sp>
        </p:grpSp>
        <p:grpSp>
          <p:nvGrpSpPr>
            <p:cNvPr id="72" name="Google Shape;72;p15"/>
            <p:cNvGrpSpPr/>
            <p:nvPr/>
          </p:nvGrpSpPr>
          <p:grpSpPr>
            <a:xfrm>
              <a:off x="10153650" y="5284788"/>
              <a:ext cx="3922713" cy="6154736"/>
              <a:chOff x="0" y="0"/>
              <a:chExt cx="3921617" cy="6154314"/>
            </a:xfrm>
          </p:grpSpPr>
          <p:sp>
            <p:nvSpPr>
              <p:cNvPr id="73" name="Google Shape;73;p15"/>
              <p:cNvSpPr/>
              <p:nvPr/>
            </p:nvSpPr>
            <p:spPr>
              <a:xfrm rot="5400000">
                <a:off x="1705242" y="743867"/>
                <a:ext cx="469868" cy="1664823"/>
              </a:xfrm>
              <a:custGeom>
                <a:rect b="b" l="l" r="r" t="t"/>
                <a:pathLst>
                  <a:path extrusionOk="0" h="21506" w="21467">
                    <a:moveTo>
                      <a:pt x="20549" y="21506"/>
                    </a:moveTo>
                    <a:lnTo>
                      <a:pt x="11083" y="21506"/>
                    </a:lnTo>
                    <a:cubicBezTo>
                      <a:pt x="8114" y="21393"/>
                      <a:pt x="5380" y="20988"/>
                      <a:pt x="3360" y="20363"/>
                    </a:cubicBezTo>
                    <a:cubicBezTo>
                      <a:pt x="1071" y="19655"/>
                      <a:pt x="-133" y="18720"/>
                      <a:pt x="11" y="17762"/>
                    </a:cubicBezTo>
                    <a:lnTo>
                      <a:pt x="11" y="3540"/>
                    </a:lnTo>
                    <a:cubicBezTo>
                      <a:pt x="58" y="2557"/>
                      <a:pt x="1530" y="1623"/>
                      <a:pt x="4083" y="956"/>
                    </a:cubicBezTo>
                    <a:cubicBezTo>
                      <a:pt x="6797" y="247"/>
                      <a:pt x="10470" y="-94"/>
                      <a:pt x="14144" y="23"/>
                    </a:cubicBezTo>
                    <a:lnTo>
                      <a:pt x="21467" y="23"/>
                    </a:lnTo>
                  </a:path>
                </a:pathLst>
              </a:custGeom>
              <a:noFill/>
              <a:ln cap="flat" cmpd="sng" w="9525">
                <a:solidFill>
                  <a:srgbClr val="A7AAA9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grpSp>
            <p:nvGrpSpPr>
              <p:cNvPr id="74" name="Google Shape;74;p15"/>
              <p:cNvGrpSpPr/>
              <p:nvPr/>
            </p:nvGrpSpPr>
            <p:grpSpPr>
              <a:xfrm rot="5400000">
                <a:off x="581987" y="3438396"/>
                <a:ext cx="4393898" cy="1037935"/>
                <a:chOff x="710" y="-98"/>
                <a:chExt cx="4393898" cy="1037934"/>
              </a:xfrm>
            </p:grpSpPr>
            <p:sp>
              <p:nvSpPr>
                <p:cNvPr id="75" name="Google Shape;75;p15"/>
                <p:cNvSpPr/>
                <p:nvPr/>
              </p:nvSpPr>
              <p:spPr>
                <a:xfrm>
                  <a:off x="710" y="-98"/>
                  <a:ext cx="4393898" cy="103793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ECECEC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76" name="Google Shape;76;p15"/>
                <p:cNvSpPr txBox="1"/>
                <p:nvPr/>
              </p:nvSpPr>
              <p:spPr>
                <a:xfrm>
                  <a:off x="876951" y="206219"/>
                  <a:ext cx="3498610" cy="6348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23744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323744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  <p:sp>
              <p:nvSpPr>
                <p:cNvPr id="77" name="Google Shape;77;p15"/>
                <p:cNvSpPr/>
                <p:nvPr/>
              </p:nvSpPr>
              <p:spPr>
                <a:xfrm>
                  <a:off x="329302" y="339532"/>
                  <a:ext cx="369862" cy="368197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10800"/>
                      </a:moveTo>
                      <a:cubicBezTo>
                        <a:pt x="13600" y="10800"/>
                        <a:pt x="16200" y="8350"/>
                        <a:pt x="16200" y="5400"/>
                      </a:cubicBezTo>
                      <a:cubicBezTo>
                        <a:pt x="16200" y="2450"/>
                        <a:pt x="13750" y="0"/>
                        <a:pt x="10800" y="0"/>
                      </a:cubicBezTo>
                      <a:cubicBezTo>
                        <a:pt x="7850" y="0"/>
                        <a:pt x="5400" y="2450"/>
                        <a:pt x="5400" y="5400"/>
                      </a:cubicBezTo>
                      <a:cubicBezTo>
                        <a:pt x="5400" y="8350"/>
                        <a:pt x="7700" y="10800"/>
                        <a:pt x="10800" y="10800"/>
                      </a:cubicBezTo>
                      <a:close/>
                      <a:moveTo>
                        <a:pt x="10800" y="13350"/>
                      </a:moveTo>
                      <a:cubicBezTo>
                        <a:pt x="7200" y="13350"/>
                        <a:pt x="0" y="15150"/>
                        <a:pt x="0" y="18750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18750"/>
                      </a:lnTo>
                      <a:cubicBezTo>
                        <a:pt x="21600" y="15150"/>
                        <a:pt x="14400" y="13350"/>
                        <a:pt x="10800" y="1335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  <p:grpSp>
            <p:nvGrpSpPr>
              <p:cNvPr id="78" name="Google Shape;78;p15"/>
              <p:cNvGrpSpPr/>
              <p:nvPr/>
            </p:nvGrpSpPr>
            <p:grpSpPr>
              <a:xfrm rot="5400000">
                <a:off x="-1105053" y="3438397"/>
                <a:ext cx="4393898" cy="1037935"/>
                <a:chOff x="712" y="3"/>
                <a:chExt cx="4393897" cy="1037934"/>
              </a:xfrm>
            </p:grpSpPr>
            <p:sp>
              <p:nvSpPr>
                <p:cNvPr id="79" name="Google Shape;79;p15"/>
                <p:cNvSpPr/>
                <p:nvPr/>
              </p:nvSpPr>
              <p:spPr>
                <a:xfrm>
                  <a:off x="712" y="3"/>
                  <a:ext cx="4393897" cy="103793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ECECEC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80" name="Google Shape;80;p15"/>
                <p:cNvSpPr txBox="1"/>
                <p:nvPr/>
              </p:nvSpPr>
              <p:spPr>
                <a:xfrm>
                  <a:off x="876952" y="206321"/>
                  <a:ext cx="3498609" cy="6348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23744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323744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  <p:sp>
              <p:nvSpPr>
                <p:cNvPr id="81" name="Google Shape;81;p15"/>
                <p:cNvSpPr/>
                <p:nvPr/>
              </p:nvSpPr>
              <p:spPr>
                <a:xfrm>
                  <a:off x="329303" y="339634"/>
                  <a:ext cx="369861" cy="368197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10800"/>
                      </a:moveTo>
                      <a:cubicBezTo>
                        <a:pt x="13600" y="10800"/>
                        <a:pt x="16200" y="8350"/>
                        <a:pt x="16200" y="5400"/>
                      </a:cubicBezTo>
                      <a:cubicBezTo>
                        <a:pt x="16200" y="2450"/>
                        <a:pt x="13750" y="0"/>
                        <a:pt x="10800" y="0"/>
                      </a:cubicBezTo>
                      <a:cubicBezTo>
                        <a:pt x="7850" y="0"/>
                        <a:pt x="5400" y="2450"/>
                        <a:pt x="5400" y="5400"/>
                      </a:cubicBezTo>
                      <a:cubicBezTo>
                        <a:pt x="5400" y="8350"/>
                        <a:pt x="7700" y="10800"/>
                        <a:pt x="10800" y="10800"/>
                      </a:cubicBezTo>
                      <a:close/>
                      <a:moveTo>
                        <a:pt x="10800" y="13350"/>
                      </a:moveTo>
                      <a:cubicBezTo>
                        <a:pt x="7200" y="13350"/>
                        <a:pt x="0" y="15150"/>
                        <a:pt x="0" y="18750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18750"/>
                      </a:lnTo>
                      <a:cubicBezTo>
                        <a:pt x="21600" y="15150"/>
                        <a:pt x="14400" y="13350"/>
                        <a:pt x="10800" y="1335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  <p:grpSp>
            <p:nvGrpSpPr>
              <p:cNvPr id="82" name="Google Shape;82;p15"/>
              <p:cNvGrpSpPr/>
              <p:nvPr/>
            </p:nvGrpSpPr>
            <p:grpSpPr>
              <a:xfrm>
                <a:off x="0" y="0"/>
                <a:ext cx="3921617" cy="1038154"/>
                <a:chOff x="0" y="0"/>
                <a:chExt cx="3921617" cy="1038154"/>
              </a:xfrm>
            </p:grpSpPr>
            <p:sp>
              <p:nvSpPr>
                <p:cNvPr id="83" name="Google Shape;83;p15"/>
                <p:cNvSpPr/>
                <p:nvPr/>
              </p:nvSpPr>
              <p:spPr>
                <a:xfrm>
                  <a:off x="0" y="0"/>
                  <a:ext cx="3921617" cy="103815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FCB617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84" name="Google Shape;84;p15"/>
                <p:cNvSpPr txBox="1"/>
                <p:nvPr/>
              </p:nvSpPr>
              <p:spPr>
                <a:xfrm>
                  <a:off x="117442" y="201598"/>
                  <a:ext cx="3686733" cy="63495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</p:grpSp>
        </p:grpSp>
        <p:grpSp>
          <p:nvGrpSpPr>
            <p:cNvPr id="85" name="Google Shape;85;p15"/>
            <p:cNvGrpSpPr/>
            <p:nvPr/>
          </p:nvGrpSpPr>
          <p:grpSpPr>
            <a:xfrm>
              <a:off x="1628775" y="5284788"/>
              <a:ext cx="3922713" cy="6154736"/>
              <a:chOff x="0" y="0"/>
              <a:chExt cx="3921617" cy="6154314"/>
            </a:xfrm>
          </p:grpSpPr>
          <p:sp>
            <p:nvSpPr>
              <p:cNvPr id="86" name="Google Shape;86;p15"/>
              <p:cNvSpPr/>
              <p:nvPr/>
            </p:nvSpPr>
            <p:spPr>
              <a:xfrm rot="5400000">
                <a:off x="1705242" y="743867"/>
                <a:ext cx="469868" cy="1664823"/>
              </a:xfrm>
              <a:custGeom>
                <a:rect b="b" l="l" r="r" t="t"/>
                <a:pathLst>
                  <a:path extrusionOk="0" h="21506" w="21467">
                    <a:moveTo>
                      <a:pt x="20549" y="21506"/>
                    </a:moveTo>
                    <a:lnTo>
                      <a:pt x="11083" y="21506"/>
                    </a:lnTo>
                    <a:cubicBezTo>
                      <a:pt x="8114" y="21393"/>
                      <a:pt x="5380" y="20988"/>
                      <a:pt x="3360" y="20363"/>
                    </a:cubicBezTo>
                    <a:cubicBezTo>
                      <a:pt x="1071" y="19655"/>
                      <a:pt x="-133" y="18720"/>
                      <a:pt x="11" y="17762"/>
                    </a:cubicBezTo>
                    <a:lnTo>
                      <a:pt x="11" y="3540"/>
                    </a:lnTo>
                    <a:cubicBezTo>
                      <a:pt x="58" y="2557"/>
                      <a:pt x="1530" y="1623"/>
                      <a:pt x="4083" y="956"/>
                    </a:cubicBezTo>
                    <a:cubicBezTo>
                      <a:pt x="6797" y="247"/>
                      <a:pt x="10470" y="-94"/>
                      <a:pt x="14144" y="23"/>
                    </a:cubicBezTo>
                    <a:lnTo>
                      <a:pt x="21467" y="23"/>
                    </a:lnTo>
                  </a:path>
                </a:pathLst>
              </a:custGeom>
              <a:noFill/>
              <a:ln cap="flat" cmpd="sng" w="9525">
                <a:solidFill>
                  <a:srgbClr val="A7AAA9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grpSp>
            <p:nvGrpSpPr>
              <p:cNvPr id="87" name="Google Shape;87;p15"/>
              <p:cNvGrpSpPr/>
              <p:nvPr/>
            </p:nvGrpSpPr>
            <p:grpSpPr>
              <a:xfrm rot="5400000">
                <a:off x="581987" y="3438396"/>
                <a:ext cx="4393898" cy="1037935"/>
                <a:chOff x="710" y="-98"/>
                <a:chExt cx="4393898" cy="1037934"/>
              </a:xfrm>
            </p:grpSpPr>
            <p:sp>
              <p:nvSpPr>
                <p:cNvPr id="88" name="Google Shape;88;p15"/>
                <p:cNvSpPr/>
                <p:nvPr/>
              </p:nvSpPr>
              <p:spPr>
                <a:xfrm>
                  <a:off x="710" y="-98"/>
                  <a:ext cx="4393898" cy="103793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ECECEC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89" name="Google Shape;89;p15"/>
                <p:cNvSpPr txBox="1"/>
                <p:nvPr/>
              </p:nvSpPr>
              <p:spPr>
                <a:xfrm>
                  <a:off x="876951" y="206219"/>
                  <a:ext cx="3498610" cy="6348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23744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323744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  <p:sp>
              <p:nvSpPr>
                <p:cNvPr id="90" name="Google Shape;90;p15"/>
                <p:cNvSpPr/>
                <p:nvPr/>
              </p:nvSpPr>
              <p:spPr>
                <a:xfrm>
                  <a:off x="329302" y="339532"/>
                  <a:ext cx="369862" cy="368197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10800"/>
                      </a:moveTo>
                      <a:cubicBezTo>
                        <a:pt x="13600" y="10800"/>
                        <a:pt x="16200" y="8350"/>
                        <a:pt x="16200" y="5400"/>
                      </a:cubicBezTo>
                      <a:cubicBezTo>
                        <a:pt x="16200" y="2450"/>
                        <a:pt x="13750" y="0"/>
                        <a:pt x="10800" y="0"/>
                      </a:cubicBezTo>
                      <a:cubicBezTo>
                        <a:pt x="7850" y="0"/>
                        <a:pt x="5400" y="2450"/>
                        <a:pt x="5400" y="5400"/>
                      </a:cubicBezTo>
                      <a:cubicBezTo>
                        <a:pt x="5400" y="8350"/>
                        <a:pt x="7700" y="10800"/>
                        <a:pt x="10800" y="10800"/>
                      </a:cubicBezTo>
                      <a:close/>
                      <a:moveTo>
                        <a:pt x="10800" y="13350"/>
                      </a:moveTo>
                      <a:cubicBezTo>
                        <a:pt x="7200" y="13350"/>
                        <a:pt x="0" y="15150"/>
                        <a:pt x="0" y="18750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18750"/>
                      </a:lnTo>
                      <a:cubicBezTo>
                        <a:pt x="21600" y="15150"/>
                        <a:pt x="14400" y="13350"/>
                        <a:pt x="10800" y="1335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  <p:grpSp>
            <p:nvGrpSpPr>
              <p:cNvPr id="91" name="Google Shape;91;p15"/>
              <p:cNvGrpSpPr/>
              <p:nvPr/>
            </p:nvGrpSpPr>
            <p:grpSpPr>
              <a:xfrm rot="5400000">
                <a:off x="-1105053" y="3438397"/>
                <a:ext cx="4393898" cy="1037935"/>
                <a:chOff x="712" y="3"/>
                <a:chExt cx="4393897" cy="1037934"/>
              </a:xfrm>
            </p:grpSpPr>
            <p:sp>
              <p:nvSpPr>
                <p:cNvPr id="92" name="Google Shape;92;p15"/>
                <p:cNvSpPr/>
                <p:nvPr/>
              </p:nvSpPr>
              <p:spPr>
                <a:xfrm>
                  <a:off x="712" y="3"/>
                  <a:ext cx="4393897" cy="103793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ECECEC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93" name="Google Shape;93;p15"/>
                <p:cNvSpPr txBox="1"/>
                <p:nvPr/>
              </p:nvSpPr>
              <p:spPr>
                <a:xfrm>
                  <a:off x="876952" y="206321"/>
                  <a:ext cx="3498609" cy="6348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23744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323744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  <p:sp>
              <p:nvSpPr>
                <p:cNvPr id="94" name="Google Shape;94;p15"/>
                <p:cNvSpPr/>
                <p:nvPr/>
              </p:nvSpPr>
              <p:spPr>
                <a:xfrm>
                  <a:off x="329303" y="339634"/>
                  <a:ext cx="369861" cy="368197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10800"/>
                      </a:moveTo>
                      <a:cubicBezTo>
                        <a:pt x="13600" y="10800"/>
                        <a:pt x="16200" y="8350"/>
                        <a:pt x="16200" y="5400"/>
                      </a:cubicBezTo>
                      <a:cubicBezTo>
                        <a:pt x="16200" y="2450"/>
                        <a:pt x="13750" y="0"/>
                        <a:pt x="10800" y="0"/>
                      </a:cubicBezTo>
                      <a:cubicBezTo>
                        <a:pt x="7850" y="0"/>
                        <a:pt x="5400" y="2450"/>
                        <a:pt x="5400" y="5400"/>
                      </a:cubicBezTo>
                      <a:cubicBezTo>
                        <a:pt x="5400" y="8350"/>
                        <a:pt x="7700" y="10800"/>
                        <a:pt x="10800" y="10800"/>
                      </a:cubicBezTo>
                      <a:close/>
                      <a:moveTo>
                        <a:pt x="10800" y="13350"/>
                      </a:moveTo>
                      <a:cubicBezTo>
                        <a:pt x="7200" y="13350"/>
                        <a:pt x="0" y="15150"/>
                        <a:pt x="0" y="18750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18750"/>
                      </a:lnTo>
                      <a:cubicBezTo>
                        <a:pt x="21600" y="15150"/>
                        <a:pt x="14400" y="13350"/>
                        <a:pt x="10800" y="1335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  <p:grpSp>
            <p:nvGrpSpPr>
              <p:cNvPr id="95" name="Google Shape;95;p15"/>
              <p:cNvGrpSpPr/>
              <p:nvPr/>
            </p:nvGrpSpPr>
            <p:grpSpPr>
              <a:xfrm>
                <a:off x="0" y="0"/>
                <a:ext cx="3921617" cy="1038154"/>
                <a:chOff x="0" y="0"/>
                <a:chExt cx="3921617" cy="1038154"/>
              </a:xfrm>
            </p:grpSpPr>
            <p:sp>
              <p:nvSpPr>
                <p:cNvPr id="96" name="Google Shape;96;p15"/>
                <p:cNvSpPr/>
                <p:nvPr/>
              </p:nvSpPr>
              <p:spPr>
                <a:xfrm>
                  <a:off x="0" y="0"/>
                  <a:ext cx="3921617" cy="103815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2EA7E2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97" name="Google Shape;97;p15"/>
                <p:cNvSpPr txBox="1"/>
                <p:nvPr/>
              </p:nvSpPr>
              <p:spPr>
                <a:xfrm>
                  <a:off x="117442" y="201598"/>
                  <a:ext cx="3686733" cy="63495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</p:grpSp>
        </p:grpSp>
        <p:grpSp>
          <p:nvGrpSpPr>
            <p:cNvPr id="98" name="Google Shape;98;p15"/>
            <p:cNvGrpSpPr/>
            <p:nvPr/>
          </p:nvGrpSpPr>
          <p:grpSpPr>
            <a:xfrm>
              <a:off x="5891213" y="5284788"/>
              <a:ext cx="3922712" cy="6154736"/>
              <a:chOff x="0" y="0"/>
              <a:chExt cx="3921617" cy="6154314"/>
            </a:xfrm>
          </p:grpSpPr>
          <p:sp>
            <p:nvSpPr>
              <p:cNvPr id="99" name="Google Shape;99;p15"/>
              <p:cNvSpPr/>
              <p:nvPr/>
            </p:nvSpPr>
            <p:spPr>
              <a:xfrm rot="5400000">
                <a:off x="1705243" y="743867"/>
                <a:ext cx="469868" cy="1664822"/>
              </a:xfrm>
              <a:custGeom>
                <a:rect b="b" l="l" r="r" t="t"/>
                <a:pathLst>
                  <a:path extrusionOk="0" h="21506" w="21467">
                    <a:moveTo>
                      <a:pt x="20549" y="21506"/>
                    </a:moveTo>
                    <a:lnTo>
                      <a:pt x="11083" y="21506"/>
                    </a:lnTo>
                    <a:cubicBezTo>
                      <a:pt x="8114" y="21393"/>
                      <a:pt x="5380" y="20988"/>
                      <a:pt x="3360" y="20363"/>
                    </a:cubicBezTo>
                    <a:cubicBezTo>
                      <a:pt x="1071" y="19655"/>
                      <a:pt x="-133" y="18720"/>
                      <a:pt x="11" y="17762"/>
                    </a:cubicBezTo>
                    <a:lnTo>
                      <a:pt x="11" y="3540"/>
                    </a:lnTo>
                    <a:cubicBezTo>
                      <a:pt x="58" y="2557"/>
                      <a:pt x="1530" y="1623"/>
                      <a:pt x="4083" y="956"/>
                    </a:cubicBezTo>
                    <a:cubicBezTo>
                      <a:pt x="6797" y="247"/>
                      <a:pt x="10470" y="-94"/>
                      <a:pt x="14144" y="23"/>
                    </a:cubicBezTo>
                    <a:lnTo>
                      <a:pt x="21467" y="23"/>
                    </a:lnTo>
                  </a:path>
                </a:pathLst>
              </a:custGeom>
              <a:noFill/>
              <a:ln cap="flat" cmpd="sng" w="9525">
                <a:solidFill>
                  <a:srgbClr val="A7AAA9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grpSp>
            <p:nvGrpSpPr>
              <p:cNvPr id="100" name="Google Shape;100;p15"/>
              <p:cNvGrpSpPr/>
              <p:nvPr/>
            </p:nvGrpSpPr>
            <p:grpSpPr>
              <a:xfrm rot="5400000">
                <a:off x="581988" y="3438396"/>
                <a:ext cx="4393898" cy="1037935"/>
                <a:chOff x="710" y="-99"/>
                <a:chExt cx="4393898" cy="1037934"/>
              </a:xfrm>
            </p:grpSpPr>
            <p:sp>
              <p:nvSpPr>
                <p:cNvPr id="101" name="Google Shape;101;p15"/>
                <p:cNvSpPr/>
                <p:nvPr/>
              </p:nvSpPr>
              <p:spPr>
                <a:xfrm>
                  <a:off x="710" y="-99"/>
                  <a:ext cx="4393898" cy="103793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ECECEC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102" name="Google Shape;102;p15"/>
                <p:cNvSpPr txBox="1"/>
                <p:nvPr/>
              </p:nvSpPr>
              <p:spPr>
                <a:xfrm>
                  <a:off x="876951" y="206218"/>
                  <a:ext cx="3498610" cy="6348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23744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323744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  <p:sp>
              <p:nvSpPr>
                <p:cNvPr id="103" name="Google Shape;103;p15"/>
                <p:cNvSpPr/>
                <p:nvPr/>
              </p:nvSpPr>
              <p:spPr>
                <a:xfrm>
                  <a:off x="329302" y="339531"/>
                  <a:ext cx="369862" cy="368197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10800"/>
                      </a:moveTo>
                      <a:cubicBezTo>
                        <a:pt x="13600" y="10800"/>
                        <a:pt x="16200" y="8350"/>
                        <a:pt x="16200" y="5400"/>
                      </a:cubicBezTo>
                      <a:cubicBezTo>
                        <a:pt x="16200" y="2450"/>
                        <a:pt x="13750" y="0"/>
                        <a:pt x="10800" y="0"/>
                      </a:cubicBezTo>
                      <a:cubicBezTo>
                        <a:pt x="7850" y="0"/>
                        <a:pt x="5400" y="2450"/>
                        <a:pt x="5400" y="5400"/>
                      </a:cubicBezTo>
                      <a:cubicBezTo>
                        <a:pt x="5400" y="8350"/>
                        <a:pt x="7700" y="10800"/>
                        <a:pt x="10800" y="10800"/>
                      </a:cubicBezTo>
                      <a:close/>
                      <a:moveTo>
                        <a:pt x="10800" y="13350"/>
                      </a:moveTo>
                      <a:cubicBezTo>
                        <a:pt x="7200" y="13350"/>
                        <a:pt x="0" y="15150"/>
                        <a:pt x="0" y="18750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18750"/>
                      </a:lnTo>
                      <a:cubicBezTo>
                        <a:pt x="21600" y="15150"/>
                        <a:pt x="14400" y="13350"/>
                        <a:pt x="10800" y="1335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  <p:grpSp>
            <p:nvGrpSpPr>
              <p:cNvPr id="104" name="Google Shape;104;p15"/>
              <p:cNvGrpSpPr/>
              <p:nvPr/>
            </p:nvGrpSpPr>
            <p:grpSpPr>
              <a:xfrm rot="5400000">
                <a:off x="-1105054" y="3438397"/>
                <a:ext cx="4393898" cy="1037935"/>
                <a:chOff x="712" y="4"/>
                <a:chExt cx="4393897" cy="1037934"/>
              </a:xfrm>
            </p:grpSpPr>
            <p:sp>
              <p:nvSpPr>
                <p:cNvPr id="105" name="Google Shape;105;p15"/>
                <p:cNvSpPr/>
                <p:nvPr/>
              </p:nvSpPr>
              <p:spPr>
                <a:xfrm>
                  <a:off x="712" y="4"/>
                  <a:ext cx="4393897" cy="103793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ECECEC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106" name="Google Shape;106;p15"/>
                <p:cNvSpPr txBox="1"/>
                <p:nvPr/>
              </p:nvSpPr>
              <p:spPr>
                <a:xfrm>
                  <a:off x="876952" y="206322"/>
                  <a:ext cx="3498609" cy="6348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23744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323744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  <p:sp>
              <p:nvSpPr>
                <p:cNvPr id="107" name="Google Shape;107;p15"/>
                <p:cNvSpPr/>
                <p:nvPr/>
              </p:nvSpPr>
              <p:spPr>
                <a:xfrm>
                  <a:off x="329303" y="339635"/>
                  <a:ext cx="369861" cy="368197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10800"/>
                      </a:moveTo>
                      <a:cubicBezTo>
                        <a:pt x="13600" y="10800"/>
                        <a:pt x="16200" y="8350"/>
                        <a:pt x="16200" y="5400"/>
                      </a:cubicBezTo>
                      <a:cubicBezTo>
                        <a:pt x="16200" y="2450"/>
                        <a:pt x="13750" y="0"/>
                        <a:pt x="10800" y="0"/>
                      </a:cubicBezTo>
                      <a:cubicBezTo>
                        <a:pt x="7850" y="0"/>
                        <a:pt x="5400" y="2450"/>
                        <a:pt x="5400" y="5400"/>
                      </a:cubicBezTo>
                      <a:cubicBezTo>
                        <a:pt x="5400" y="8350"/>
                        <a:pt x="7700" y="10800"/>
                        <a:pt x="10800" y="10800"/>
                      </a:cubicBezTo>
                      <a:close/>
                      <a:moveTo>
                        <a:pt x="10800" y="13350"/>
                      </a:moveTo>
                      <a:cubicBezTo>
                        <a:pt x="7200" y="13350"/>
                        <a:pt x="0" y="15150"/>
                        <a:pt x="0" y="18750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18750"/>
                      </a:lnTo>
                      <a:cubicBezTo>
                        <a:pt x="21600" y="15150"/>
                        <a:pt x="14400" y="13350"/>
                        <a:pt x="10800" y="1335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  <p:grpSp>
            <p:nvGrpSpPr>
              <p:cNvPr id="108" name="Google Shape;108;p15"/>
              <p:cNvGrpSpPr/>
              <p:nvPr/>
            </p:nvGrpSpPr>
            <p:grpSpPr>
              <a:xfrm>
                <a:off x="0" y="0"/>
                <a:ext cx="3921617" cy="1038154"/>
                <a:chOff x="0" y="0"/>
                <a:chExt cx="3921617" cy="1038154"/>
              </a:xfrm>
            </p:grpSpPr>
            <p:sp>
              <p:nvSpPr>
                <p:cNvPr id="109" name="Google Shape;109;p15"/>
                <p:cNvSpPr/>
                <p:nvPr/>
              </p:nvSpPr>
              <p:spPr>
                <a:xfrm>
                  <a:off x="0" y="0"/>
                  <a:ext cx="3921617" cy="103815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EC5622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110" name="Google Shape;110;p15"/>
                <p:cNvSpPr txBox="1"/>
                <p:nvPr/>
              </p:nvSpPr>
              <p:spPr>
                <a:xfrm>
                  <a:off x="117442" y="201598"/>
                  <a:ext cx="3686733" cy="63495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</p:grpSp>
        </p:grpSp>
        <p:grpSp>
          <p:nvGrpSpPr>
            <p:cNvPr id="111" name="Google Shape;111;p15"/>
            <p:cNvGrpSpPr/>
            <p:nvPr/>
          </p:nvGrpSpPr>
          <p:grpSpPr>
            <a:xfrm>
              <a:off x="14416088" y="5284788"/>
              <a:ext cx="3922712" cy="6154736"/>
              <a:chOff x="0" y="0"/>
              <a:chExt cx="3921617" cy="6154314"/>
            </a:xfrm>
          </p:grpSpPr>
          <p:sp>
            <p:nvSpPr>
              <p:cNvPr id="112" name="Google Shape;112;p15"/>
              <p:cNvSpPr/>
              <p:nvPr/>
            </p:nvSpPr>
            <p:spPr>
              <a:xfrm rot="5400000">
                <a:off x="1705243" y="743867"/>
                <a:ext cx="469868" cy="1664822"/>
              </a:xfrm>
              <a:custGeom>
                <a:rect b="b" l="l" r="r" t="t"/>
                <a:pathLst>
                  <a:path extrusionOk="0" h="21506" w="21467">
                    <a:moveTo>
                      <a:pt x="20549" y="21506"/>
                    </a:moveTo>
                    <a:lnTo>
                      <a:pt x="11083" y="21506"/>
                    </a:lnTo>
                    <a:cubicBezTo>
                      <a:pt x="8114" y="21393"/>
                      <a:pt x="5380" y="20988"/>
                      <a:pt x="3360" y="20363"/>
                    </a:cubicBezTo>
                    <a:cubicBezTo>
                      <a:pt x="1071" y="19655"/>
                      <a:pt x="-133" y="18720"/>
                      <a:pt x="11" y="17762"/>
                    </a:cubicBezTo>
                    <a:lnTo>
                      <a:pt x="11" y="3540"/>
                    </a:lnTo>
                    <a:cubicBezTo>
                      <a:pt x="58" y="2557"/>
                      <a:pt x="1530" y="1623"/>
                      <a:pt x="4083" y="956"/>
                    </a:cubicBezTo>
                    <a:cubicBezTo>
                      <a:pt x="6797" y="247"/>
                      <a:pt x="10470" y="-94"/>
                      <a:pt x="14144" y="23"/>
                    </a:cubicBezTo>
                    <a:lnTo>
                      <a:pt x="21467" y="23"/>
                    </a:lnTo>
                  </a:path>
                </a:pathLst>
              </a:custGeom>
              <a:noFill/>
              <a:ln cap="flat" cmpd="sng" w="9525">
                <a:solidFill>
                  <a:srgbClr val="A7AAA9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grpSp>
            <p:nvGrpSpPr>
              <p:cNvPr id="113" name="Google Shape;113;p15"/>
              <p:cNvGrpSpPr/>
              <p:nvPr/>
            </p:nvGrpSpPr>
            <p:grpSpPr>
              <a:xfrm rot="5400000">
                <a:off x="581988" y="3438396"/>
                <a:ext cx="4393898" cy="1037935"/>
                <a:chOff x="710" y="-99"/>
                <a:chExt cx="4393898" cy="1037934"/>
              </a:xfrm>
            </p:grpSpPr>
            <p:sp>
              <p:nvSpPr>
                <p:cNvPr id="114" name="Google Shape;114;p15"/>
                <p:cNvSpPr/>
                <p:nvPr/>
              </p:nvSpPr>
              <p:spPr>
                <a:xfrm>
                  <a:off x="710" y="-99"/>
                  <a:ext cx="4393898" cy="103793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ECECEC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115" name="Google Shape;115;p15"/>
                <p:cNvSpPr txBox="1"/>
                <p:nvPr/>
              </p:nvSpPr>
              <p:spPr>
                <a:xfrm>
                  <a:off x="876951" y="206218"/>
                  <a:ext cx="3498610" cy="6348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23744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323744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  <p:sp>
              <p:nvSpPr>
                <p:cNvPr id="116" name="Google Shape;116;p15"/>
                <p:cNvSpPr/>
                <p:nvPr/>
              </p:nvSpPr>
              <p:spPr>
                <a:xfrm>
                  <a:off x="329302" y="339531"/>
                  <a:ext cx="369862" cy="368197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10800"/>
                      </a:moveTo>
                      <a:cubicBezTo>
                        <a:pt x="13600" y="10800"/>
                        <a:pt x="16200" y="8350"/>
                        <a:pt x="16200" y="5400"/>
                      </a:cubicBezTo>
                      <a:cubicBezTo>
                        <a:pt x="16200" y="2450"/>
                        <a:pt x="13750" y="0"/>
                        <a:pt x="10800" y="0"/>
                      </a:cubicBezTo>
                      <a:cubicBezTo>
                        <a:pt x="7850" y="0"/>
                        <a:pt x="5400" y="2450"/>
                        <a:pt x="5400" y="5400"/>
                      </a:cubicBezTo>
                      <a:cubicBezTo>
                        <a:pt x="5400" y="8350"/>
                        <a:pt x="7700" y="10800"/>
                        <a:pt x="10800" y="10800"/>
                      </a:cubicBezTo>
                      <a:close/>
                      <a:moveTo>
                        <a:pt x="10800" y="13350"/>
                      </a:moveTo>
                      <a:cubicBezTo>
                        <a:pt x="7200" y="13350"/>
                        <a:pt x="0" y="15150"/>
                        <a:pt x="0" y="18750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18750"/>
                      </a:lnTo>
                      <a:cubicBezTo>
                        <a:pt x="21600" y="15150"/>
                        <a:pt x="14400" y="13350"/>
                        <a:pt x="10800" y="1335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  <p:grpSp>
            <p:nvGrpSpPr>
              <p:cNvPr id="117" name="Google Shape;117;p15"/>
              <p:cNvGrpSpPr/>
              <p:nvPr/>
            </p:nvGrpSpPr>
            <p:grpSpPr>
              <a:xfrm rot="5400000">
                <a:off x="-1105054" y="3438397"/>
                <a:ext cx="4393898" cy="1037935"/>
                <a:chOff x="712" y="4"/>
                <a:chExt cx="4393897" cy="1037934"/>
              </a:xfrm>
            </p:grpSpPr>
            <p:sp>
              <p:nvSpPr>
                <p:cNvPr id="118" name="Google Shape;118;p15"/>
                <p:cNvSpPr/>
                <p:nvPr/>
              </p:nvSpPr>
              <p:spPr>
                <a:xfrm>
                  <a:off x="712" y="4"/>
                  <a:ext cx="4393897" cy="103793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ECECEC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119" name="Google Shape;119;p15"/>
                <p:cNvSpPr txBox="1"/>
                <p:nvPr/>
              </p:nvSpPr>
              <p:spPr>
                <a:xfrm>
                  <a:off x="876952" y="206322"/>
                  <a:ext cx="3498609" cy="6348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23744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323744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  <p:sp>
              <p:nvSpPr>
                <p:cNvPr id="120" name="Google Shape;120;p15"/>
                <p:cNvSpPr/>
                <p:nvPr/>
              </p:nvSpPr>
              <p:spPr>
                <a:xfrm>
                  <a:off x="329303" y="339635"/>
                  <a:ext cx="369861" cy="368197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10800"/>
                      </a:moveTo>
                      <a:cubicBezTo>
                        <a:pt x="13600" y="10800"/>
                        <a:pt x="16200" y="8350"/>
                        <a:pt x="16200" y="5400"/>
                      </a:cubicBezTo>
                      <a:cubicBezTo>
                        <a:pt x="16200" y="2450"/>
                        <a:pt x="13750" y="0"/>
                        <a:pt x="10800" y="0"/>
                      </a:cubicBezTo>
                      <a:cubicBezTo>
                        <a:pt x="7850" y="0"/>
                        <a:pt x="5400" y="2450"/>
                        <a:pt x="5400" y="5400"/>
                      </a:cubicBezTo>
                      <a:cubicBezTo>
                        <a:pt x="5400" y="8350"/>
                        <a:pt x="7700" y="10800"/>
                        <a:pt x="10800" y="10800"/>
                      </a:cubicBezTo>
                      <a:close/>
                      <a:moveTo>
                        <a:pt x="10800" y="13350"/>
                      </a:moveTo>
                      <a:cubicBezTo>
                        <a:pt x="7200" y="13350"/>
                        <a:pt x="0" y="15150"/>
                        <a:pt x="0" y="18750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18750"/>
                      </a:lnTo>
                      <a:cubicBezTo>
                        <a:pt x="21600" y="15150"/>
                        <a:pt x="14400" y="13350"/>
                        <a:pt x="10800" y="1335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  <p:grpSp>
            <p:nvGrpSpPr>
              <p:cNvPr id="121" name="Google Shape;121;p15"/>
              <p:cNvGrpSpPr/>
              <p:nvPr/>
            </p:nvGrpSpPr>
            <p:grpSpPr>
              <a:xfrm>
                <a:off x="0" y="0"/>
                <a:ext cx="3921617" cy="1038154"/>
                <a:chOff x="0" y="0"/>
                <a:chExt cx="3921617" cy="1038154"/>
              </a:xfrm>
            </p:grpSpPr>
            <p:sp>
              <p:nvSpPr>
                <p:cNvPr id="122" name="Google Shape;122;p15"/>
                <p:cNvSpPr/>
                <p:nvPr/>
              </p:nvSpPr>
              <p:spPr>
                <a:xfrm>
                  <a:off x="0" y="0"/>
                  <a:ext cx="3921617" cy="103815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7965B1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123" name="Google Shape;123;p15"/>
                <p:cNvSpPr txBox="1"/>
                <p:nvPr/>
              </p:nvSpPr>
              <p:spPr>
                <a:xfrm>
                  <a:off x="117442" y="201598"/>
                  <a:ext cx="3686733" cy="63495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</p:grpSp>
        </p:grpSp>
        <p:grpSp>
          <p:nvGrpSpPr>
            <p:cNvPr id="124" name="Google Shape;124;p15"/>
            <p:cNvGrpSpPr/>
            <p:nvPr/>
          </p:nvGrpSpPr>
          <p:grpSpPr>
            <a:xfrm>
              <a:off x="18678525" y="5284788"/>
              <a:ext cx="3922713" cy="6154736"/>
              <a:chOff x="0" y="0"/>
              <a:chExt cx="3921617" cy="6154314"/>
            </a:xfrm>
          </p:grpSpPr>
          <p:sp>
            <p:nvSpPr>
              <p:cNvPr id="125" name="Google Shape;125;p15"/>
              <p:cNvSpPr/>
              <p:nvPr/>
            </p:nvSpPr>
            <p:spPr>
              <a:xfrm rot="5400000">
                <a:off x="1705242" y="743867"/>
                <a:ext cx="469868" cy="1664823"/>
              </a:xfrm>
              <a:custGeom>
                <a:rect b="b" l="l" r="r" t="t"/>
                <a:pathLst>
                  <a:path extrusionOk="0" h="21506" w="21467">
                    <a:moveTo>
                      <a:pt x="20549" y="21506"/>
                    </a:moveTo>
                    <a:lnTo>
                      <a:pt x="11083" y="21506"/>
                    </a:lnTo>
                    <a:cubicBezTo>
                      <a:pt x="8114" y="21393"/>
                      <a:pt x="5380" y="20988"/>
                      <a:pt x="3360" y="20363"/>
                    </a:cubicBezTo>
                    <a:cubicBezTo>
                      <a:pt x="1071" y="19655"/>
                      <a:pt x="-133" y="18720"/>
                      <a:pt x="11" y="17762"/>
                    </a:cubicBezTo>
                    <a:lnTo>
                      <a:pt x="11" y="3540"/>
                    </a:lnTo>
                    <a:cubicBezTo>
                      <a:pt x="58" y="2557"/>
                      <a:pt x="1530" y="1623"/>
                      <a:pt x="4083" y="956"/>
                    </a:cubicBezTo>
                    <a:cubicBezTo>
                      <a:pt x="6797" y="247"/>
                      <a:pt x="10470" y="-94"/>
                      <a:pt x="14144" y="23"/>
                    </a:cubicBezTo>
                    <a:lnTo>
                      <a:pt x="21467" y="23"/>
                    </a:lnTo>
                  </a:path>
                </a:pathLst>
              </a:custGeom>
              <a:noFill/>
              <a:ln cap="flat" cmpd="sng" w="9525">
                <a:solidFill>
                  <a:srgbClr val="A7AAA9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grpSp>
            <p:nvGrpSpPr>
              <p:cNvPr id="126" name="Google Shape;126;p15"/>
              <p:cNvGrpSpPr/>
              <p:nvPr/>
            </p:nvGrpSpPr>
            <p:grpSpPr>
              <a:xfrm rot="5400000">
                <a:off x="581987" y="3438396"/>
                <a:ext cx="4393898" cy="1037935"/>
                <a:chOff x="710" y="-98"/>
                <a:chExt cx="4393898" cy="1037934"/>
              </a:xfrm>
            </p:grpSpPr>
            <p:sp>
              <p:nvSpPr>
                <p:cNvPr id="127" name="Google Shape;127;p15"/>
                <p:cNvSpPr/>
                <p:nvPr/>
              </p:nvSpPr>
              <p:spPr>
                <a:xfrm>
                  <a:off x="710" y="-98"/>
                  <a:ext cx="4393898" cy="103793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ECECEC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128" name="Google Shape;128;p15"/>
                <p:cNvSpPr txBox="1"/>
                <p:nvPr/>
              </p:nvSpPr>
              <p:spPr>
                <a:xfrm>
                  <a:off x="876951" y="206219"/>
                  <a:ext cx="3498610" cy="6348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23744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323744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  <p:sp>
              <p:nvSpPr>
                <p:cNvPr id="129" name="Google Shape;129;p15"/>
                <p:cNvSpPr/>
                <p:nvPr/>
              </p:nvSpPr>
              <p:spPr>
                <a:xfrm>
                  <a:off x="329302" y="339532"/>
                  <a:ext cx="369862" cy="368197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10800"/>
                      </a:moveTo>
                      <a:cubicBezTo>
                        <a:pt x="13600" y="10800"/>
                        <a:pt x="16200" y="8350"/>
                        <a:pt x="16200" y="5400"/>
                      </a:cubicBezTo>
                      <a:cubicBezTo>
                        <a:pt x="16200" y="2450"/>
                        <a:pt x="13750" y="0"/>
                        <a:pt x="10800" y="0"/>
                      </a:cubicBezTo>
                      <a:cubicBezTo>
                        <a:pt x="7850" y="0"/>
                        <a:pt x="5400" y="2450"/>
                        <a:pt x="5400" y="5400"/>
                      </a:cubicBezTo>
                      <a:cubicBezTo>
                        <a:pt x="5400" y="8350"/>
                        <a:pt x="7700" y="10800"/>
                        <a:pt x="10800" y="10800"/>
                      </a:cubicBezTo>
                      <a:close/>
                      <a:moveTo>
                        <a:pt x="10800" y="13350"/>
                      </a:moveTo>
                      <a:cubicBezTo>
                        <a:pt x="7200" y="13350"/>
                        <a:pt x="0" y="15150"/>
                        <a:pt x="0" y="18750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18750"/>
                      </a:lnTo>
                      <a:cubicBezTo>
                        <a:pt x="21600" y="15150"/>
                        <a:pt x="14400" y="13350"/>
                        <a:pt x="10800" y="1335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  <p:grpSp>
            <p:nvGrpSpPr>
              <p:cNvPr id="130" name="Google Shape;130;p15"/>
              <p:cNvGrpSpPr/>
              <p:nvPr/>
            </p:nvGrpSpPr>
            <p:grpSpPr>
              <a:xfrm rot="5400000">
                <a:off x="-1105053" y="3438397"/>
                <a:ext cx="4393898" cy="1037935"/>
                <a:chOff x="712" y="3"/>
                <a:chExt cx="4393897" cy="1037934"/>
              </a:xfrm>
            </p:grpSpPr>
            <p:sp>
              <p:nvSpPr>
                <p:cNvPr id="131" name="Google Shape;131;p15"/>
                <p:cNvSpPr/>
                <p:nvPr/>
              </p:nvSpPr>
              <p:spPr>
                <a:xfrm>
                  <a:off x="712" y="3"/>
                  <a:ext cx="4393897" cy="103793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ECECEC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132" name="Google Shape;132;p15"/>
                <p:cNvSpPr txBox="1"/>
                <p:nvPr/>
              </p:nvSpPr>
              <p:spPr>
                <a:xfrm>
                  <a:off x="876952" y="206321"/>
                  <a:ext cx="3498609" cy="6348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23744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323744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  <p:sp>
              <p:nvSpPr>
                <p:cNvPr id="133" name="Google Shape;133;p15"/>
                <p:cNvSpPr/>
                <p:nvPr/>
              </p:nvSpPr>
              <p:spPr>
                <a:xfrm>
                  <a:off x="329303" y="339634"/>
                  <a:ext cx="369861" cy="368197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10800"/>
                      </a:moveTo>
                      <a:cubicBezTo>
                        <a:pt x="13600" y="10800"/>
                        <a:pt x="16200" y="8350"/>
                        <a:pt x="16200" y="5400"/>
                      </a:cubicBezTo>
                      <a:cubicBezTo>
                        <a:pt x="16200" y="2450"/>
                        <a:pt x="13750" y="0"/>
                        <a:pt x="10800" y="0"/>
                      </a:cubicBezTo>
                      <a:cubicBezTo>
                        <a:pt x="7850" y="0"/>
                        <a:pt x="5400" y="2450"/>
                        <a:pt x="5400" y="5400"/>
                      </a:cubicBezTo>
                      <a:cubicBezTo>
                        <a:pt x="5400" y="8350"/>
                        <a:pt x="7700" y="10800"/>
                        <a:pt x="10800" y="10800"/>
                      </a:cubicBezTo>
                      <a:close/>
                      <a:moveTo>
                        <a:pt x="10800" y="13350"/>
                      </a:moveTo>
                      <a:cubicBezTo>
                        <a:pt x="7200" y="13350"/>
                        <a:pt x="0" y="15150"/>
                        <a:pt x="0" y="18750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18750"/>
                      </a:lnTo>
                      <a:cubicBezTo>
                        <a:pt x="21600" y="15150"/>
                        <a:pt x="14400" y="13350"/>
                        <a:pt x="10800" y="1335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  <p:grpSp>
            <p:nvGrpSpPr>
              <p:cNvPr id="134" name="Google Shape;134;p15"/>
              <p:cNvGrpSpPr/>
              <p:nvPr/>
            </p:nvGrpSpPr>
            <p:grpSpPr>
              <a:xfrm>
                <a:off x="0" y="0"/>
                <a:ext cx="3921617" cy="1038154"/>
                <a:chOff x="0" y="0"/>
                <a:chExt cx="3921617" cy="1038154"/>
              </a:xfrm>
            </p:grpSpPr>
            <p:sp>
              <p:nvSpPr>
                <p:cNvPr id="135" name="Google Shape;135;p15"/>
                <p:cNvSpPr/>
                <p:nvPr/>
              </p:nvSpPr>
              <p:spPr>
                <a:xfrm>
                  <a:off x="0" y="0"/>
                  <a:ext cx="3921617" cy="1038154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BB2226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136" name="Google Shape;136;p15"/>
                <p:cNvSpPr txBox="1"/>
                <p:nvPr/>
              </p:nvSpPr>
              <p:spPr>
                <a:xfrm>
                  <a:off x="117442" y="201598"/>
                  <a:ext cx="3686733" cy="63495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300"/>
                    <a:buFont typeface="Arial"/>
                    <a:buNone/>
                  </a:pPr>
                  <a:r>
                    <a:rPr b="0" i="0" lang="en-GB" sz="1300" u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Example Name</a:t>
                  </a:r>
                  <a:endParaRPr sz="500"/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