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9df7919f2b_2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19df7919f2b_2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4"/>
          <p:cNvSpPr txBox="1"/>
          <p:nvPr>
            <p:ph idx="1" type="body"/>
          </p:nvPr>
        </p:nvSpPr>
        <p:spPr>
          <a:xfrm>
            <a:off x="628650" y="1369219"/>
            <a:ext cx="7886700" cy="326350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15"/>
          <p:cNvGrpSpPr/>
          <p:nvPr/>
        </p:nvGrpSpPr>
        <p:grpSpPr>
          <a:xfrm>
            <a:off x="3275065" y="154781"/>
            <a:ext cx="2942974" cy="4628699"/>
            <a:chOff x="0" y="0"/>
            <a:chExt cx="7847899" cy="12343718"/>
          </a:xfrm>
        </p:grpSpPr>
        <p:sp>
          <p:nvSpPr>
            <p:cNvPr id="61" name="Google Shape;61;p15"/>
            <p:cNvSpPr/>
            <p:nvPr/>
          </p:nvSpPr>
          <p:spPr>
            <a:xfrm>
              <a:off x="2597288" y="5782924"/>
              <a:ext cx="2537961" cy="3042258"/>
            </a:xfrm>
            <a:custGeom>
              <a:rect b="b" l="l" r="r" t="t"/>
              <a:pathLst>
                <a:path extrusionOk="0" h="21600" w="21600">
                  <a:moveTo>
                    <a:pt x="19566" y="2013"/>
                  </a:moveTo>
                  <a:lnTo>
                    <a:pt x="19706" y="11034"/>
                  </a:lnTo>
                  <a:lnTo>
                    <a:pt x="19664" y="11724"/>
                  </a:lnTo>
                  <a:lnTo>
                    <a:pt x="20997" y="12415"/>
                  </a:lnTo>
                  <a:lnTo>
                    <a:pt x="21165" y="12801"/>
                  </a:lnTo>
                  <a:lnTo>
                    <a:pt x="20997" y="13573"/>
                  </a:lnTo>
                  <a:lnTo>
                    <a:pt x="21600" y="14603"/>
                  </a:lnTo>
                  <a:lnTo>
                    <a:pt x="21558" y="16569"/>
                  </a:lnTo>
                  <a:lnTo>
                    <a:pt x="21558" y="16791"/>
                  </a:lnTo>
                  <a:lnTo>
                    <a:pt x="21390" y="16873"/>
                  </a:lnTo>
                  <a:lnTo>
                    <a:pt x="19566" y="17236"/>
                  </a:lnTo>
                  <a:lnTo>
                    <a:pt x="17883" y="16709"/>
                  </a:lnTo>
                  <a:lnTo>
                    <a:pt x="14222" y="18452"/>
                  </a:lnTo>
                  <a:lnTo>
                    <a:pt x="14124" y="18581"/>
                  </a:lnTo>
                  <a:lnTo>
                    <a:pt x="9622" y="18558"/>
                  </a:lnTo>
                  <a:lnTo>
                    <a:pt x="7223" y="19669"/>
                  </a:lnTo>
                  <a:lnTo>
                    <a:pt x="7027" y="19833"/>
                  </a:lnTo>
                  <a:lnTo>
                    <a:pt x="5863" y="19857"/>
                  </a:lnTo>
                  <a:lnTo>
                    <a:pt x="4544" y="20769"/>
                  </a:lnTo>
                  <a:lnTo>
                    <a:pt x="4474" y="20886"/>
                  </a:lnTo>
                  <a:lnTo>
                    <a:pt x="4138" y="20992"/>
                  </a:lnTo>
                  <a:lnTo>
                    <a:pt x="3871" y="21190"/>
                  </a:lnTo>
                  <a:lnTo>
                    <a:pt x="4068" y="21600"/>
                  </a:lnTo>
                  <a:lnTo>
                    <a:pt x="3478" y="21413"/>
                  </a:lnTo>
                  <a:lnTo>
                    <a:pt x="3114" y="21436"/>
                  </a:lnTo>
                  <a:lnTo>
                    <a:pt x="2875" y="21272"/>
                  </a:lnTo>
                  <a:lnTo>
                    <a:pt x="2707" y="20828"/>
                  </a:lnTo>
                  <a:lnTo>
                    <a:pt x="2412" y="20664"/>
                  </a:lnTo>
                  <a:lnTo>
                    <a:pt x="2244" y="20407"/>
                  </a:lnTo>
                  <a:lnTo>
                    <a:pt x="2118" y="19634"/>
                  </a:lnTo>
                  <a:lnTo>
                    <a:pt x="1879" y="19576"/>
                  </a:lnTo>
                  <a:lnTo>
                    <a:pt x="1220" y="19002"/>
                  </a:lnTo>
                  <a:lnTo>
                    <a:pt x="856" y="18055"/>
                  </a:lnTo>
                  <a:lnTo>
                    <a:pt x="98" y="17645"/>
                  </a:lnTo>
                  <a:lnTo>
                    <a:pt x="0" y="17540"/>
                  </a:lnTo>
                  <a:lnTo>
                    <a:pt x="252" y="17236"/>
                  </a:lnTo>
                  <a:lnTo>
                    <a:pt x="1094" y="16650"/>
                  </a:lnTo>
                  <a:lnTo>
                    <a:pt x="1290" y="16346"/>
                  </a:lnTo>
                  <a:lnTo>
                    <a:pt x="1781" y="15761"/>
                  </a:lnTo>
                  <a:lnTo>
                    <a:pt x="1753" y="14579"/>
                  </a:lnTo>
                  <a:lnTo>
                    <a:pt x="1978" y="13304"/>
                  </a:lnTo>
                  <a:lnTo>
                    <a:pt x="3969" y="12777"/>
                  </a:lnTo>
                  <a:lnTo>
                    <a:pt x="6929" y="3452"/>
                  </a:lnTo>
                  <a:lnTo>
                    <a:pt x="8121" y="4060"/>
                  </a:lnTo>
                  <a:lnTo>
                    <a:pt x="8780" y="4259"/>
                  </a:lnTo>
                  <a:lnTo>
                    <a:pt x="9776" y="4364"/>
                  </a:lnTo>
                  <a:lnTo>
                    <a:pt x="10744" y="4341"/>
                  </a:lnTo>
                  <a:lnTo>
                    <a:pt x="11712" y="4119"/>
                  </a:lnTo>
                  <a:lnTo>
                    <a:pt x="12497" y="3779"/>
                  </a:lnTo>
                  <a:lnTo>
                    <a:pt x="13128" y="3393"/>
                  </a:lnTo>
                  <a:lnTo>
                    <a:pt x="13956" y="2621"/>
                  </a:lnTo>
                  <a:lnTo>
                    <a:pt x="14363" y="2048"/>
                  </a:lnTo>
                  <a:lnTo>
                    <a:pt x="14559" y="1521"/>
                  </a:lnTo>
                  <a:lnTo>
                    <a:pt x="14727" y="550"/>
                  </a:lnTo>
                  <a:lnTo>
                    <a:pt x="14685" y="82"/>
                  </a:lnTo>
                  <a:lnTo>
                    <a:pt x="15218" y="0"/>
                  </a:lnTo>
                  <a:lnTo>
                    <a:pt x="15527" y="164"/>
                  </a:lnTo>
                  <a:lnTo>
                    <a:pt x="16018" y="1041"/>
                  </a:lnTo>
                  <a:lnTo>
                    <a:pt x="16523" y="1463"/>
                  </a:lnTo>
                  <a:lnTo>
                    <a:pt x="17715" y="1626"/>
                  </a:lnTo>
                  <a:lnTo>
                    <a:pt x="18444" y="1849"/>
                  </a:lnTo>
                  <a:lnTo>
                    <a:pt x="19566" y="2013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1587048" y="5680746"/>
              <a:ext cx="1824366" cy="2462152"/>
            </a:xfrm>
            <a:custGeom>
              <a:rect b="b" l="l" r="r" t="t"/>
              <a:pathLst>
                <a:path extrusionOk="0" h="21600" w="21600">
                  <a:moveTo>
                    <a:pt x="21600" y="5161"/>
                  </a:moveTo>
                  <a:lnTo>
                    <a:pt x="17483" y="16684"/>
                  </a:lnTo>
                  <a:lnTo>
                    <a:pt x="14712" y="17335"/>
                  </a:lnTo>
                  <a:lnTo>
                    <a:pt x="14400" y="18911"/>
                  </a:lnTo>
                  <a:lnTo>
                    <a:pt x="14439" y="20371"/>
                  </a:lnTo>
                  <a:lnTo>
                    <a:pt x="13756" y="21094"/>
                  </a:lnTo>
                  <a:lnTo>
                    <a:pt x="12546" y="20718"/>
                  </a:lnTo>
                  <a:lnTo>
                    <a:pt x="12312" y="20848"/>
                  </a:lnTo>
                  <a:lnTo>
                    <a:pt x="11434" y="21022"/>
                  </a:lnTo>
                  <a:lnTo>
                    <a:pt x="10985" y="20848"/>
                  </a:lnTo>
                  <a:lnTo>
                    <a:pt x="10244" y="21166"/>
                  </a:lnTo>
                  <a:lnTo>
                    <a:pt x="8351" y="21296"/>
                  </a:lnTo>
                  <a:lnTo>
                    <a:pt x="7668" y="21542"/>
                  </a:lnTo>
                  <a:lnTo>
                    <a:pt x="6693" y="21441"/>
                  </a:lnTo>
                  <a:lnTo>
                    <a:pt x="5405" y="21499"/>
                  </a:lnTo>
                  <a:lnTo>
                    <a:pt x="5073" y="21600"/>
                  </a:lnTo>
                  <a:lnTo>
                    <a:pt x="3512" y="21470"/>
                  </a:lnTo>
                  <a:lnTo>
                    <a:pt x="3220" y="20949"/>
                  </a:lnTo>
                  <a:lnTo>
                    <a:pt x="2712" y="20617"/>
                  </a:lnTo>
                  <a:lnTo>
                    <a:pt x="2907" y="20371"/>
                  </a:lnTo>
                  <a:lnTo>
                    <a:pt x="2907" y="18766"/>
                  </a:lnTo>
                  <a:lnTo>
                    <a:pt x="2400" y="17667"/>
                  </a:lnTo>
                  <a:lnTo>
                    <a:pt x="2537" y="16887"/>
                  </a:lnTo>
                  <a:lnTo>
                    <a:pt x="2498" y="16786"/>
                  </a:lnTo>
                  <a:lnTo>
                    <a:pt x="1522" y="16713"/>
                  </a:lnTo>
                  <a:lnTo>
                    <a:pt x="1424" y="16814"/>
                  </a:lnTo>
                  <a:lnTo>
                    <a:pt x="410" y="16858"/>
                  </a:lnTo>
                  <a:lnTo>
                    <a:pt x="0" y="16757"/>
                  </a:lnTo>
                  <a:lnTo>
                    <a:pt x="137" y="14877"/>
                  </a:lnTo>
                  <a:lnTo>
                    <a:pt x="976" y="14631"/>
                  </a:lnTo>
                  <a:lnTo>
                    <a:pt x="1795" y="14125"/>
                  </a:lnTo>
                  <a:lnTo>
                    <a:pt x="4429" y="11928"/>
                  </a:lnTo>
                  <a:lnTo>
                    <a:pt x="4741" y="11422"/>
                  </a:lnTo>
                  <a:lnTo>
                    <a:pt x="5112" y="9499"/>
                  </a:lnTo>
                  <a:lnTo>
                    <a:pt x="8117" y="1807"/>
                  </a:lnTo>
                  <a:lnTo>
                    <a:pt x="9561" y="0"/>
                  </a:lnTo>
                  <a:lnTo>
                    <a:pt x="19746" y="3354"/>
                  </a:lnTo>
                  <a:lnTo>
                    <a:pt x="20859" y="4612"/>
                  </a:lnTo>
                  <a:lnTo>
                    <a:pt x="21600" y="5161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1478279" y="1165154"/>
              <a:ext cx="4139842" cy="5232485"/>
            </a:xfrm>
            <a:custGeom>
              <a:rect b="b" l="l" r="r" t="t"/>
              <a:pathLst>
                <a:path extrusionOk="0" h="21600" w="21600">
                  <a:moveTo>
                    <a:pt x="14050" y="0"/>
                  </a:moveTo>
                  <a:lnTo>
                    <a:pt x="21600" y="3136"/>
                  </a:lnTo>
                  <a:lnTo>
                    <a:pt x="18040" y="9232"/>
                  </a:lnTo>
                  <a:lnTo>
                    <a:pt x="18470" y="10613"/>
                  </a:lnTo>
                  <a:lnTo>
                    <a:pt x="19708" y="13219"/>
                  </a:lnTo>
                  <a:lnTo>
                    <a:pt x="19175" y="17144"/>
                  </a:lnTo>
                  <a:lnTo>
                    <a:pt x="20904" y="20219"/>
                  </a:lnTo>
                  <a:lnTo>
                    <a:pt x="20740" y="20233"/>
                  </a:lnTo>
                  <a:lnTo>
                    <a:pt x="20233" y="20552"/>
                  </a:lnTo>
                  <a:lnTo>
                    <a:pt x="20009" y="20620"/>
                  </a:lnTo>
                  <a:lnTo>
                    <a:pt x="19605" y="20505"/>
                  </a:lnTo>
                  <a:lnTo>
                    <a:pt x="18917" y="20620"/>
                  </a:lnTo>
                  <a:lnTo>
                    <a:pt x="18651" y="20586"/>
                  </a:lnTo>
                  <a:lnTo>
                    <a:pt x="18100" y="20301"/>
                  </a:lnTo>
                  <a:lnTo>
                    <a:pt x="17834" y="20233"/>
                  </a:lnTo>
                  <a:lnTo>
                    <a:pt x="17146" y="20137"/>
                  </a:lnTo>
                  <a:lnTo>
                    <a:pt x="16699" y="20008"/>
                  </a:lnTo>
                  <a:lnTo>
                    <a:pt x="15968" y="19913"/>
                  </a:lnTo>
                  <a:lnTo>
                    <a:pt x="15658" y="19668"/>
                  </a:lnTo>
                  <a:lnTo>
                    <a:pt x="15357" y="19158"/>
                  </a:lnTo>
                  <a:lnTo>
                    <a:pt x="15168" y="19062"/>
                  </a:lnTo>
                  <a:lnTo>
                    <a:pt x="14841" y="19110"/>
                  </a:lnTo>
                  <a:lnTo>
                    <a:pt x="14867" y="19382"/>
                  </a:lnTo>
                  <a:lnTo>
                    <a:pt x="14764" y="19947"/>
                  </a:lnTo>
                  <a:lnTo>
                    <a:pt x="14644" y="20253"/>
                  </a:lnTo>
                  <a:lnTo>
                    <a:pt x="14394" y="20586"/>
                  </a:lnTo>
                  <a:lnTo>
                    <a:pt x="13887" y="21035"/>
                  </a:lnTo>
                  <a:lnTo>
                    <a:pt x="13500" y="21260"/>
                  </a:lnTo>
                  <a:lnTo>
                    <a:pt x="13018" y="21457"/>
                  </a:lnTo>
                  <a:lnTo>
                    <a:pt x="12425" y="21586"/>
                  </a:lnTo>
                  <a:lnTo>
                    <a:pt x="11832" y="21600"/>
                  </a:lnTo>
                  <a:lnTo>
                    <a:pt x="11221" y="21539"/>
                  </a:lnTo>
                  <a:lnTo>
                    <a:pt x="10817" y="21423"/>
                  </a:lnTo>
                  <a:lnTo>
                    <a:pt x="10086" y="21069"/>
                  </a:lnTo>
                  <a:lnTo>
                    <a:pt x="9760" y="20811"/>
                  </a:lnTo>
                  <a:lnTo>
                    <a:pt x="9269" y="20219"/>
                  </a:lnTo>
                  <a:lnTo>
                    <a:pt x="4781" y="18641"/>
                  </a:lnTo>
                  <a:lnTo>
                    <a:pt x="0" y="16729"/>
                  </a:lnTo>
                  <a:lnTo>
                    <a:pt x="198" y="16552"/>
                  </a:lnTo>
                  <a:lnTo>
                    <a:pt x="224" y="15974"/>
                  </a:lnTo>
                  <a:lnTo>
                    <a:pt x="6931" y="6368"/>
                  </a:lnTo>
                  <a:lnTo>
                    <a:pt x="7524" y="5449"/>
                  </a:lnTo>
                  <a:lnTo>
                    <a:pt x="7584" y="4953"/>
                  </a:lnTo>
                  <a:lnTo>
                    <a:pt x="7730" y="4742"/>
                  </a:lnTo>
                  <a:lnTo>
                    <a:pt x="7868" y="4681"/>
                  </a:lnTo>
                  <a:lnTo>
                    <a:pt x="8315" y="4891"/>
                  </a:lnTo>
                  <a:lnTo>
                    <a:pt x="8315" y="5068"/>
                  </a:lnTo>
                  <a:lnTo>
                    <a:pt x="8031" y="5293"/>
                  </a:lnTo>
                  <a:lnTo>
                    <a:pt x="8014" y="5483"/>
                  </a:lnTo>
                  <a:lnTo>
                    <a:pt x="8109" y="5742"/>
                  </a:lnTo>
                  <a:lnTo>
                    <a:pt x="8272" y="5885"/>
                  </a:lnTo>
                  <a:lnTo>
                    <a:pt x="8435" y="5919"/>
                  </a:lnTo>
                  <a:lnTo>
                    <a:pt x="8539" y="6130"/>
                  </a:lnTo>
                  <a:lnTo>
                    <a:pt x="8822" y="6273"/>
                  </a:lnTo>
                  <a:lnTo>
                    <a:pt x="8908" y="6531"/>
                  </a:lnTo>
                  <a:lnTo>
                    <a:pt x="9192" y="6742"/>
                  </a:lnTo>
                  <a:lnTo>
                    <a:pt x="9373" y="6946"/>
                  </a:lnTo>
                  <a:lnTo>
                    <a:pt x="9596" y="6851"/>
                  </a:lnTo>
                  <a:lnTo>
                    <a:pt x="9803" y="6545"/>
                  </a:lnTo>
                  <a:lnTo>
                    <a:pt x="9803" y="6354"/>
                  </a:lnTo>
                  <a:lnTo>
                    <a:pt x="9682" y="5885"/>
                  </a:lnTo>
                  <a:lnTo>
                    <a:pt x="9579" y="5728"/>
                  </a:lnTo>
                  <a:lnTo>
                    <a:pt x="9622" y="5470"/>
                  </a:lnTo>
                  <a:lnTo>
                    <a:pt x="9717" y="5354"/>
                  </a:lnTo>
                  <a:lnTo>
                    <a:pt x="9476" y="4810"/>
                  </a:lnTo>
                  <a:lnTo>
                    <a:pt x="9166" y="4565"/>
                  </a:lnTo>
                  <a:lnTo>
                    <a:pt x="9106" y="4279"/>
                  </a:lnTo>
                  <a:lnTo>
                    <a:pt x="9132" y="4136"/>
                  </a:lnTo>
                  <a:lnTo>
                    <a:pt x="9312" y="3939"/>
                  </a:lnTo>
                  <a:lnTo>
                    <a:pt x="9742" y="3715"/>
                  </a:lnTo>
                  <a:lnTo>
                    <a:pt x="10129" y="3197"/>
                  </a:lnTo>
                  <a:lnTo>
                    <a:pt x="10576" y="3007"/>
                  </a:lnTo>
                  <a:lnTo>
                    <a:pt x="10877" y="2946"/>
                  </a:lnTo>
                  <a:lnTo>
                    <a:pt x="11350" y="2925"/>
                  </a:lnTo>
                  <a:lnTo>
                    <a:pt x="11471" y="2830"/>
                  </a:lnTo>
                  <a:lnTo>
                    <a:pt x="11858" y="2735"/>
                  </a:lnTo>
                  <a:lnTo>
                    <a:pt x="12116" y="2538"/>
                  </a:lnTo>
                  <a:lnTo>
                    <a:pt x="12305" y="2313"/>
                  </a:lnTo>
                  <a:lnTo>
                    <a:pt x="12812" y="2007"/>
                  </a:lnTo>
                  <a:lnTo>
                    <a:pt x="12872" y="1816"/>
                  </a:lnTo>
                  <a:lnTo>
                    <a:pt x="12872" y="1299"/>
                  </a:lnTo>
                  <a:lnTo>
                    <a:pt x="12975" y="1095"/>
                  </a:lnTo>
                  <a:lnTo>
                    <a:pt x="12932" y="946"/>
                  </a:lnTo>
                  <a:lnTo>
                    <a:pt x="13259" y="531"/>
                  </a:lnTo>
                  <a:lnTo>
                    <a:pt x="13337" y="531"/>
                  </a:lnTo>
                  <a:lnTo>
                    <a:pt x="13466" y="388"/>
                  </a:lnTo>
                  <a:lnTo>
                    <a:pt x="13466" y="211"/>
                  </a:lnTo>
                  <a:lnTo>
                    <a:pt x="13689" y="82"/>
                  </a:lnTo>
                  <a:lnTo>
                    <a:pt x="14050" y="0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1158561" y="8591160"/>
              <a:ext cx="1873807" cy="1967745"/>
            </a:xfrm>
            <a:custGeom>
              <a:rect b="b" l="l" r="r" t="t"/>
              <a:pathLst>
                <a:path extrusionOk="0" h="21600" w="21600">
                  <a:moveTo>
                    <a:pt x="171" y="1719"/>
                  </a:moveTo>
                  <a:lnTo>
                    <a:pt x="2052" y="1284"/>
                  </a:lnTo>
                  <a:lnTo>
                    <a:pt x="2641" y="941"/>
                  </a:lnTo>
                  <a:lnTo>
                    <a:pt x="2964" y="597"/>
                  </a:lnTo>
                  <a:lnTo>
                    <a:pt x="4122" y="1755"/>
                  </a:lnTo>
                  <a:lnTo>
                    <a:pt x="4616" y="1339"/>
                  </a:lnTo>
                  <a:lnTo>
                    <a:pt x="5661" y="778"/>
                  </a:lnTo>
                  <a:lnTo>
                    <a:pt x="8131" y="778"/>
                  </a:lnTo>
                  <a:lnTo>
                    <a:pt x="8758" y="434"/>
                  </a:lnTo>
                  <a:lnTo>
                    <a:pt x="9119" y="0"/>
                  </a:lnTo>
                  <a:lnTo>
                    <a:pt x="14058" y="1719"/>
                  </a:lnTo>
                  <a:lnTo>
                    <a:pt x="14590" y="2478"/>
                  </a:lnTo>
                  <a:lnTo>
                    <a:pt x="14419" y="3636"/>
                  </a:lnTo>
                  <a:lnTo>
                    <a:pt x="14742" y="4161"/>
                  </a:lnTo>
                  <a:lnTo>
                    <a:pt x="15141" y="4414"/>
                  </a:lnTo>
                  <a:lnTo>
                    <a:pt x="15445" y="5861"/>
                  </a:lnTo>
                  <a:lnTo>
                    <a:pt x="15730" y="6295"/>
                  </a:lnTo>
                  <a:lnTo>
                    <a:pt x="16129" y="6205"/>
                  </a:lnTo>
                  <a:lnTo>
                    <a:pt x="17117" y="6368"/>
                  </a:lnTo>
                  <a:lnTo>
                    <a:pt x="17706" y="6712"/>
                  </a:lnTo>
                  <a:lnTo>
                    <a:pt x="18142" y="7182"/>
                  </a:lnTo>
                  <a:lnTo>
                    <a:pt x="19814" y="7996"/>
                  </a:lnTo>
                  <a:lnTo>
                    <a:pt x="19586" y="9968"/>
                  </a:lnTo>
                  <a:lnTo>
                    <a:pt x="20042" y="12446"/>
                  </a:lnTo>
                  <a:lnTo>
                    <a:pt x="20080" y="13604"/>
                  </a:lnTo>
                  <a:lnTo>
                    <a:pt x="19985" y="14635"/>
                  </a:lnTo>
                  <a:lnTo>
                    <a:pt x="19757" y="15395"/>
                  </a:lnTo>
                  <a:lnTo>
                    <a:pt x="20251" y="15739"/>
                  </a:lnTo>
                  <a:lnTo>
                    <a:pt x="20802" y="15829"/>
                  </a:lnTo>
                  <a:lnTo>
                    <a:pt x="21600" y="16426"/>
                  </a:lnTo>
                  <a:lnTo>
                    <a:pt x="21163" y="18742"/>
                  </a:lnTo>
                  <a:lnTo>
                    <a:pt x="20213" y="21600"/>
                  </a:lnTo>
                  <a:lnTo>
                    <a:pt x="19130" y="21473"/>
                  </a:lnTo>
                  <a:lnTo>
                    <a:pt x="18560" y="21220"/>
                  </a:lnTo>
                  <a:lnTo>
                    <a:pt x="18370" y="20840"/>
                  </a:lnTo>
                  <a:lnTo>
                    <a:pt x="17288" y="20623"/>
                  </a:lnTo>
                  <a:lnTo>
                    <a:pt x="16433" y="20623"/>
                  </a:lnTo>
                  <a:lnTo>
                    <a:pt x="16357" y="20406"/>
                  </a:lnTo>
                  <a:lnTo>
                    <a:pt x="16072" y="20243"/>
                  </a:lnTo>
                  <a:lnTo>
                    <a:pt x="15312" y="20026"/>
                  </a:lnTo>
                  <a:lnTo>
                    <a:pt x="15008" y="20062"/>
                  </a:lnTo>
                  <a:lnTo>
                    <a:pt x="14685" y="19719"/>
                  </a:lnTo>
                  <a:lnTo>
                    <a:pt x="14058" y="19592"/>
                  </a:lnTo>
                  <a:lnTo>
                    <a:pt x="13659" y="18742"/>
                  </a:lnTo>
                  <a:lnTo>
                    <a:pt x="13697" y="18217"/>
                  </a:lnTo>
                  <a:lnTo>
                    <a:pt x="13526" y="18217"/>
                  </a:lnTo>
                  <a:lnTo>
                    <a:pt x="13393" y="17964"/>
                  </a:lnTo>
                  <a:lnTo>
                    <a:pt x="12481" y="18525"/>
                  </a:lnTo>
                  <a:lnTo>
                    <a:pt x="10012" y="18434"/>
                  </a:lnTo>
                  <a:lnTo>
                    <a:pt x="9841" y="17964"/>
                  </a:lnTo>
                  <a:lnTo>
                    <a:pt x="9480" y="17584"/>
                  </a:lnTo>
                  <a:lnTo>
                    <a:pt x="9385" y="16299"/>
                  </a:lnTo>
                  <a:lnTo>
                    <a:pt x="9651" y="14328"/>
                  </a:lnTo>
                  <a:lnTo>
                    <a:pt x="9347" y="13821"/>
                  </a:lnTo>
                  <a:lnTo>
                    <a:pt x="8758" y="13948"/>
                  </a:lnTo>
                  <a:lnTo>
                    <a:pt x="8302" y="13731"/>
                  </a:lnTo>
                  <a:lnTo>
                    <a:pt x="7542" y="13731"/>
                  </a:lnTo>
                  <a:lnTo>
                    <a:pt x="6953" y="13604"/>
                  </a:lnTo>
                  <a:lnTo>
                    <a:pt x="6155" y="13351"/>
                  </a:lnTo>
                  <a:lnTo>
                    <a:pt x="5338" y="12754"/>
                  </a:lnTo>
                  <a:lnTo>
                    <a:pt x="5034" y="12699"/>
                  </a:lnTo>
                  <a:lnTo>
                    <a:pt x="4445" y="12410"/>
                  </a:lnTo>
                  <a:lnTo>
                    <a:pt x="4312" y="12066"/>
                  </a:lnTo>
                  <a:lnTo>
                    <a:pt x="3534" y="11379"/>
                  </a:lnTo>
                  <a:lnTo>
                    <a:pt x="3192" y="10149"/>
                  </a:lnTo>
                  <a:lnTo>
                    <a:pt x="1748" y="10185"/>
                  </a:lnTo>
                  <a:lnTo>
                    <a:pt x="38" y="11126"/>
                  </a:lnTo>
                  <a:lnTo>
                    <a:pt x="76" y="10945"/>
                  </a:lnTo>
                  <a:lnTo>
                    <a:pt x="0" y="10782"/>
                  </a:lnTo>
                  <a:lnTo>
                    <a:pt x="76" y="10474"/>
                  </a:lnTo>
                  <a:lnTo>
                    <a:pt x="0" y="10058"/>
                  </a:lnTo>
                  <a:lnTo>
                    <a:pt x="133" y="9968"/>
                  </a:lnTo>
                  <a:lnTo>
                    <a:pt x="0" y="9534"/>
                  </a:lnTo>
                  <a:lnTo>
                    <a:pt x="361" y="8864"/>
                  </a:lnTo>
                  <a:lnTo>
                    <a:pt x="266" y="8521"/>
                  </a:lnTo>
                  <a:lnTo>
                    <a:pt x="988" y="7453"/>
                  </a:lnTo>
                  <a:lnTo>
                    <a:pt x="931" y="7236"/>
                  </a:lnTo>
                  <a:lnTo>
                    <a:pt x="627" y="7055"/>
                  </a:lnTo>
                  <a:lnTo>
                    <a:pt x="627" y="6838"/>
                  </a:lnTo>
                  <a:lnTo>
                    <a:pt x="494" y="6585"/>
                  </a:lnTo>
                  <a:lnTo>
                    <a:pt x="304" y="5988"/>
                  </a:lnTo>
                  <a:lnTo>
                    <a:pt x="399" y="5861"/>
                  </a:lnTo>
                  <a:lnTo>
                    <a:pt x="627" y="5861"/>
                  </a:lnTo>
                  <a:lnTo>
                    <a:pt x="437" y="5572"/>
                  </a:lnTo>
                  <a:lnTo>
                    <a:pt x="798" y="5301"/>
                  </a:lnTo>
                  <a:lnTo>
                    <a:pt x="570" y="5102"/>
                  </a:lnTo>
                  <a:lnTo>
                    <a:pt x="570" y="4884"/>
                  </a:lnTo>
                  <a:lnTo>
                    <a:pt x="437" y="4758"/>
                  </a:lnTo>
                  <a:lnTo>
                    <a:pt x="399" y="4921"/>
                  </a:lnTo>
                  <a:lnTo>
                    <a:pt x="209" y="4830"/>
                  </a:lnTo>
                  <a:lnTo>
                    <a:pt x="133" y="4450"/>
                  </a:lnTo>
                  <a:lnTo>
                    <a:pt x="304" y="4197"/>
                  </a:lnTo>
                  <a:lnTo>
                    <a:pt x="209" y="3853"/>
                  </a:lnTo>
                  <a:lnTo>
                    <a:pt x="399" y="3853"/>
                  </a:lnTo>
                  <a:lnTo>
                    <a:pt x="494" y="3690"/>
                  </a:lnTo>
                  <a:lnTo>
                    <a:pt x="931" y="3727"/>
                  </a:lnTo>
                  <a:lnTo>
                    <a:pt x="1121" y="3039"/>
                  </a:lnTo>
                  <a:lnTo>
                    <a:pt x="266" y="2008"/>
                  </a:lnTo>
                  <a:lnTo>
                    <a:pt x="171" y="1719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4935836" y="1924894"/>
              <a:ext cx="2912063" cy="4184341"/>
            </a:xfrm>
            <a:custGeom>
              <a:rect b="b" l="l" r="r" t="t"/>
              <a:pathLst>
                <a:path extrusionOk="0" h="21600" w="21600">
                  <a:moveTo>
                    <a:pt x="21600" y="20358"/>
                  </a:moveTo>
                  <a:lnTo>
                    <a:pt x="21600" y="21523"/>
                  </a:lnTo>
                  <a:lnTo>
                    <a:pt x="19717" y="21319"/>
                  </a:lnTo>
                  <a:lnTo>
                    <a:pt x="19253" y="21319"/>
                  </a:lnTo>
                  <a:lnTo>
                    <a:pt x="18361" y="21557"/>
                  </a:lnTo>
                  <a:lnTo>
                    <a:pt x="18018" y="21600"/>
                  </a:lnTo>
                  <a:lnTo>
                    <a:pt x="16796" y="21498"/>
                  </a:lnTo>
                  <a:lnTo>
                    <a:pt x="16307" y="21141"/>
                  </a:lnTo>
                  <a:lnTo>
                    <a:pt x="16014" y="21056"/>
                  </a:lnTo>
                  <a:lnTo>
                    <a:pt x="15500" y="21141"/>
                  </a:lnTo>
                  <a:lnTo>
                    <a:pt x="15268" y="21115"/>
                  </a:lnTo>
                  <a:lnTo>
                    <a:pt x="14950" y="20979"/>
                  </a:lnTo>
                  <a:lnTo>
                    <a:pt x="14608" y="21081"/>
                  </a:lnTo>
                  <a:lnTo>
                    <a:pt x="13850" y="21158"/>
                  </a:lnTo>
                  <a:lnTo>
                    <a:pt x="13557" y="21098"/>
                  </a:lnTo>
                  <a:lnTo>
                    <a:pt x="13532" y="20860"/>
                  </a:lnTo>
                  <a:lnTo>
                    <a:pt x="13422" y="20775"/>
                  </a:lnTo>
                  <a:lnTo>
                    <a:pt x="12811" y="20673"/>
                  </a:lnTo>
                  <a:lnTo>
                    <a:pt x="12322" y="20800"/>
                  </a:lnTo>
                  <a:lnTo>
                    <a:pt x="12053" y="20741"/>
                  </a:lnTo>
                  <a:lnTo>
                    <a:pt x="11711" y="20554"/>
                  </a:lnTo>
                  <a:lnTo>
                    <a:pt x="11540" y="20613"/>
                  </a:lnTo>
                  <a:lnTo>
                    <a:pt x="11222" y="20477"/>
                  </a:lnTo>
                  <a:lnTo>
                    <a:pt x="10378" y="20673"/>
                  </a:lnTo>
                  <a:lnTo>
                    <a:pt x="9131" y="20494"/>
                  </a:lnTo>
                  <a:lnTo>
                    <a:pt x="8728" y="20613"/>
                  </a:lnTo>
                  <a:lnTo>
                    <a:pt x="6992" y="20919"/>
                  </a:lnTo>
                  <a:lnTo>
                    <a:pt x="6528" y="20860"/>
                  </a:lnTo>
                  <a:lnTo>
                    <a:pt x="6161" y="20698"/>
                  </a:lnTo>
                  <a:lnTo>
                    <a:pt x="5758" y="20613"/>
                  </a:lnTo>
                  <a:lnTo>
                    <a:pt x="5207" y="20834"/>
                  </a:lnTo>
                  <a:lnTo>
                    <a:pt x="5061" y="20834"/>
                  </a:lnTo>
                  <a:lnTo>
                    <a:pt x="4572" y="21183"/>
                  </a:lnTo>
                  <a:lnTo>
                    <a:pt x="4071" y="21362"/>
                  </a:lnTo>
                  <a:lnTo>
                    <a:pt x="1614" y="17517"/>
                  </a:lnTo>
                  <a:lnTo>
                    <a:pt x="2371" y="12608"/>
                  </a:lnTo>
                  <a:lnTo>
                    <a:pt x="611" y="9350"/>
                  </a:lnTo>
                  <a:lnTo>
                    <a:pt x="0" y="7623"/>
                  </a:lnTo>
                  <a:lnTo>
                    <a:pt x="5061" y="0"/>
                  </a:lnTo>
                  <a:lnTo>
                    <a:pt x="21600" y="6278"/>
                  </a:lnTo>
                  <a:lnTo>
                    <a:pt x="21600" y="20358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2857676" y="8136305"/>
              <a:ext cx="2190228" cy="2384695"/>
            </a:xfrm>
            <a:custGeom>
              <a:rect b="b" l="l" r="r" t="t"/>
              <a:pathLst>
                <a:path extrusionOk="0" h="21600" w="21600">
                  <a:moveTo>
                    <a:pt x="20105" y="672"/>
                  </a:moveTo>
                  <a:lnTo>
                    <a:pt x="21486" y="1612"/>
                  </a:lnTo>
                  <a:lnTo>
                    <a:pt x="21600" y="1866"/>
                  </a:lnTo>
                  <a:lnTo>
                    <a:pt x="21307" y="2075"/>
                  </a:lnTo>
                  <a:lnTo>
                    <a:pt x="21064" y="2105"/>
                  </a:lnTo>
                  <a:lnTo>
                    <a:pt x="20641" y="2881"/>
                  </a:lnTo>
                  <a:lnTo>
                    <a:pt x="20917" y="3448"/>
                  </a:lnTo>
                  <a:lnTo>
                    <a:pt x="20414" y="3702"/>
                  </a:lnTo>
                  <a:lnTo>
                    <a:pt x="19796" y="4433"/>
                  </a:lnTo>
                  <a:lnTo>
                    <a:pt x="19341" y="5389"/>
                  </a:lnTo>
                  <a:lnTo>
                    <a:pt x="19000" y="6553"/>
                  </a:lnTo>
                  <a:lnTo>
                    <a:pt x="19113" y="6807"/>
                  </a:lnTo>
                  <a:lnTo>
                    <a:pt x="16724" y="6523"/>
                  </a:lnTo>
                  <a:lnTo>
                    <a:pt x="15879" y="6240"/>
                  </a:lnTo>
                  <a:lnTo>
                    <a:pt x="14758" y="7225"/>
                  </a:lnTo>
                  <a:lnTo>
                    <a:pt x="14953" y="8076"/>
                  </a:lnTo>
                  <a:lnTo>
                    <a:pt x="14026" y="9554"/>
                  </a:lnTo>
                  <a:lnTo>
                    <a:pt x="13116" y="9837"/>
                  </a:lnTo>
                  <a:lnTo>
                    <a:pt x="12840" y="9210"/>
                  </a:lnTo>
                  <a:lnTo>
                    <a:pt x="11735" y="9210"/>
                  </a:lnTo>
                  <a:lnTo>
                    <a:pt x="11540" y="10688"/>
                  </a:lnTo>
                  <a:lnTo>
                    <a:pt x="11735" y="11673"/>
                  </a:lnTo>
                  <a:lnTo>
                    <a:pt x="12190" y="11778"/>
                  </a:lnTo>
                  <a:lnTo>
                    <a:pt x="12450" y="12061"/>
                  </a:lnTo>
                  <a:lnTo>
                    <a:pt x="12840" y="12270"/>
                  </a:lnTo>
                  <a:lnTo>
                    <a:pt x="15424" y="13226"/>
                  </a:lnTo>
                  <a:lnTo>
                    <a:pt x="15960" y="13614"/>
                  </a:lnTo>
                  <a:lnTo>
                    <a:pt x="17537" y="13927"/>
                  </a:lnTo>
                  <a:lnTo>
                    <a:pt x="17651" y="14315"/>
                  </a:lnTo>
                  <a:lnTo>
                    <a:pt x="17878" y="14539"/>
                  </a:lnTo>
                  <a:lnTo>
                    <a:pt x="17651" y="14823"/>
                  </a:lnTo>
                  <a:lnTo>
                    <a:pt x="17797" y="15883"/>
                  </a:lnTo>
                  <a:lnTo>
                    <a:pt x="17602" y="16764"/>
                  </a:lnTo>
                  <a:lnTo>
                    <a:pt x="17000" y="17181"/>
                  </a:lnTo>
                  <a:lnTo>
                    <a:pt x="16724" y="17495"/>
                  </a:lnTo>
                  <a:lnTo>
                    <a:pt x="16383" y="17540"/>
                  </a:lnTo>
                  <a:lnTo>
                    <a:pt x="16107" y="17361"/>
                  </a:lnTo>
                  <a:lnTo>
                    <a:pt x="15603" y="17570"/>
                  </a:lnTo>
                  <a:lnTo>
                    <a:pt x="15310" y="17853"/>
                  </a:lnTo>
                  <a:lnTo>
                    <a:pt x="15261" y="18137"/>
                  </a:lnTo>
                  <a:lnTo>
                    <a:pt x="14953" y="18420"/>
                  </a:lnTo>
                  <a:lnTo>
                    <a:pt x="15066" y="18704"/>
                  </a:lnTo>
                  <a:lnTo>
                    <a:pt x="14530" y="19227"/>
                  </a:lnTo>
                  <a:lnTo>
                    <a:pt x="14026" y="19480"/>
                  </a:lnTo>
                  <a:lnTo>
                    <a:pt x="13961" y="19764"/>
                  </a:lnTo>
                  <a:lnTo>
                    <a:pt x="13604" y="19689"/>
                  </a:lnTo>
                  <a:lnTo>
                    <a:pt x="13457" y="19868"/>
                  </a:lnTo>
                  <a:lnTo>
                    <a:pt x="13035" y="20854"/>
                  </a:lnTo>
                  <a:lnTo>
                    <a:pt x="11149" y="20854"/>
                  </a:lnTo>
                  <a:lnTo>
                    <a:pt x="10922" y="21600"/>
                  </a:lnTo>
                  <a:lnTo>
                    <a:pt x="10499" y="21600"/>
                  </a:lnTo>
                  <a:lnTo>
                    <a:pt x="9735" y="21316"/>
                  </a:lnTo>
                  <a:lnTo>
                    <a:pt x="9800" y="20570"/>
                  </a:lnTo>
                  <a:lnTo>
                    <a:pt x="8728" y="19480"/>
                  </a:lnTo>
                  <a:lnTo>
                    <a:pt x="7883" y="19092"/>
                  </a:lnTo>
                  <a:lnTo>
                    <a:pt x="7606" y="19122"/>
                  </a:lnTo>
                  <a:lnTo>
                    <a:pt x="7233" y="18988"/>
                  </a:lnTo>
                  <a:lnTo>
                    <a:pt x="6306" y="18376"/>
                  </a:lnTo>
                  <a:lnTo>
                    <a:pt x="5851" y="18271"/>
                  </a:lnTo>
                  <a:lnTo>
                    <a:pt x="5575" y="18376"/>
                  </a:lnTo>
                  <a:lnTo>
                    <a:pt x="4811" y="18062"/>
                  </a:lnTo>
                  <a:lnTo>
                    <a:pt x="4079" y="17361"/>
                  </a:lnTo>
                  <a:lnTo>
                    <a:pt x="1723" y="17674"/>
                  </a:lnTo>
                  <a:lnTo>
                    <a:pt x="1040" y="17181"/>
                  </a:lnTo>
                  <a:lnTo>
                    <a:pt x="569" y="17107"/>
                  </a:lnTo>
                  <a:lnTo>
                    <a:pt x="146" y="16823"/>
                  </a:lnTo>
                  <a:lnTo>
                    <a:pt x="341" y="16196"/>
                  </a:lnTo>
                  <a:lnTo>
                    <a:pt x="423" y="15345"/>
                  </a:lnTo>
                  <a:lnTo>
                    <a:pt x="390" y="14390"/>
                  </a:lnTo>
                  <a:lnTo>
                    <a:pt x="0" y="12345"/>
                  </a:lnTo>
                  <a:lnTo>
                    <a:pt x="195" y="10718"/>
                  </a:lnTo>
                  <a:lnTo>
                    <a:pt x="878" y="9912"/>
                  </a:lnTo>
                  <a:lnTo>
                    <a:pt x="1723" y="9345"/>
                  </a:lnTo>
                  <a:lnTo>
                    <a:pt x="2730" y="9270"/>
                  </a:lnTo>
                  <a:lnTo>
                    <a:pt x="2422" y="8494"/>
                  </a:lnTo>
                  <a:lnTo>
                    <a:pt x="1723" y="7688"/>
                  </a:lnTo>
                  <a:lnTo>
                    <a:pt x="1723" y="7434"/>
                  </a:lnTo>
                  <a:lnTo>
                    <a:pt x="2145" y="6240"/>
                  </a:lnTo>
                  <a:lnTo>
                    <a:pt x="1918" y="5717"/>
                  </a:lnTo>
                  <a:lnTo>
                    <a:pt x="2227" y="5463"/>
                  </a:lnTo>
                  <a:lnTo>
                    <a:pt x="2617" y="5329"/>
                  </a:lnTo>
                  <a:lnTo>
                    <a:pt x="2698" y="5180"/>
                  </a:lnTo>
                  <a:lnTo>
                    <a:pt x="4226" y="4015"/>
                  </a:lnTo>
                  <a:lnTo>
                    <a:pt x="5575" y="3986"/>
                  </a:lnTo>
                  <a:lnTo>
                    <a:pt x="5802" y="3777"/>
                  </a:lnTo>
                  <a:lnTo>
                    <a:pt x="8581" y="2359"/>
                  </a:lnTo>
                  <a:lnTo>
                    <a:pt x="13799" y="2388"/>
                  </a:lnTo>
                  <a:lnTo>
                    <a:pt x="13912" y="2224"/>
                  </a:lnTo>
                  <a:lnTo>
                    <a:pt x="18154" y="0"/>
                  </a:lnTo>
                  <a:lnTo>
                    <a:pt x="20105" y="672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802588" y="7862734"/>
              <a:ext cx="2331958" cy="1456856"/>
            </a:xfrm>
            <a:custGeom>
              <a:rect b="b" l="l" r="r" t="t"/>
              <a:pathLst>
                <a:path extrusionOk="0" h="21600" w="21600">
                  <a:moveTo>
                    <a:pt x="107" y="5669"/>
                  </a:moveTo>
                  <a:lnTo>
                    <a:pt x="336" y="5840"/>
                  </a:lnTo>
                  <a:lnTo>
                    <a:pt x="870" y="5253"/>
                  </a:lnTo>
                  <a:lnTo>
                    <a:pt x="1343" y="5498"/>
                  </a:lnTo>
                  <a:lnTo>
                    <a:pt x="1847" y="4911"/>
                  </a:lnTo>
                  <a:lnTo>
                    <a:pt x="2244" y="5327"/>
                  </a:lnTo>
                  <a:lnTo>
                    <a:pt x="2565" y="5205"/>
                  </a:lnTo>
                  <a:lnTo>
                    <a:pt x="2641" y="5033"/>
                  </a:lnTo>
                  <a:lnTo>
                    <a:pt x="2900" y="4911"/>
                  </a:lnTo>
                  <a:lnTo>
                    <a:pt x="3038" y="4447"/>
                  </a:lnTo>
                  <a:lnTo>
                    <a:pt x="3297" y="4789"/>
                  </a:lnTo>
                  <a:lnTo>
                    <a:pt x="3587" y="4789"/>
                  </a:lnTo>
                  <a:lnTo>
                    <a:pt x="3755" y="4569"/>
                  </a:lnTo>
                  <a:lnTo>
                    <a:pt x="3908" y="3176"/>
                  </a:lnTo>
                  <a:lnTo>
                    <a:pt x="4152" y="2957"/>
                  </a:lnTo>
                  <a:lnTo>
                    <a:pt x="3801" y="1955"/>
                  </a:lnTo>
                  <a:lnTo>
                    <a:pt x="4122" y="1906"/>
                  </a:lnTo>
                  <a:lnTo>
                    <a:pt x="4412" y="2199"/>
                  </a:lnTo>
                  <a:lnTo>
                    <a:pt x="4549" y="2663"/>
                  </a:lnTo>
                  <a:lnTo>
                    <a:pt x="4915" y="3348"/>
                  </a:lnTo>
                  <a:lnTo>
                    <a:pt x="5099" y="2834"/>
                  </a:lnTo>
                  <a:lnTo>
                    <a:pt x="5236" y="2712"/>
                  </a:lnTo>
                  <a:lnTo>
                    <a:pt x="5389" y="2883"/>
                  </a:lnTo>
                  <a:lnTo>
                    <a:pt x="5862" y="2321"/>
                  </a:lnTo>
                  <a:lnTo>
                    <a:pt x="5709" y="2028"/>
                  </a:lnTo>
                  <a:lnTo>
                    <a:pt x="5175" y="1564"/>
                  </a:lnTo>
                  <a:lnTo>
                    <a:pt x="5205" y="929"/>
                  </a:lnTo>
                  <a:lnTo>
                    <a:pt x="5129" y="122"/>
                  </a:lnTo>
                  <a:lnTo>
                    <a:pt x="5740" y="0"/>
                  </a:lnTo>
                  <a:lnTo>
                    <a:pt x="6075" y="880"/>
                  </a:lnTo>
                  <a:lnTo>
                    <a:pt x="7083" y="1613"/>
                  </a:lnTo>
                  <a:lnTo>
                    <a:pt x="8304" y="2590"/>
                  </a:lnTo>
                  <a:lnTo>
                    <a:pt x="9067" y="2663"/>
                  </a:lnTo>
                  <a:lnTo>
                    <a:pt x="9388" y="2492"/>
                  </a:lnTo>
                  <a:lnTo>
                    <a:pt x="9785" y="3054"/>
                  </a:lnTo>
                  <a:lnTo>
                    <a:pt x="10014" y="3934"/>
                  </a:lnTo>
                  <a:lnTo>
                    <a:pt x="11235" y="4154"/>
                  </a:lnTo>
                  <a:lnTo>
                    <a:pt x="11495" y="3983"/>
                  </a:lnTo>
                  <a:lnTo>
                    <a:pt x="12502" y="3885"/>
                  </a:lnTo>
                  <a:lnTo>
                    <a:pt x="13265" y="4056"/>
                  </a:lnTo>
                  <a:lnTo>
                    <a:pt x="13800" y="3641"/>
                  </a:lnTo>
                  <a:lnTo>
                    <a:pt x="15280" y="3421"/>
                  </a:lnTo>
                  <a:lnTo>
                    <a:pt x="15860" y="2883"/>
                  </a:lnTo>
                  <a:lnTo>
                    <a:pt x="16211" y="3176"/>
                  </a:lnTo>
                  <a:lnTo>
                    <a:pt x="16898" y="2883"/>
                  </a:lnTo>
                  <a:lnTo>
                    <a:pt x="17082" y="2663"/>
                  </a:lnTo>
                  <a:lnTo>
                    <a:pt x="18028" y="3299"/>
                  </a:lnTo>
                  <a:lnTo>
                    <a:pt x="17814" y="3934"/>
                  </a:lnTo>
                  <a:lnTo>
                    <a:pt x="16898" y="5156"/>
                  </a:lnTo>
                  <a:lnTo>
                    <a:pt x="16624" y="5791"/>
                  </a:lnTo>
                  <a:lnTo>
                    <a:pt x="16730" y="6011"/>
                  </a:lnTo>
                  <a:lnTo>
                    <a:pt x="17555" y="6866"/>
                  </a:lnTo>
                  <a:lnTo>
                    <a:pt x="17952" y="8845"/>
                  </a:lnTo>
                  <a:lnTo>
                    <a:pt x="18669" y="10043"/>
                  </a:lnTo>
                  <a:lnTo>
                    <a:pt x="18929" y="10165"/>
                  </a:lnTo>
                  <a:lnTo>
                    <a:pt x="19066" y="11777"/>
                  </a:lnTo>
                  <a:lnTo>
                    <a:pt x="19249" y="12315"/>
                  </a:lnTo>
                  <a:lnTo>
                    <a:pt x="19570" y="12657"/>
                  </a:lnTo>
                  <a:lnTo>
                    <a:pt x="19753" y="13586"/>
                  </a:lnTo>
                  <a:lnTo>
                    <a:pt x="20012" y="13928"/>
                  </a:lnTo>
                  <a:lnTo>
                    <a:pt x="20409" y="13879"/>
                  </a:lnTo>
                  <a:lnTo>
                    <a:pt x="21050" y="14270"/>
                  </a:lnTo>
                  <a:lnTo>
                    <a:pt x="20654" y="16224"/>
                  </a:lnTo>
                  <a:lnTo>
                    <a:pt x="20654" y="16640"/>
                  </a:lnTo>
                  <a:lnTo>
                    <a:pt x="21310" y="17959"/>
                  </a:lnTo>
                  <a:lnTo>
                    <a:pt x="21600" y="19230"/>
                  </a:lnTo>
                  <a:lnTo>
                    <a:pt x="20654" y="19352"/>
                  </a:lnTo>
                  <a:lnTo>
                    <a:pt x="19860" y="20281"/>
                  </a:lnTo>
                  <a:lnTo>
                    <a:pt x="19219" y="21600"/>
                  </a:lnTo>
                  <a:lnTo>
                    <a:pt x="17875" y="20500"/>
                  </a:lnTo>
                  <a:lnTo>
                    <a:pt x="17524" y="19865"/>
                  </a:lnTo>
                  <a:lnTo>
                    <a:pt x="17051" y="19401"/>
                  </a:lnTo>
                  <a:lnTo>
                    <a:pt x="16257" y="19181"/>
                  </a:lnTo>
                  <a:lnTo>
                    <a:pt x="15937" y="19303"/>
                  </a:lnTo>
                  <a:lnTo>
                    <a:pt x="15708" y="18717"/>
                  </a:lnTo>
                  <a:lnTo>
                    <a:pt x="15463" y="16762"/>
                  </a:lnTo>
                  <a:lnTo>
                    <a:pt x="15143" y="16420"/>
                  </a:lnTo>
                  <a:lnTo>
                    <a:pt x="14883" y="15711"/>
                  </a:lnTo>
                  <a:lnTo>
                    <a:pt x="15021" y="14148"/>
                  </a:lnTo>
                  <a:lnTo>
                    <a:pt x="14593" y="13121"/>
                  </a:lnTo>
                  <a:lnTo>
                    <a:pt x="10624" y="10800"/>
                  </a:lnTo>
                  <a:lnTo>
                    <a:pt x="10334" y="11386"/>
                  </a:lnTo>
                  <a:lnTo>
                    <a:pt x="9831" y="11851"/>
                  </a:lnTo>
                  <a:lnTo>
                    <a:pt x="7846" y="11851"/>
                  </a:lnTo>
                  <a:lnTo>
                    <a:pt x="7007" y="12608"/>
                  </a:lnTo>
                  <a:lnTo>
                    <a:pt x="6610" y="13170"/>
                  </a:lnTo>
                  <a:lnTo>
                    <a:pt x="5679" y="11606"/>
                  </a:lnTo>
                  <a:lnTo>
                    <a:pt x="5419" y="12071"/>
                  </a:lnTo>
                  <a:lnTo>
                    <a:pt x="4946" y="12535"/>
                  </a:lnTo>
                  <a:lnTo>
                    <a:pt x="3435" y="13121"/>
                  </a:lnTo>
                  <a:lnTo>
                    <a:pt x="2824" y="12950"/>
                  </a:lnTo>
                  <a:lnTo>
                    <a:pt x="2458" y="13121"/>
                  </a:lnTo>
                  <a:lnTo>
                    <a:pt x="2503" y="11386"/>
                  </a:lnTo>
                  <a:lnTo>
                    <a:pt x="2274" y="10458"/>
                  </a:lnTo>
                  <a:lnTo>
                    <a:pt x="2107" y="10629"/>
                  </a:lnTo>
                  <a:lnTo>
                    <a:pt x="2061" y="10507"/>
                  </a:lnTo>
                  <a:lnTo>
                    <a:pt x="2107" y="9481"/>
                  </a:lnTo>
                  <a:lnTo>
                    <a:pt x="1954" y="8601"/>
                  </a:lnTo>
                  <a:lnTo>
                    <a:pt x="1481" y="8552"/>
                  </a:lnTo>
                  <a:lnTo>
                    <a:pt x="1374" y="7966"/>
                  </a:lnTo>
                  <a:lnTo>
                    <a:pt x="1191" y="8259"/>
                  </a:lnTo>
                  <a:lnTo>
                    <a:pt x="1130" y="8259"/>
                  </a:lnTo>
                  <a:lnTo>
                    <a:pt x="1160" y="7575"/>
                  </a:lnTo>
                  <a:lnTo>
                    <a:pt x="763" y="7575"/>
                  </a:lnTo>
                  <a:lnTo>
                    <a:pt x="504" y="7404"/>
                  </a:lnTo>
                  <a:lnTo>
                    <a:pt x="504" y="6988"/>
                  </a:lnTo>
                  <a:lnTo>
                    <a:pt x="260" y="7281"/>
                  </a:lnTo>
                  <a:lnTo>
                    <a:pt x="183" y="6988"/>
                  </a:lnTo>
                  <a:lnTo>
                    <a:pt x="0" y="6817"/>
                  </a:lnTo>
                  <a:lnTo>
                    <a:pt x="107" y="5669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128545" y="5217651"/>
              <a:ext cx="2266037" cy="2824718"/>
            </a:xfrm>
            <a:custGeom>
              <a:rect b="b" l="l" r="r" t="t"/>
              <a:pathLst>
                <a:path extrusionOk="0" h="21600" w="21600">
                  <a:moveTo>
                    <a:pt x="21600" y="3541"/>
                  </a:moveTo>
                  <a:lnTo>
                    <a:pt x="20438" y="5116"/>
                  </a:lnTo>
                  <a:lnTo>
                    <a:pt x="18018" y="11821"/>
                  </a:lnTo>
                  <a:lnTo>
                    <a:pt x="17720" y="13497"/>
                  </a:lnTo>
                  <a:lnTo>
                    <a:pt x="17469" y="13938"/>
                  </a:lnTo>
                  <a:lnTo>
                    <a:pt x="15348" y="15853"/>
                  </a:lnTo>
                  <a:lnTo>
                    <a:pt x="14688" y="16295"/>
                  </a:lnTo>
                  <a:lnTo>
                    <a:pt x="14013" y="16509"/>
                  </a:lnTo>
                  <a:lnTo>
                    <a:pt x="13903" y="18147"/>
                  </a:lnTo>
                  <a:lnTo>
                    <a:pt x="14232" y="18235"/>
                  </a:lnTo>
                  <a:lnTo>
                    <a:pt x="15049" y="18197"/>
                  </a:lnTo>
                  <a:lnTo>
                    <a:pt x="15128" y="18109"/>
                  </a:lnTo>
                  <a:lnTo>
                    <a:pt x="15913" y="18172"/>
                  </a:lnTo>
                  <a:lnTo>
                    <a:pt x="15945" y="18260"/>
                  </a:lnTo>
                  <a:lnTo>
                    <a:pt x="15835" y="18941"/>
                  </a:lnTo>
                  <a:lnTo>
                    <a:pt x="16243" y="19899"/>
                  </a:lnTo>
                  <a:lnTo>
                    <a:pt x="16243" y="21298"/>
                  </a:lnTo>
                  <a:lnTo>
                    <a:pt x="16086" y="21512"/>
                  </a:lnTo>
                  <a:lnTo>
                    <a:pt x="15756" y="21600"/>
                  </a:lnTo>
                  <a:lnTo>
                    <a:pt x="14971" y="21562"/>
                  </a:lnTo>
                  <a:lnTo>
                    <a:pt x="13714" y="21058"/>
                  </a:lnTo>
                  <a:lnTo>
                    <a:pt x="13573" y="20403"/>
                  </a:lnTo>
                  <a:lnTo>
                    <a:pt x="13196" y="19836"/>
                  </a:lnTo>
                  <a:lnTo>
                    <a:pt x="12410" y="18197"/>
                  </a:lnTo>
                  <a:lnTo>
                    <a:pt x="10996" y="18323"/>
                  </a:lnTo>
                  <a:lnTo>
                    <a:pt x="9331" y="18651"/>
                  </a:lnTo>
                  <a:lnTo>
                    <a:pt x="8546" y="18588"/>
                  </a:lnTo>
                  <a:lnTo>
                    <a:pt x="8137" y="18828"/>
                  </a:lnTo>
                  <a:lnTo>
                    <a:pt x="7210" y="17391"/>
                  </a:lnTo>
                  <a:lnTo>
                    <a:pt x="6472" y="16710"/>
                  </a:lnTo>
                  <a:lnTo>
                    <a:pt x="5985" y="16143"/>
                  </a:lnTo>
                  <a:lnTo>
                    <a:pt x="5058" y="15967"/>
                  </a:lnTo>
                  <a:lnTo>
                    <a:pt x="4838" y="15614"/>
                  </a:lnTo>
                  <a:lnTo>
                    <a:pt x="4273" y="15526"/>
                  </a:lnTo>
                  <a:lnTo>
                    <a:pt x="4053" y="15135"/>
                  </a:lnTo>
                  <a:lnTo>
                    <a:pt x="3645" y="15009"/>
                  </a:lnTo>
                  <a:lnTo>
                    <a:pt x="3535" y="14631"/>
                  </a:lnTo>
                  <a:lnTo>
                    <a:pt x="3048" y="14266"/>
                  </a:lnTo>
                  <a:lnTo>
                    <a:pt x="2718" y="14240"/>
                  </a:lnTo>
                  <a:lnTo>
                    <a:pt x="2498" y="13976"/>
                  </a:lnTo>
                  <a:lnTo>
                    <a:pt x="1147" y="13976"/>
                  </a:lnTo>
                  <a:lnTo>
                    <a:pt x="927" y="13736"/>
                  </a:lnTo>
                  <a:lnTo>
                    <a:pt x="0" y="13673"/>
                  </a:lnTo>
                  <a:lnTo>
                    <a:pt x="377" y="13459"/>
                  </a:lnTo>
                  <a:lnTo>
                    <a:pt x="330" y="13106"/>
                  </a:lnTo>
                  <a:lnTo>
                    <a:pt x="220" y="12955"/>
                  </a:lnTo>
                  <a:lnTo>
                    <a:pt x="707" y="12602"/>
                  </a:lnTo>
                  <a:lnTo>
                    <a:pt x="864" y="12627"/>
                  </a:lnTo>
                  <a:lnTo>
                    <a:pt x="1147" y="12476"/>
                  </a:lnTo>
                  <a:lnTo>
                    <a:pt x="1005" y="11644"/>
                  </a:lnTo>
                  <a:lnTo>
                    <a:pt x="1524" y="10661"/>
                  </a:lnTo>
                  <a:lnTo>
                    <a:pt x="2309" y="9918"/>
                  </a:lnTo>
                  <a:lnTo>
                    <a:pt x="5247" y="6553"/>
                  </a:lnTo>
                  <a:lnTo>
                    <a:pt x="12866" y="0"/>
                  </a:lnTo>
                  <a:lnTo>
                    <a:pt x="21600" y="3541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0" y="7005759"/>
              <a:ext cx="1567273" cy="1250854"/>
            </a:xfrm>
            <a:custGeom>
              <a:rect b="b" l="l" r="r" t="t"/>
              <a:pathLst>
                <a:path extrusionOk="0" h="21600" w="21600">
                  <a:moveTo>
                    <a:pt x="11061" y="20575"/>
                  </a:moveTo>
                  <a:lnTo>
                    <a:pt x="10153" y="18982"/>
                  </a:lnTo>
                  <a:lnTo>
                    <a:pt x="6291" y="18896"/>
                  </a:lnTo>
                  <a:lnTo>
                    <a:pt x="1658" y="10757"/>
                  </a:lnTo>
                  <a:lnTo>
                    <a:pt x="0" y="939"/>
                  </a:lnTo>
                  <a:lnTo>
                    <a:pt x="273" y="484"/>
                  </a:lnTo>
                  <a:lnTo>
                    <a:pt x="1772" y="0"/>
                  </a:lnTo>
                  <a:lnTo>
                    <a:pt x="3112" y="142"/>
                  </a:lnTo>
                  <a:lnTo>
                    <a:pt x="3430" y="683"/>
                  </a:lnTo>
                  <a:lnTo>
                    <a:pt x="5383" y="683"/>
                  </a:lnTo>
                  <a:lnTo>
                    <a:pt x="5701" y="1281"/>
                  </a:lnTo>
                  <a:lnTo>
                    <a:pt x="6178" y="1338"/>
                  </a:lnTo>
                  <a:lnTo>
                    <a:pt x="6882" y="2163"/>
                  </a:lnTo>
                  <a:lnTo>
                    <a:pt x="7041" y="3017"/>
                  </a:lnTo>
                  <a:lnTo>
                    <a:pt x="7632" y="3301"/>
                  </a:lnTo>
                  <a:lnTo>
                    <a:pt x="7950" y="4183"/>
                  </a:lnTo>
                  <a:lnTo>
                    <a:pt x="8767" y="4383"/>
                  </a:lnTo>
                  <a:lnTo>
                    <a:pt x="9085" y="5179"/>
                  </a:lnTo>
                  <a:lnTo>
                    <a:pt x="10425" y="5578"/>
                  </a:lnTo>
                  <a:lnTo>
                    <a:pt x="11129" y="6858"/>
                  </a:lnTo>
                  <a:lnTo>
                    <a:pt x="12197" y="8395"/>
                  </a:lnTo>
                  <a:lnTo>
                    <a:pt x="13537" y="11640"/>
                  </a:lnTo>
                  <a:lnTo>
                    <a:pt x="14127" y="11099"/>
                  </a:lnTo>
                  <a:lnTo>
                    <a:pt x="15263" y="11241"/>
                  </a:lnTo>
                  <a:lnTo>
                    <a:pt x="17671" y="10501"/>
                  </a:lnTo>
                  <a:lnTo>
                    <a:pt x="19715" y="10217"/>
                  </a:lnTo>
                  <a:lnTo>
                    <a:pt x="20850" y="13916"/>
                  </a:lnTo>
                  <a:lnTo>
                    <a:pt x="21396" y="15197"/>
                  </a:lnTo>
                  <a:lnTo>
                    <a:pt x="21600" y="16677"/>
                  </a:lnTo>
                  <a:lnTo>
                    <a:pt x="20101" y="15823"/>
                  </a:lnTo>
                  <a:lnTo>
                    <a:pt x="19601" y="14798"/>
                  </a:lnTo>
                  <a:lnTo>
                    <a:pt x="18693" y="14941"/>
                  </a:lnTo>
                  <a:lnTo>
                    <a:pt x="18806" y="15880"/>
                  </a:lnTo>
                  <a:lnTo>
                    <a:pt x="18647" y="16477"/>
                  </a:lnTo>
                  <a:lnTo>
                    <a:pt x="18920" y="16819"/>
                  </a:lnTo>
                  <a:lnTo>
                    <a:pt x="19556" y="17160"/>
                  </a:lnTo>
                  <a:lnTo>
                    <a:pt x="19783" y="17502"/>
                  </a:lnTo>
                  <a:lnTo>
                    <a:pt x="19079" y="18157"/>
                  </a:lnTo>
                  <a:lnTo>
                    <a:pt x="18852" y="17957"/>
                  </a:lnTo>
                  <a:lnTo>
                    <a:pt x="18647" y="18100"/>
                  </a:lnTo>
                  <a:lnTo>
                    <a:pt x="18375" y="18697"/>
                  </a:lnTo>
                  <a:lnTo>
                    <a:pt x="17830" y="17900"/>
                  </a:lnTo>
                  <a:lnTo>
                    <a:pt x="17625" y="17360"/>
                  </a:lnTo>
                  <a:lnTo>
                    <a:pt x="17194" y="17018"/>
                  </a:lnTo>
                  <a:lnTo>
                    <a:pt x="16717" y="17075"/>
                  </a:lnTo>
                  <a:lnTo>
                    <a:pt x="17239" y="18242"/>
                  </a:lnTo>
                  <a:lnTo>
                    <a:pt x="16876" y="18498"/>
                  </a:lnTo>
                  <a:lnTo>
                    <a:pt x="16649" y="20120"/>
                  </a:lnTo>
                  <a:lnTo>
                    <a:pt x="16399" y="20376"/>
                  </a:lnTo>
                  <a:lnTo>
                    <a:pt x="15967" y="20376"/>
                  </a:lnTo>
                  <a:lnTo>
                    <a:pt x="15581" y="19978"/>
                  </a:lnTo>
                  <a:lnTo>
                    <a:pt x="15377" y="20519"/>
                  </a:lnTo>
                  <a:lnTo>
                    <a:pt x="14991" y="20661"/>
                  </a:lnTo>
                  <a:lnTo>
                    <a:pt x="14877" y="20860"/>
                  </a:lnTo>
                  <a:lnTo>
                    <a:pt x="14400" y="21002"/>
                  </a:lnTo>
                  <a:lnTo>
                    <a:pt x="13809" y="20519"/>
                  </a:lnTo>
                  <a:lnTo>
                    <a:pt x="13060" y="21202"/>
                  </a:lnTo>
                  <a:lnTo>
                    <a:pt x="12356" y="20917"/>
                  </a:lnTo>
                  <a:lnTo>
                    <a:pt x="11561" y="21600"/>
                  </a:lnTo>
                  <a:lnTo>
                    <a:pt x="11220" y="21401"/>
                  </a:lnTo>
                  <a:lnTo>
                    <a:pt x="11061" y="20575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1333252" y="10995631"/>
              <a:ext cx="993761" cy="725133"/>
            </a:xfrm>
            <a:custGeom>
              <a:rect b="b" l="l" r="r" t="t"/>
              <a:pathLst>
                <a:path extrusionOk="0" h="21600" w="21600">
                  <a:moveTo>
                    <a:pt x="18913" y="2798"/>
                  </a:moveTo>
                  <a:lnTo>
                    <a:pt x="20096" y="5547"/>
                  </a:lnTo>
                  <a:lnTo>
                    <a:pt x="20597" y="5695"/>
                  </a:lnTo>
                  <a:lnTo>
                    <a:pt x="20776" y="6480"/>
                  </a:lnTo>
                  <a:lnTo>
                    <a:pt x="21099" y="6382"/>
                  </a:lnTo>
                  <a:lnTo>
                    <a:pt x="21457" y="7069"/>
                  </a:lnTo>
                  <a:lnTo>
                    <a:pt x="21600" y="7658"/>
                  </a:lnTo>
                  <a:lnTo>
                    <a:pt x="20418" y="10456"/>
                  </a:lnTo>
                  <a:lnTo>
                    <a:pt x="19916" y="11144"/>
                  </a:lnTo>
                  <a:lnTo>
                    <a:pt x="18555" y="11733"/>
                  </a:lnTo>
                  <a:lnTo>
                    <a:pt x="17624" y="13107"/>
                  </a:lnTo>
                  <a:lnTo>
                    <a:pt x="16370" y="13009"/>
                  </a:lnTo>
                  <a:lnTo>
                    <a:pt x="13827" y="14138"/>
                  </a:lnTo>
                  <a:lnTo>
                    <a:pt x="13218" y="15071"/>
                  </a:lnTo>
                  <a:lnTo>
                    <a:pt x="11857" y="15807"/>
                  </a:lnTo>
                  <a:lnTo>
                    <a:pt x="11785" y="16347"/>
                  </a:lnTo>
                  <a:lnTo>
                    <a:pt x="9743" y="17967"/>
                  </a:lnTo>
                  <a:lnTo>
                    <a:pt x="8740" y="20324"/>
                  </a:lnTo>
                  <a:lnTo>
                    <a:pt x="6878" y="20422"/>
                  </a:lnTo>
                  <a:lnTo>
                    <a:pt x="5588" y="21355"/>
                  </a:lnTo>
                  <a:lnTo>
                    <a:pt x="4334" y="21600"/>
                  </a:lnTo>
                  <a:lnTo>
                    <a:pt x="4478" y="21256"/>
                  </a:lnTo>
                  <a:lnTo>
                    <a:pt x="4227" y="21011"/>
                  </a:lnTo>
                  <a:lnTo>
                    <a:pt x="3725" y="21256"/>
                  </a:lnTo>
                  <a:lnTo>
                    <a:pt x="3654" y="20422"/>
                  </a:lnTo>
                  <a:lnTo>
                    <a:pt x="3152" y="19833"/>
                  </a:lnTo>
                  <a:lnTo>
                    <a:pt x="2973" y="19391"/>
                  </a:lnTo>
                  <a:lnTo>
                    <a:pt x="1934" y="19244"/>
                  </a:lnTo>
                  <a:lnTo>
                    <a:pt x="1290" y="18802"/>
                  </a:lnTo>
                  <a:lnTo>
                    <a:pt x="179" y="16936"/>
                  </a:lnTo>
                  <a:lnTo>
                    <a:pt x="0" y="14138"/>
                  </a:lnTo>
                  <a:lnTo>
                    <a:pt x="251" y="13009"/>
                  </a:lnTo>
                  <a:lnTo>
                    <a:pt x="501" y="12076"/>
                  </a:lnTo>
                  <a:lnTo>
                    <a:pt x="1540" y="10800"/>
                  </a:lnTo>
                  <a:lnTo>
                    <a:pt x="1540" y="8345"/>
                  </a:lnTo>
                  <a:lnTo>
                    <a:pt x="1684" y="6824"/>
                  </a:lnTo>
                  <a:lnTo>
                    <a:pt x="2113" y="5695"/>
                  </a:lnTo>
                  <a:lnTo>
                    <a:pt x="2042" y="4664"/>
                  </a:lnTo>
                  <a:lnTo>
                    <a:pt x="2866" y="4075"/>
                  </a:lnTo>
                  <a:lnTo>
                    <a:pt x="5015" y="4860"/>
                  </a:lnTo>
                  <a:lnTo>
                    <a:pt x="6340" y="4075"/>
                  </a:lnTo>
                  <a:lnTo>
                    <a:pt x="8991" y="4516"/>
                  </a:lnTo>
                  <a:lnTo>
                    <a:pt x="10854" y="4075"/>
                  </a:lnTo>
                  <a:lnTo>
                    <a:pt x="11284" y="2896"/>
                  </a:lnTo>
                  <a:lnTo>
                    <a:pt x="11713" y="2553"/>
                  </a:lnTo>
                  <a:lnTo>
                    <a:pt x="12645" y="2553"/>
                  </a:lnTo>
                  <a:lnTo>
                    <a:pt x="14507" y="3731"/>
                  </a:lnTo>
                  <a:lnTo>
                    <a:pt x="15009" y="3240"/>
                  </a:lnTo>
                  <a:lnTo>
                    <a:pt x="15439" y="1964"/>
                  </a:lnTo>
                  <a:lnTo>
                    <a:pt x="16621" y="1375"/>
                  </a:lnTo>
                  <a:lnTo>
                    <a:pt x="17875" y="0"/>
                  </a:lnTo>
                  <a:lnTo>
                    <a:pt x="18627" y="1375"/>
                  </a:lnTo>
                  <a:lnTo>
                    <a:pt x="18913" y="2798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1321716" y="11061552"/>
              <a:ext cx="1527722" cy="1282166"/>
            </a:xfrm>
            <a:custGeom>
              <a:rect b="b" l="l" r="r" t="t"/>
              <a:pathLst>
                <a:path extrusionOk="0" h="21600" w="21600">
                  <a:moveTo>
                    <a:pt x="12466" y="472"/>
                  </a:moveTo>
                  <a:lnTo>
                    <a:pt x="13678" y="0"/>
                  </a:lnTo>
                  <a:lnTo>
                    <a:pt x="14214" y="83"/>
                  </a:lnTo>
                  <a:lnTo>
                    <a:pt x="14819" y="583"/>
                  </a:lnTo>
                  <a:lnTo>
                    <a:pt x="15169" y="528"/>
                  </a:lnTo>
                  <a:lnTo>
                    <a:pt x="16101" y="1055"/>
                  </a:lnTo>
                  <a:lnTo>
                    <a:pt x="18361" y="1305"/>
                  </a:lnTo>
                  <a:lnTo>
                    <a:pt x="19899" y="999"/>
                  </a:lnTo>
                  <a:lnTo>
                    <a:pt x="20062" y="2304"/>
                  </a:lnTo>
                  <a:lnTo>
                    <a:pt x="19946" y="4997"/>
                  </a:lnTo>
                  <a:lnTo>
                    <a:pt x="18967" y="6635"/>
                  </a:lnTo>
                  <a:lnTo>
                    <a:pt x="19852" y="7690"/>
                  </a:lnTo>
                  <a:lnTo>
                    <a:pt x="21600" y="10828"/>
                  </a:lnTo>
                  <a:lnTo>
                    <a:pt x="20715" y="12605"/>
                  </a:lnTo>
                  <a:lnTo>
                    <a:pt x="19619" y="12938"/>
                  </a:lnTo>
                  <a:lnTo>
                    <a:pt x="21507" y="17075"/>
                  </a:lnTo>
                  <a:lnTo>
                    <a:pt x="21274" y="17269"/>
                  </a:lnTo>
                  <a:lnTo>
                    <a:pt x="21274" y="17741"/>
                  </a:lnTo>
                  <a:lnTo>
                    <a:pt x="20948" y="17519"/>
                  </a:lnTo>
                  <a:lnTo>
                    <a:pt x="20784" y="17991"/>
                  </a:lnTo>
                  <a:lnTo>
                    <a:pt x="20225" y="18324"/>
                  </a:lnTo>
                  <a:lnTo>
                    <a:pt x="20342" y="18518"/>
                  </a:lnTo>
                  <a:lnTo>
                    <a:pt x="20179" y="18768"/>
                  </a:lnTo>
                  <a:lnTo>
                    <a:pt x="19899" y="18768"/>
                  </a:lnTo>
                  <a:lnTo>
                    <a:pt x="19666" y="18518"/>
                  </a:lnTo>
                  <a:lnTo>
                    <a:pt x="19456" y="18463"/>
                  </a:lnTo>
                  <a:lnTo>
                    <a:pt x="19456" y="18851"/>
                  </a:lnTo>
                  <a:lnTo>
                    <a:pt x="19014" y="18907"/>
                  </a:lnTo>
                  <a:lnTo>
                    <a:pt x="18897" y="19185"/>
                  </a:lnTo>
                  <a:lnTo>
                    <a:pt x="18035" y="19185"/>
                  </a:lnTo>
                  <a:lnTo>
                    <a:pt x="17755" y="19296"/>
                  </a:lnTo>
                  <a:lnTo>
                    <a:pt x="17685" y="19490"/>
                  </a:lnTo>
                  <a:lnTo>
                    <a:pt x="17406" y="19379"/>
                  </a:lnTo>
                  <a:lnTo>
                    <a:pt x="17359" y="19906"/>
                  </a:lnTo>
                  <a:lnTo>
                    <a:pt x="17522" y="20156"/>
                  </a:lnTo>
                  <a:lnTo>
                    <a:pt x="17150" y="20156"/>
                  </a:lnTo>
                  <a:lnTo>
                    <a:pt x="17080" y="20351"/>
                  </a:lnTo>
                  <a:lnTo>
                    <a:pt x="16800" y="20489"/>
                  </a:lnTo>
                  <a:lnTo>
                    <a:pt x="16544" y="20406"/>
                  </a:lnTo>
                  <a:lnTo>
                    <a:pt x="16311" y="19768"/>
                  </a:lnTo>
                  <a:lnTo>
                    <a:pt x="15588" y="18962"/>
                  </a:lnTo>
                  <a:lnTo>
                    <a:pt x="15216" y="18962"/>
                  </a:lnTo>
                  <a:lnTo>
                    <a:pt x="14983" y="18713"/>
                  </a:lnTo>
                  <a:lnTo>
                    <a:pt x="14983" y="17852"/>
                  </a:lnTo>
                  <a:lnTo>
                    <a:pt x="14214" y="17463"/>
                  </a:lnTo>
                  <a:lnTo>
                    <a:pt x="14214" y="17019"/>
                  </a:lnTo>
                  <a:lnTo>
                    <a:pt x="14120" y="16686"/>
                  </a:lnTo>
                  <a:lnTo>
                    <a:pt x="14214" y="16075"/>
                  </a:lnTo>
                  <a:lnTo>
                    <a:pt x="13398" y="16492"/>
                  </a:lnTo>
                  <a:lnTo>
                    <a:pt x="13118" y="17213"/>
                  </a:lnTo>
                  <a:lnTo>
                    <a:pt x="12792" y="17269"/>
                  </a:lnTo>
                  <a:lnTo>
                    <a:pt x="12722" y="17075"/>
                  </a:lnTo>
                  <a:lnTo>
                    <a:pt x="12559" y="17019"/>
                  </a:lnTo>
                  <a:lnTo>
                    <a:pt x="12280" y="17463"/>
                  </a:lnTo>
                  <a:lnTo>
                    <a:pt x="12466" y="17741"/>
                  </a:lnTo>
                  <a:lnTo>
                    <a:pt x="12350" y="17991"/>
                  </a:lnTo>
                  <a:lnTo>
                    <a:pt x="12466" y="18130"/>
                  </a:lnTo>
                  <a:lnTo>
                    <a:pt x="12070" y="18713"/>
                  </a:lnTo>
                  <a:lnTo>
                    <a:pt x="11138" y="18962"/>
                  </a:lnTo>
                  <a:lnTo>
                    <a:pt x="10416" y="19490"/>
                  </a:lnTo>
                  <a:lnTo>
                    <a:pt x="9926" y="19434"/>
                  </a:lnTo>
                  <a:lnTo>
                    <a:pt x="9647" y="19684"/>
                  </a:lnTo>
                  <a:lnTo>
                    <a:pt x="8645" y="19823"/>
                  </a:lnTo>
                  <a:lnTo>
                    <a:pt x="8482" y="19962"/>
                  </a:lnTo>
                  <a:lnTo>
                    <a:pt x="8388" y="20406"/>
                  </a:lnTo>
                  <a:lnTo>
                    <a:pt x="7666" y="21072"/>
                  </a:lnTo>
                  <a:lnTo>
                    <a:pt x="5942" y="21600"/>
                  </a:lnTo>
                  <a:lnTo>
                    <a:pt x="5243" y="21128"/>
                  </a:lnTo>
                  <a:lnTo>
                    <a:pt x="5080" y="20628"/>
                  </a:lnTo>
                  <a:lnTo>
                    <a:pt x="3146" y="20739"/>
                  </a:lnTo>
                  <a:lnTo>
                    <a:pt x="2750" y="20489"/>
                  </a:lnTo>
                  <a:lnTo>
                    <a:pt x="3472" y="19684"/>
                  </a:lnTo>
                  <a:lnTo>
                    <a:pt x="3682" y="18463"/>
                  </a:lnTo>
                  <a:lnTo>
                    <a:pt x="3682" y="17463"/>
                  </a:lnTo>
                  <a:lnTo>
                    <a:pt x="2819" y="17130"/>
                  </a:lnTo>
                  <a:lnTo>
                    <a:pt x="2214" y="15881"/>
                  </a:lnTo>
                  <a:lnTo>
                    <a:pt x="1538" y="14048"/>
                  </a:lnTo>
                  <a:lnTo>
                    <a:pt x="1608" y="13465"/>
                  </a:lnTo>
                  <a:lnTo>
                    <a:pt x="443" y="10717"/>
                  </a:lnTo>
                  <a:lnTo>
                    <a:pt x="0" y="8662"/>
                  </a:lnTo>
                  <a:lnTo>
                    <a:pt x="280" y="8468"/>
                  </a:lnTo>
                  <a:lnTo>
                    <a:pt x="1002" y="9523"/>
                  </a:lnTo>
                  <a:lnTo>
                    <a:pt x="1421" y="9773"/>
                  </a:lnTo>
                  <a:lnTo>
                    <a:pt x="2097" y="9856"/>
                  </a:lnTo>
                  <a:lnTo>
                    <a:pt x="2214" y="10106"/>
                  </a:lnTo>
                  <a:lnTo>
                    <a:pt x="2540" y="10439"/>
                  </a:lnTo>
                  <a:lnTo>
                    <a:pt x="2586" y="10911"/>
                  </a:lnTo>
                  <a:lnTo>
                    <a:pt x="2913" y="10772"/>
                  </a:lnTo>
                  <a:lnTo>
                    <a:pt x="3076" y="10911"/>
                  </a:lnTo>
                  <a:lnTo>
                    <a:pt x="2983" y="11105"/>
                  </a:lnTo>
                  <a:lnTo>
                    <a:pt x="3798" y="10967"/>
                  </a:lnTo>
                  <a:lnTo>
                    <a:pt x="4637" y="10439"/>
                  </a:lnTo>
                  <a:lnTo>
                    <a:pt x="5849" y="10384"/>
                  </a:lnTo>
                  <a:lnTo>
                    <a:pt x="6501" y="9051"/>
                  </a:lnTo>
                  <a:lnTo>
                    <a:pt x="7829" y="8135"/>
                  </a:lnTo>
                  <a:lnTo>
                    <a:pt x="7876" y="7829"/>
                  </a:lnTo>
                  <a:lnTo>
                    <a:pt x="8761" y="7413"/>
                  </a:lnTo>
                  <a:lnTo>
                    <a:pt x="9157" y="6885"/>
                  </a:lnTo>
                  <a:lnTo>
                    <a:pt x="10812" y="6247"/>
                  </a:lnTo>
                  <a:lnTo>
                    <a:pt x="11627" y="6302"/>
                  </a:lnTo>
                  <a:lnTo>
                    <a:pt x="12233" y="5525"/>
                  </a:lnTo>
                  <a:lnTo>
                    <a:pt x="13118" y="5192"/>
                  </a:lnTo>
                  <a:lnTo>
                    <a:pt x="13445" y="4803"/>
                  </a:lnTo>
                  <a:lnTo>
                    <a:pt x="14214" y="3221"/>
                  </a:lnTo>
                  <a:lnTo>
                    <a:pt x="14120" y="2887"/>
                  </a:lnTo>
                  <a:lnTo>
                    <a:pt x="13887" y="2499"/>
                  </a:lnTo>
                  <a:lnTo>
                    <a:pt x="13678" y="2554"/>
                  </a:lnTo>
                  <a:lnTo>
                    <a:pt x="13561" y="2110"/>
                  </a:lnTo>
                  <a:lnTo>
                    <a:pt x="13235" y="2027"/>
                  </a:lnTo>
                  <a:lnTo>
                    <a:pt x="12466" y="472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2663209" y="10695691"/>
              <a:ext cx="868511" cy="1379399"/>
            </a:xfrm>
            <a:custGeom>
              <a:rect b="b" l="l" r="r" t="t"/>
              <a:pathLst>
                <a:path extrusionOk="0" h="21600" w="21600">
                  <a:moveTo>
                    <a:pt x="9386" y="542"/>
                  </a:moveTo>
                  <a:lnTo>
                    <a:pt x="10657" y="1161"/>
                  </a:lnTo>
                  <a:lnTo>
                    <a:pt x="11517" y="2245"/>
                  </a:lnTo>
                  <a:lnTo>
                    <a:pt x="13280" y="2426"/>
                  </a:lnTo>
                  <a:lnTo>
                    <a:pt x="14427" y="4077"/>
                  </a:lnTo>
                  <a:lnTo>
                    <a:pt x="17911" y="5239"/>
                  </a:lnTo>
                  <a:lnTo>
                    <a:pt x="21436" y="5497"/>
                  </a:lnTo>
                  <a:lnTo>
                    <a:pt x="19674" y="7252"/>
                  </a:lnTo>
                  <a:lnTo>
                    <a:pt x="18116" y="7561"/>
                  </a:lnTo>
                  <a:lnTo>
                    <a:pt x="17624" y="8052"/>
                  </a:lnTo>
                  <a:lnTo>
                    <a:pt x="18034" y="9394"/>
                  </a:lnTo>
                  <a:lnTo>
                    <a:pt x="18813" y="10065"/>
                  </a:lnTo>
                  <a:lnTo>
                    <a:pt x="18608" y="11535"/>
                  </a:lnTo>
                  <a:lnTo>
                    <a:pt x="18895" y="12258"/>
                  </a:lnTo>
                  <a:lnTo>
                    <a:pt x="19100" y="12619"/>
                  </a:lnTo>
                  <a:lnTo>
                    <a:pt x="19879" y="12877"/>
                  </a:lnTo>
                  <a:lnTo>
                    <a:pt x="20043" y="13781"/>
                  </a:lnTo>
                  <a:lnTo>
                    <a:pt x="20944" y="15303"/>
                  </a:lnTo>
                  <a:lnTo>
                    <a:pt x="20821" y="16826"/>
                  </a:lnTo>
                  <a:lnTo>
                    <a:pt x="21600" y="19045"/>
                  </a:lnTo>
                  <a:lnTo>
                    <a:pt x="18321" y="19148"/>
                  </a:lnTo>
                  <a:lnTo>
                    <a:pt x="16272" y="19768"/>
                  </a:lnTo>
                  <a:lnTo>
                    <a:pt x="12706" y="19510"/>
                  </a:lnTo>
                  <a:lnTo>
                    <a:pt x="12214" y="19639"/>
                  </a:lnTo>
                  <a:lnTo>
                    <a:pt x="11640" y="19458"/>
                  </a:lnTo>
                  <a:lnTo>
                    <a:pt x="11148" y="19897"/>
                  </a:lnTo>
                  <a:lnTo>
                    <a:pt x="10575" y="20129"/>
                  </a:lnTo>
                  <a:lnTo>
                    <a:pt x="10165" y="20077"/>
                  </a:lnTo>
                  <a:lnTo>
                    <a:pt x="9673" y="20310"/>
                  </a:lnTo>
                  <a:lnTo>
                    <a:pt x="9304" y="20181"/>
                  </a:lnTo>
                  <a:lnTo>
                    <a:pt x="8730" y="20800"/>
                  </a:lnTo>
                  <a:lnTo>
                    <a:pt x="7828" y="20490"/>
                  </a:lnTo>
                  <a:lnTo>
                    <a:pt x="7460" y="20852"/>
                  </a:lnTo>
                  <a:lnTo>
                    <a:pt x="7173" y="20671"/>
                  </a:lnTo>
                  <a:lnTo>
                    <a:pt x="6886" y="20800"/>
                  </a:lnTo>
                  <a:lnTo>
                    <a:pt x="6681" y="20852"/>
                  </a:lnTo>
                  <a:lnTo>
                    <a:pt x="6599" y="21110"/>
                  </a:lnTo>
                  <a:lnTo>
                    <a:pt x="5902" y="21058"/>
                  </a:lnTo>
                  <a:lnTo>
                    <a:pt x="5328" y="21342"/>
                  </a:lnTo>
                  <a:lnTo>
                    <a:pt x="4836" y="21290"/>
                  </a:lnTo>
                  <a:lnTo>
                    <a:pt x="4754" y="21548"/>
                  </a:lnTo>
                  <a:lnTo>
                    <a:pt x="4468" y="21600"/>
                  </a:lnTo>
                  <a:lnTo>
                    <a:pt x="1148" y="17755"/>
                  </a:lnTo>
                  <a:lnTo>
                    <a:pt x="3074" y="17445"/>
                  </a:lnTo>
                  <a:lnTo>
                    <a:pt x="4631" y="15794"/>
                  </a:lnTo>
                  <a:lnTo>
                    <a:pt x="1557" y="12877"/>
                  </a:lnTo>
                  <a:lnTo>
                    <a:pt x="0" y="11897"/>
                  </a:lnTo>
                  <a:lnTo>
                    <a:pt x="1721" y="10374"/>
                  </a:lnTo>
                  <a:lnTo>
                    <a:pt x="1926" y="7871"/>
                  </a:lnTo>
                  <a:lnTo>
                    <a:pt x="1639" y="6658"/>
                  </a:lnTo>
                  <a:lnTo>
                    <a:pt x="3279" y="5600"/>
                  </a:lnTo>
                  <a:lnTo>
                    <a:pt x="574" y="4516"/>
                  </a:lnTo>
                  <a:lnTo>
                    <a:pt x="3402" y="3174"/>
                  </a:lnTo>
                  <a:lnTo>
                    <a:pt x="3402" y="2013"/>
                  </a:lnTo>
                  <a:lnTo>
                    <a:pt x="3853" y="1755"/>
                  </a:lnTo>
                  <a:lnTo>
                    <a:pt x="3197" y="1161"/>
                  </a:lnTo>
                  <a:lnTo>
                    <a:pt x="2992" y="800"/>
                  </a:lnTo>
                  <a:lnTo>
                    <a:pt x="3771" y="542"/>
                  </a:lnTo>
                  <a:lnTo>
                    <a:pt x="5615" y="542"/>
                  </a:lnTo>
                  <a:lnTo>
                    <a:pt x="8115" y="0"/>
                  </a:lnTo>
                  <a:lnTo>
                    <a:pt x="8525" y="310"/>
                  </a:lnTo>
                  <a:lnTo>
                    <a:pt x="9386" y="542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2912061" y="9987040"/>
              <a:ext cx="1941376" cy="1924895"/>
            </a:xfrm>
            <a:custGeom>
              <a:rect b="b" l="l" r="r" t="t"/>
              <a:pathLst>
                <a:path extrusionOk="0" h="21600" w="21600">
                  <a:moveTo>
                    <a:pt x="19253" y="0"/>
                  </a:moveTo>
                  <a:lnTo>
                    <a:pt x="18703" y="2478"/>
                  </a:lnTo>
                  <a:lnTo>
                    <a:pt x="19180" y="2700"/>
                  </a:lnTo>
                  <a:lnTo>
                    <a:pt x="19088" y="3144"/>
                  </a:lnTo>
                  <a:lnTo>
                    <a:pt x="18831" y="3625"/>
                  </a:lnTo>
                  <a:lnTo>
                    <a:pt x="18868" y="4105"/>
                  </a:lnTo>
                  <a:lnTo>
                    <a:pt x="18520" y="4364"/>
                  </a:lnTo>
                  <a:lnTo>
                    <a:pt x="19088" y="5289"/>
                  </a:lnTo>
                  <a:lnTo>
                    <a:pt x="21600" y="12538"/>
                  </a:lnTo>
                  <a:lnTo>
                    <a:pt x="21215" y="12631"/>
                  </a:lnTo>
                  <a:lnTo>
                    <a:pt x="21123" y="12853"/>
                  </a:lnTo>
                  <a:lnTo>
                    <a:pt x="20610" y="12797"/>
                  </a:lnTo>
                  <a:lnTo>
                    <a:pt x="20353" y="12982"/>
                  </a:lnTo>
                  <a:lnTo>
                    <a:pt x="20261" y="12797"/>
                  </a:lnTo>
                  <a:lnTo>
                    <a:pt x="19913" y="12890"/>
                  </a:lnTo>
                  <a:lnTo>
                    <a:pt x="18996" y="13204"/>
                  </a:lnTo>
                  <a:lnTo>
                    <a:pt x="18446" y="13204"/>
                  </a:lnTo>
                  <a:lnTo>
                    <a:pt x="18226" y="13019"/>
                  </a:lnTo>
                  <a:lnTo>
                    <a:pt x="17786" y="13241"/>
                  </a:lnTo>
                  <a:lnTo>
                    <a:pt x="17658" y="13075"/>
                  </a:lnTo>
                  <a:lnTo>
                    <a:pt x="17401" y="13241"/>
                  </a:lnTo>
                  <a:lnTo>
                    <a:pt x="17089" y="13112"/>
                  </a:lnTo>
                  <a:lnTo>
                    <a:pt x="15916" y="13278"/>
                  </a:lnTo>
                  <a:lnTo>
                    <a:pt x="15219" y="13112"/>
                  </a:lnTo>
                  <a:lnTo>
                    <a:pt x="14577" y="13334"/>
                  </a:lnTo>
                  <a:lnTo>
                    <a:pt x="14192" y="13204"/>
                  </a:lnTo>
                  <a:lnTo>
                    <a:pt x="13917" y="13408"/>
                  </a:lnTo>
                  <a:lnTo>
                    <a:pt x="13367" y="13555"/>
                  </a:lnTo>
                  <a:lnTo>
                    <a:pt x="13110" y="13981"/>
                  </a:lnTo>
                  <a:lnTo>
                    <a:pt x="12799" y="13981"/>
                  </a:lnTo>
                  <a:lnTo>
                    <a:pt x="12670" y="14203"/>
                  </a:lnTo>
                  <a:lnTo>
                    <a:pt x="12487" y="14203"/>
                  </a:lnTo>
                  <a:lnTo>
                    <a:pt x="12285" y="14591"/>
                  </a:lnTo>
                  <a:lnTo>
                    <a:pt x="12414" y="14684"/>
                  </a:lnTo>
                  <a:lnTo>
                    <a:pt x="12670" y="14647"/>
                  </a:lnTo>
                  <a:lnTo>
                    <a:pt x="12670" y="14998"/>
                  </a:lnTo>
                  <a:lnTo>
                    <a:pt x="13055" y="14942"/>
                  </a:lnTo>
                  <a:lnTo>
                    <a:pt x="13110" y="15164"/>
                  </a:lnTo>
                  <a:lnTo>
                    <a:pt x="13532" y="15331"/>
                  </a:lnTo>
                  <a:lnTo>
                    <a:pt x="13789" y="15645"/>
                  </a:lnTo>
                  <a:lnTo>
                    <a:pt x="14321" y="15904"/>
                  </a:lnTo>
                  <a:lnTo>
                    <a:pt x="14449" y="16126"/>
                  </a:lnTo>
                  <a:lnTo>
                    <a:pt x="13972" y="16440"/>
                  </a:lnTo>
                  <a:lnTo>
                    <a:pt x="13789" y="17088"/>
                  </a:lnTo>
                  <a:lnTo>
                    <a:pt x="13624" y="17347"/>
                  </a:lnTo>
                  <a:lnTo>
                    <a:pt x="13367" y="17439"/>
                  </a:lnTo>
                  <a:lnTo>
                    <a:pt x="13404" y="17568"/>
                  </a:lnTo>
                  <a:lnTo>
                    <a:pt x="13184" y="17883"/>
                  </a:lnTo>
                  <a:lnTo>
                    <a:pt x="12799" y="18179"/>
                  </a:lnTo>
                  <a:lnTo>
                    <a:pt x="12799" y="18493"/>
                  </a:lnTo>
                  <a:lnTo>
                    <a:pt x="12579" y="18715"/>
                  </a:lnTo>
                  <a:lnTo>
                    <a:pt x="12487" y="18715"/>
                  </a:lnTo>
                  <a:lnTo>
                    <a:pt x="12414" y="18882"/>
                  </a:lnTo>
                  <a:lnTo>
                    <a:pt x="12194" y="18845"/>
                  </a:lnTo>
                  <a:lnTo>
                    <a:pt x="12194" y="19196"/>
                  </a:lnTo>
                  <a:lnTo>
                    <a:pt x="11808" y="19584"/>
                  </a:lnTo>
                  <a:lnTo>
                    <a:pt x="10672" y="20010"/>
                  </a:lnTo>
                  <a:lnTo>
                    <a:pt x="10378" y="20583"/>
                  </a:lnTo>
                  <a:lnTo>
                    <a:pt x="10415" y="20971"/>
                  </a:lnTo>
                  <a:lnTo>
                    <a:pt x="10287" y="21323"/>
                  </a:lnTo>
                  <a:lnTo>
                    <a:pt x="6894" y="21600"/>
                  </a:lnTo>
                  <a:lnTo>
                    <a:pt x="6546" y="20010"/>
                  </a:lnTo>
                  <a:lnTo>
                    <a:pt x="6601" y="18918"/>
                  </a:lnTo>
                  <a:lnTo>
                    <a:pt x="6198" y="17827"/>
                  </a:lnTo>
                  <a:lnTo>
                    <a:pt x="6124" y="17180"/>
                  </a:lnTo>
                  <a:lnTo>
                    <a:pt x="5776" y="16995"/>
                  </a:lnTo>
                  <a:lnTo>
                    <a:pt x="5684" y="16736"/>
                  </a:lnTo>
                  <a:lnTo>
                    <a:pt x="5556" y="16218"/>
                  </a:lnTo>
                  <a:lnTo>
                    <a:pt x="5648" y="15164"/>
                  </a:lnTo>
                  <a:lnTo>
                    <a:pt x="5299" y="14684"/>
                  </a:lnTo>
                  <a:lnTo>
                    <a:pt x="5116" y="13722"/>
                  </a:lnTo>
                  <a:lnTo>
                    <a:pt x="5336" y="13371"/>
                  </a:lnTo>
                  <a:lnTo>
                    <a:pt x="6033" y="13149"/>
                  </a:lnTo>
                  <a:lnTo>
                    <a:pt x="6821" y="11891"/>
                  </a:lnTo>
                  <a:lnTo>
                    <a:pt x="5244" y="11706"/>
                  </a:lnTo>
                  <a:lnTo>
                    <a:pt x="3686" y="10874"/>
                  </a:lnTo>
                  <a:lnTo>
                    <a:pt x="3172" y="9690"/>
                  </a:lnTo>
                  <a:lnTo>
                    <a:pt x="2384" y="9561"/>
                  </a:lnTo>
                  <a:lnTo>
                    <a:pt x="1999" y="8784"/>
                  </a:lnTo>
                  <a:lnTo>
                    <a:pt x="1430" y="8340"/>
                  </a:lnTo>
                  <a:lnTo>
                    <a:pt x="1742" y="7693"/>
                  </a:lnTo>
                  <a:lnTo>
                    <a:pt x="660" y="6768"/>
                  </a:lnTo>
                  <a:lnTo>
                    <a:pt x="0" y="6417"/>
                  </a:lnTo>
                  <a:lnTo>
                    <a:pt x="917" y="3495"/>
                  </a:lnTo>
                  <a:lnTo>
                    <a:pt x="1339" y="1128"/>
                  </a:lnTo>
                  <a:lnTo>
                    <a:pt x="3997" y="740"/>
                  </a:lnTo>
                  <a:lnTo>
                    <a:pt x="4822" y="1609"/>
                  </a:lnTo>
                  <a:lnTo>
                    <a:pt x="5684" y="1997"/>
                  </a:lnTo>
                  <a:lnTo>
                    <a:pt x="5996" y="1868"/>
                  </a:lnTo>
                  <a:lnTo>
                    <a:pt x="6509" y="1997"/>
                  </a:lnTo>
                  <a:lnTo>
                    <a:pt x="7554" y="2755"/>
                  </a:lnTo>
                  <a:lnTo>
                    <a:pt x="7976" y="2922"/>
                  </a:lnTo>
                  <a:lnTo>
                    <a:pt x="8288" y="2885"/>
                  </a:lnTo>
                  <a:lnTo>
                    <a:pt x="9241" y="3366"/>
                  </a:lnTo>
                  <a:lnTo>
                    <a:pt x="10452" y="4716"/>
                  </a:lnTo>
                  <a:lnTo>
                    <a:pt x="10378" y="5640"/>
                  </a:lnTo>
                  <a:lnTo>
                    <a:pt x="11240" y="5992"/>
                  </a:lnTo>
                  <a:lnTo>
                    <a:pt x="11717" y="5992"/>
                  </a:lnTo>
                  <a:lnTo>
                    <a:pt x="11974" y="5067"/>
                  </a:lnTo>
                  <a:lnTo>
                    <a:pt x="14101" y="5067"/>
                  </a:lnTo>
                  <a:lnTo>
                    <a:pt x="14577" y="3847"/>
                  </a:lnTo>
                  <a:lnTo>
                    <a:pt x="14742" y="3625"/>
                  </a:lnTo>
                  <a:lnTo>
                    <a:pt x="15146" y="3717"/>
                  </a:lnTo>
                  <a:lnTo>
                    <a:pt x="15219" y="3366"/>
                  </a:lnTo>
                  <a:lnTo>
                    <a:pt x="15787" y="3051"/>
                  </a:lnTo>
                  <a:lnTo>
                    <a:pt x="16393" y="2404"/>
                  </a:lnTo>
                  <a:lnTo>
                    <a:pt x="16264" y="2053"/>
                  </a:lnTo>
                  <a:lnTo>
                    <a:pt x="16613" y="1701"/>
                  </a:lnTo>
                  <a:lnTo>
                    <a:pt x="16668" y="1350"/>
                  </a:lnTo>
                  <a:lnTo>
                    <a:pt x="16998" y="999"/>
                  </a:lnTo>
                  <a:lnTo>
                    <a:pt x="17566" y="740"/>
                  </a:lnTo>
                  <a:lnTo>
                    <a:pt x="17878" y="962"/>
                  </a:lnTo>
                  <a:lnTo>
                    <a:pt x="18263" y="906"/>
                  </a:lnTo>
                  <a:lnTo>
                    <a:pt x="18575" y="518"/>
                  </a:lnTo>
                  <a:lnTo>
                    <a:pt x="19253" y="0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931134" y="9515704"/>
              <a:ext cx="1147027" cy="1503001"/>
            </a:xfrm>
            <a:custGeom>
              <a:rect b="b" l="l" r="r" t="t"/>
              <a:pathLst>
                <a:path extrusionOk="0" h="21600" w="21600">
                  <a:moveTo>
                    <a:pt x="4345" y="1279"/>
                  </a:moveTo>
                  <a:lnTo>
                    <a:pt x="7138" y="47"/>
                  </a:lnTo>
                  <a:lnTo>
                    <a:pt x="9497" y="0"/>
                  </a:lnTo>
                  <a:lnTo>
                    <a:pt x="10055" y="1611"/>
                  </a:lnTo>
                  <a:lnTo>
                    <a:pt x="11328" y="2511"/>
                  </a:lnTo>
                  <a:lnTo>
                    <a:pt x="11545" y="2961"/>
                  </a:lnTo>
                  <a:lnTo>
                    <a:pt x="12507" y="3339"/>
                  </a:lnTo>
                  <a:lnTo>
                    <a:pt x="13003" y="3411"/>
                  </a:lnTo>
                  <a:lnTo>
                    <a:pt x="14338" y="4192"/>
                  </a:lnTo>
                  <a:lnTo>
                    <a:pt x="15641" y="4524"/>
                  </a:lnTo>
                  <a:lnTo>
                    <a:pt x="16603" y="4689"/>
                  </a:lnTo>
                  <a:lnTo>
                    <a:pt x="17845" y="4689"/>
                  </a:lnTo>
                  <a:lnTo>
                    <a:pt x="18590" y="4974"/>
                  </a:lnTo>
                  <a:lnTo>
                    <a:pt x="19552" y="4808"/>
                  </a:lnTo>
                  <a:lnTo>
                    <a:pt x="20048" y="5471"/>
                  </a:lnTo>
                  <a:lnTo>
                    <a:pt x="19614" y="8053"/>
                  </a:lnTo>
                  <a:lnTo>
                    <a:pt x="19769" y="9734"/>
                  </a:lnTo>
                  <a:lnTo>
                    <a:pt x="20359" y="10232"/>
                  </a:lnTo>
                  <a:lnTo>
                    <a:pt x="20638" y="10847"/>
                  </a:lnTo>
                  <a:lnTo>
                    <a:pt x="21290" y="11132"/>
                  </a:lnTo>
                  <a:lnTo>
                    <a:pt x="21383" y="12197"/>
                  </a:lnTo>
                  <a:lnTo>
                    <a:pt x="21600" y="12766"/>
                  </a:lnTo>
                  <a:lnTo>
                    <a:pt x="19831" y="15158"/>
                  </a:lnTo>
                  <a:lnTo>
                    <a:pt x="18372" y="16342"/>
                  </a:lnTo>
                  <a:lnTo>
                    <a:pt x="17410" y="16721"/>
                  </a:lnTo>
                  <a:lnTo>
                    <a:pt x="16759" y="16839"/>
                  </a:lnTo>
                  <a:lnTo>
                    <a:pt x="16231" y="16342"/>
                  </a:lnTo>
                  <a:lnTo>
                    <a:pt x="15734" y="16176"/>
                  </a:lnTo>
                  <a:lnTo>
                    <a:pt x="15052" y="16058"/>
                  </a:lnTo>
                  <a:lnTo>
                    <a:pt x="14462" y="16224"/>
                  </a:lnTo>
                  <a:lnTo>
                    <a:pt x="14121" y="16626"/>
                  </a:lnTo>
                  <a:lnTo>
                    <a:pt x="13903" y="17408"/>
                  </a:lnTo>
                  <a:lnTo>
                    <a:pt x="13438" y="17574"/>
                  </a:lnTo>
                  <a:lnTo>
                    <a:pt x="13221" y="18474"/>
                  </a:lnTo>
                  <a:lnTo>
                    <a:pt x="11824" y="19374"/>
                  </a:lnTo>
                  <a:lnTo>
                    <a:pt x="10645" y="20439"/>
                  </a:lnTo>
                  <a:lnTo>
                    <a:pt x="9776" y="21600"/>
                  </a:lnTo>
                  <a:lnTo>
                    <a:pt x="7728" y="20984"/>
                  </a:lnTo>
                  <a:lnTo>
                    <a:pt x="5803" y="20037"/>
                  </a:lnTo>
                  <a:lnTo>
                    <a:pt x="5152" y="19137"/>
                  </a:lnTo>
                  <a:lnTo>
                    <a:pt x="4997" y="18071"/>
                  </a:lnTo>
                  <a:lnTo>
                    <a:pt x="4283" y="17408"/>
                  </a:lnTo>
                  <a:lnTo>
                    <a:pt x="4562" y="17005"/>
                  </a:lnTo>
                  <a:lnTo>
                    <a:pt x="4345" y="16721"/>
                  </a:lnTo>
                  <a:lnTo>
                    <a:pt x="3166" y="16342"/>
                  </a:lnTo>
                  <a:lnTo>
                    <a:pt x="1924" y="16626"/>
                  </a:lnTo>
                  <a:lnTo>
                    <a:pt x="372" y="16674"/>
                  </a:lnTo>
                  <a:lnTo>
                    <a:pt x="155" y="15063"/>
                  </a:lnTo>
                  <a:lnTo>
                    <a:pt x="0" y="14826"/>
                  </a:lnTo>
                  <a:lnTo>
                    <a:pt x="248" y="13997"/>
                  </a:lnTo>
                  <a:lnTo>
                    <a:pt x="93" y="13642"/>
                  </a:lnTo>
                  <a:lnTo>
                    <a:pt x="1614" y="13926"/>
                  </a:lnTo>
                  <a:lnTo>
                    <a:pt x="2731" y="13311"/>
                  </a:lnTo>
                  <a:lnTo>
                    <a:pt x="3693" y="13097"/>
                  </a:lnTo>
                  <a:lnTo>
                    <a:pt x="5307" y="13476"/>
                  </a:lnTo>
                  <a:lnTo>
                    <a:pt x="5741" y="13145"/>
                  </a:lnTo>
                  <a:lnTo>
                    <a:pt x="6921" y="13476"/>
                  </a:lnTo>
                  <a:lnTo>
                    <a:pt x="7200" y="13145"/>
                  </a:lnTo>
                  <a:lnTo>
                    <a:pt x="9993" y="13832"/>
                  </a:lnTo>
                  <a:lnTo>
                    <a:pt x="13531" y="13263"/>
                  </a:lnTo>
                  <a:lnTo>
                    <a:pt x="13003" y="12813"/>
                  </a:lnTo>
                  <a:lnTo>
                    <a:pt x="11328" y="12079"/>
                  </a:lnTo>
                  <a:lnTo>
                    <a:pt x="11110" y="12150"/>
                  </a:lnTo>
                  <a:lnTo>
                    <a:pt x="10738" y="11795"/>
                  </a:lnTo>
                  <a:lnTo>
                    <a:pt x="10210" y="11084"/>
                  </a:lnTo>
                  <a:lnTo>
                    <a:pt x="9403" y="10397"/>
                  </a:lnTo>
                  <a:lnTo>
                    <a:pt x="8907" y="9947"/>
                  </a:lnTo>
                  <a:lnTo>
                    <a:pt x="8224" y="9782"/>
                  </a:lnTo>
                  <a:lnTo>
                    <a:pt x="7883" y="9166"/>
                  </a:lnTo>
                  <a:lnTo>
                    <a:pt x="7883" y="8787"/>
                  </a:lnTo>
                  <a:lnTo>
                    <a:pt x="7293" y="8005"/>
                  </a:lnTo>
                  <a:lnTo>
                    <a:pt x="5959" y="7271"/>
                  </a:lnTo>
                  <a:lnTo>
                    <a:pt x="6021" y="6087"/>
                  </a:lnTo>
                  <a:lnTo>
                    <a:pt x="4872" y="4405"/>
                  </a:lnTo>
                  <a:lnTo>
                    <a:pt x="5152" y="3458"/>
                  </a:lnTo>
                  <a:lnTo>
                    <a:pt x="5090" y="2842"/>
                  </a:lnTo>
                  <a:lnTo>
                    <a:pt x="4562" y="2345"/>
                  </a:lnTo>
                  <a:lnTo>
                    <a:pt x="4500" y="1397"/>
                  </a:lnTo>
                  <a:lnTo>
                    <a:pt x="4345" y="1279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408710" y="10422118"/>
              <a:ext cx="1056386" cy="1153620"/>
            </a:xfrm>
            <a:custGeom>
              <a:rect b="b" l="l" r="r" t="t"/>
              <a:pathLst>
                <a:path extrusionOk="0" h="21600" w="21600">
                  <a:moveTo>
                    <a:pt x="7683" y="0"/>
                  </a:moveTo>
                  <a:lnTo>
                    <a:pt x="10783" y="802"/>
                  </a:lnTo>
                  <a:lnTo>
                    <a:pt x="10952" y="1265"/>
                  </a:lnTo>
                  <a:lnTo>
                    <a:pt x="10682" y="2345"/>
                  </a:lnTo>
                  <a:lnTo>
                    <a:pt x="10851" y="2654"/>
                  </a:lnTo>
                  <a:lnTo>
                    <a:pt x="11086" y="4752"/>
                  </a:lnTo>
                  <a:lnTo>
                    <a:pt x="12771" y="4690"/>
                  </a:lnTo>
                  <a:lnTo>
                    <a:pt x="14119" y="4320"/>
                  </a:lnTo>
                  <a:lnTo>
                    <a:pt x="15400" y="4814"/>
                  </a:lnTo>
                  <a:lnTo>
                    <a:pt x="15636" y="5184"/>
                  </a:lnTo>
                  <a:lnTo>
                    <a:pt x="15332" y="5709"/>
                  </a:lnTo>
                  <a:lnTo>
                    <a:pt x="16107" y="6573"/>
                  </a:lnTo>
                  <a:lnTo>
                    <a:pt x="16276" y="7961"/>
                  </a:lnTo>
                  <a:lnTo>
                    <a:pt x="16983" y="9134"/>
                  </a:lnTo>
                  <a:lnTo>
                    <a:pt x="19073" y="10368"/>
                  </a:lnTo>
                  <a:lnTo>
                    <a:pt x="21297" y="11170"/>
                  </a:lnTo>
                  <a:lnTo>
                    <a:pt x="21600" y="13299"/>
                  </a:lnTo>
                  <a:lnTo>
                    <a:pt x="20825" y="13670"/>
                  </a:lnTo>
                  <a:lnTo>
                    <a:pt x="20892" y="14318"/>
                  </a:lnTo>
                  <a:lnTo>
                    <a:pt x="20488" y="15027"/>
                  </a:lnTo>
                  <a:lnTo>
                    <a:pt x="20353" y="15984"/>
                  </a:lnTo>
                  <a:lnTo>
                    <a:pt x="20353" y="17527"/>
                  </a:lnTo>
                  <a:lnTo>
                    <a:pt x="19376" y="18329"/>
                  </a:lnTo>
                  <a:lnTo>
                    <a:pt x="19140" y="18915"/>
                  </a:lnTo>
                  <a:lnTo>
                    <a:pt x="18904" y="19625"/>
                  </a:lnTo>
                  <a:lnTo>
                    <a:pt x="19073" y="21384"/>
                  </a:lnTo>
                  <a:lnTo>
                    <a:pt x="18668" y="21600"/>
                  </a:lnTo>
                  <a:lnTo>
                    <a:pt x="18095" y="19625"/>
                  </a:lnTo>
                  <a:lnTo>
                    <a:pt x="16512" y="18761"/>
                  </a:lnTo>
                  <a:lnTo>
                    <a:pt x="14759" y="18699"/>
                  </a:lnTo>
                  <a:lnTo>
                    <a:pt x="14692" y="18021"/>
                  </a:lnTo>
                  <a:lnTo>
                    <a:pt x="13580" y="17589"/>
                  </a:lnTo>
                  <a:lnTo>
                    <a:pt x="13816" y="17373"/>
                  </a:lnTo>
                  <a:lnTo>
                    <a:pt x="13310" y="16879"/>
                  </a:lnTo>
                  <a:lnTo>
                    <a:pt x="13007" y="16725"/>
                  </a:lnTo>
                  <a:lnTo>
                    <a:pt x="12198" y="16941"/>
                  </a:lnTo>
                  <a:lnTo>
                    <a:pt x="11188" y="16632"/>
                  </a:lnTo>
                  <a:lnTo>
                    <a:pt x="8222" y="14009"/>
                  </a:lnTo>
                  <a:lnTo>
                    <a:pt x="7413" y="13731"/>
                  </a:lnTo>
                  <a:lnTo>
                    <a:pt x="7043" y="13145"/>
                  </a:lnTo>
                  <a:lnTo>
                    <a:pt x="7178" y="12867"/>
                  </a:lnTo>
                  <a:lnTo>
                    <a:pt x="5425" y="11386"/>
                  </a:lnTo>
                  <a:lnTo>
                    <a:pt x="5526" y="10090"/>
                  </a:lnTo>
                  <a:lnTo>
                    <a:pt x="5021" y="9874"/>
                  </a:lnTo>
                  <a:lnTo>
                    <a:pt x="4482" y="8979"/>
                  </a:lnTo>
                  <a:lnTo>
                    <a:pt x="3538" y="8609"/>
                  </a:lnTo>
                  <a:lnTo>
                    <a:pt x="3134" y="8023"/>
                  </a:lnTo>
                  <a:lnTo>
                    <a:pt x="2628" y="7807"/>
                  </a:lnTo>
                  <a:lnTo>
                    <a:pt x="2561" y="7467"/>
                  </a:lnTo>
                  <a:lnTo>
                    <a:pt x="1752" y="7005"/>
                  </a:lnTo>
                  <a:lnTo>
                    <a:pt x="0" y="5061"/>
                  </a:lnTo>
                  <a:lnTo>
                    <a:pt x="270" y="3795"/>
                  </a:lnTo>
                  <a:lnTo>
                    <a:pt x="2258" y="1759"/>
                  </a:lnTo>
                  <a:lnTo>
                    <a:pt x="2898" y="247"/>
                  </a:lnTo>
                  <a:lnTo>
                    <a:pt x="4414" y="0"/>
                  </a:lnTo>
                  <a:lnTo>
                    <a:pt x="7683" y="0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1056384" y="8736187"/>
              <a:ext cx="199412" cy="194468"/>
            </a:xfrm>
            <a:custGeom>
              <a:rect b="b" l="l" r="r" t="t"/>
              <a:pathLst>
                <a:path extrusionOk="0" h="21600" w="21600">
                  <a:moveTo>
                    <a:pt x="1250" y="1281"/>
                  </a:moveTo>
                  <a:lnTo>
                    <a:pt x="5534" y="0"/>
                  </a:lnTo>
                  <a:lnTo>
                    <a:pt x="12674" y="1281"/>
                  </a:lnTo>
                  <a:lnTo>
                    <a:pt x="13567" y="4210"/>
                  </a:lnTo>
                  <a:lnTo>
                    <a:pt x="21600" y="14644"/>
                  </a:lnTo>
                  <a:lnTo>
                    <a:pt x="19815" y="21600"/>
                  </a:lnTo>
                  <a:lnTo>
                    <a:pt x="15709" y="21234"/>
                  </a:lnTo>
                  <a:lnTo>
                    <a:pt x="11782" y="18122"/>
                  </a:lnTo>
                  <a:lnTo>
                    <a:pt x="13924" y="16841"/>
                  </a:lnTo>
                  <a:lnTo>
                    <a:pt x="11782" y="14644"/>
                  </a:lnTo>
                  <a:lnTo>
                    <a:pt x="11782" y="12081"/>
                  </a:lnTo>
                  <a:lnTo>
                    <a:pt x="9818" y="10800"/>
                  </a:lnTo>
                  <a:lnTo>
                    <a:pt x="6426" y="12447"/>
                  </a:lnTo>
                  <a:lnTo>
                    <a:pt x="357" y="7688"/>
                  </a:lnTo>
                  <a:lnTo>
                    <a:pt x="0" y="6407"/>
                  </a:lnTo>
                  <a:lnTo>
                    <a:pt x="1785" y="5125"/>
                  </a:lnTo>
                  <a:lnTo>
                    <a:pt x="1250" y="1281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4907821" y="7083217"/>
              <a:ext cx="1661211" cy="1356327"/>
            </a:xfrm>
            <a:custGeom>
              <a:rect b="b" l="l" r="r" t="t"/>
              <a:pathLst>
                <a:path extrusionOk="0" h="21600" w="21600">
                  <a:moveTo>
                    <a:pt x="64" y="4042"/>
                  </a:moveTo>
                  <a:lnTo>
                    <a:pt x="1779" y="1443"/>
                  </a:lnTo>
                  <a:lnTo>
                    <a:pt x="2893" y="315"/>
                  </a:lnTo>
                  <a:lnTo>
                    <a:pt x="4157" y="446"/>
                  </a:lnTo>
                  <a:lnTo>
                    <a:pt x="5336" y="0"/>
                  </a:lnTo>
                  <a:lnTo>
                    <a:pt x="6900" y="577"/>
                  </a:lnTo>
                  <a:lnTo>
                    <a:pt x="7671" y="1129"/>
                  </a:lnTo>
                  <a:lnTo>
                    <a:pt x="9171" y="3176"/>
                  </a:lnTo>
                  <a:lnTo>
                    <a:pt x="10200" y="3491"/>
                  </a:lnTo>
                  <a:lnTo>
                    <a:pt x="10800" y="4540"/>
                  </a:lnTo>
                  <a:lnTo>
                    <a:pt x="11571" y="4593"/>
                  </a:lnTo>
                  <a:lnTo>
                    <a:pt x="12836" y="3674"/>
                  </a:lnTo>
                  <a:lnTo>
                    <a:pt x="13393" y="3491"/>
                  </a:lnTo>
                  <a:lnTo>
                    <a:pt x="15621" y="3911"/>
                  </a:lnTo>
                  <a:lnTo>
                    <a:pt x="19671" y="5407"/>
                  </a:lnTo>
                  <a:lnTo>
                    <a:pt x="20486" y="6036"/>
                  </a:lnTo>
                  <a:lnTo>
                    <a:pt x="20850" y="6089"/>
                  </a:lnTo>
                  <a:lnTo>
                    <a:pt x="20036" y="7191"/>
                  </a:lnTo>
                  <a:lnTo>
                    <a:pt x="19736" y="7900"/>
                  </a:lnTo>
                  <a:lnTo>
                    <a:pt x="20036" y="8267"/>
                  </a:lnTo>
                  <a:lnTo>
                    <a:pt x="19971" y="8871"/>
                  </a:lnTo>
                  <a:lnTo>
                    <a:pt x="20229" y="9632"/>
                  </a:lnTo>
                  <a:lnTo>
                    <a:pt x="21000" y="10498"/>
                  </a:lnTo>
                  <a:lnTo>
                    <a:pt x="21000" y="11679"/>
                  </a:lnTo>
                  <a:lnTo>
                    <a:pt x="21257" y="12230"/>
                  </a:lnTo>
                  <a:lnTo>
                    <a:pt x="21557" y="12414"/>
                  </a:lnTo>
                  <a:lnTo>
                    <a:pt x="21600" y="12913"/>
                  </a:lnTo>
                  <a:lnTo>
                    <a:pt x="20636" y="14225"/>
                  </a:lnTo>
                  <a:lnTo>
                    <a:pt x="20121" y="15144"/>
                  </a:lnTo>
                  <a:lnTo>
                    <a:pt x="18964" y="15511"/>
                  </a:lnTo>
                  <a:lnTo>
                    <a:pt x="18857" y="15957"/>
                  </a:lnTo>
                  <a:lnTo>
                    <a:pt x="18107" y="16587"/>
                  </a:lnTo>
                  <a:lnTo>
                    <a:pt x="18150" y="16955"/>
                  </a:lnTo>
                  <a:lnTo>
                    <a:pt x="17850" y="17374"/>
                  </a:lnTo>
                  <a:lnTo>
                    <a:pt x="17400" y="18634"/>
                  </a:lnTo>
                  <a:lnTo>
                    <a:pt x="17293" y="19553"/>
                  </a:lnTo>
                  <a:lnTo>
                    <a:pt x="16329" y="19238"/>
                  </a:lnTo>
                  <a:lnTo>
                    <a:pt x="15729" y="18870"/>
                  </a:lnTo>
                  <a:lnTo>
                    <a:pt x="13843" y="19868"/>
                  </a:lnTo>
                  <a:lnTo>
                    <a:pt x="12621" y="21416"/>
                  </a:lnTo>
                  <a:lnTo>
                    <a:pt x="11764" y="21101"/>
                  </a:lnTo>
                  <a:lnTo>
                    <a:pt x="10200" y="21416"/>
                  </a:lnTo>
                  <a:lnTo>
                    <a:pt x="9986" y="21600"/>
                  </a:lnTo>
                  <a:lnTo>
                    <a:pt x="8464" y="20865"/>
                  </a:lnTo>
                  <a:lnTo>
                    <a:pt x="8571" y="19605"/>
                  </a:lnTo>
                  <a:lnTo>
                    <a:pt x="8314" y="18923"/>
                  </a:lnTo>
                  <a:lnTo>
                    <a:pt x="6857" y="18503"/>
                  </a:lnTo>
                  <a:lnTo>
                    <a:pt x="6943" y="18004"/>
                  </a:lnTo>
                  <a:lnTo>
                    <a:pt x="6857" y="16955"/>
                  </a:lnTo>
                  <a:lnTo>
                    <a:pt x="4671" y="17007"/>
                  </a:lnTo>
                  <a:lnTo>
                    <a:pt x="2893" y="16456"/>
                  </a:lnTo>
                  <a:lnTo>
                    <a:pt x="2957" y="12047"/>
                  </a:lnTo>
                  <a:lnTo>
                    <a:pt x="2036" y="9737"/>
                  </a:lnTo>
                  <a:lnTo>
                    <a:pt x="2293" y="8005"/>
                  </a:lnTo>
                  <a:lnTo>
                    <a:pt x="2036" y="7139"/>
                  </a:lnTo>
                  <a:lnTo>
                    <a:pt x="0" y="5590"/>
                  </a:lnTo>
                  <a:lnTo>
                    <a:pt x="64" y="4042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4027775" y="8825181"/>
              <a:ext cx="2673098" cy="2279221"/>
            </a:xfrm>
            <a:custGeom>
              <a:rect b="b" l="l" r="r" t="t"/>
              <a:pathLst>
                <a:path extrusionOk="0" h="21600" w="21600">
                  <a:moveTo>
                    <a:pt x="6206" y="593"/>
                  </a:moveTo>
                  <a:lnTo>
                    <a:pt x="6299" y="1187"/>
                  </a:lnTo>
                  <a:lnTo>
                    <a:pt x="6832" y="1031"/>
                  </a:lnTo>
                  <a:lnTo>
                    <a:pt x="6898" y="703"/>
                  </a:lnTo>
                  <a:lnTo>
                    <a:pt x="8190" y="593"/>
                  </a:lnTo>
                  <a:lnTo>
                    <a:pt x="8376" y="672"/>
                  </a:lnTo>
                  <a:lnTo>
                    <a:pt x="8589" y="625"/>
                  </a:lnTo>
                  <a:lnTo>
                    <a:pt x="12624" y="2921"/>
                  </a:lnTo>
                  <a:lnTo>
                    <a:pt x="13383" y="3467"/>
                  </a:lnTo>
                  <a:lnTo>
                    <a:pt x="13357" y="4139"/>
                  </a:lnTo>
                  <a:lnTo>
                    <a:pt x="18524" y="3030"/>
                  </a:lnTo>
                  <a:lnTo>
                    <a:pt x="18923" y="3358"/>
                  </a:lnTo>
                  <a:lnTo>
                    <a:pt x="19776" y="3514"/>
                  </a:lnTo>
                  <a:lnTo>
                    <a:pt x="21600" y="8090"/>
                  </a:lnTo>
                  <a:lnTo>
                    <a:pt x="21360" y="8278"/>
                  </a:lnTo>
                  <a:lnTo>
                    <a:pt x="21067" y="8278"/>
                  </a:lnTo>
                  <a:lnTo>
                    <a:pt x="20002" y="8715"/>
                  </a:lnTo>
                  <a:lnTo>
                    <a:pt x="19722" y="8934"/>
                  </a:lnTo>
                  <a:lnTo>
                    <a:pt x="19243" y="8793"/>
                  </a:lnTo>
                  <a:lnTo>
                    <a:pt x="18897" y="8856"/>
                  </a:lnTo>
                  <a:lnTo>
                    <a:pt x="18710" y="9012"/>
                  </a:lnTo>
                  <a:lnTo>
                    <a:pt x="18577" y="9043"/>
                  </a:lnTo>
                  <a:lnTo>
                    <a:pt x="18324" y="8980"/>
                  </a:lnTo>
                  <a:lnTo>
                    <a:pt x="18111" y="8980"/>
                  </a:lnTo>
                  <a:lnTo>
                    <a:pt x="18018" y="9152"/>
                  </a:lnTo>
                  <a:lnTo>
                    <a:pt x="17791" y="9199"/>
                  </a:lnTo>
                  <a:lnTo>
                    <a:pt x="17538" y="9527"/>
                  </a:lnTo>
                  <a:lnTo>
                    <a:pt x="17538" y="10417"/>
                  </a:lnTo>
                  <a:lnTo>
                    <a:pt x="17352" y="10605"/>
                  </a:lnTo>
                  <a:lnTo>
                    <a:pt x="17192" y="10527"/>
                  </a:lnTo>
                  <a:lnTo>
                    <a:pt x="17192" y="11230"/>
                  </a:lnTo>
                  <a:lnTo>
                    <a:pt x="17099" y="11557"/>
                  </a:lnTo>
                  <a:lnTo>
                    <a:pt x="17445" y="12260"/>
                  </a:lnTo>
                  <a:lnTo>
                    <a:pt x="17259" y="12479"/>
                  </a:lnTo>
                  <a:lnTo>
                    <a:pt x="17259" y="12666"/>
                  </a:lnTo>
                  <a:lnTo>
                    <a:pt x="17139" y="12698"/>
                  </a:lnTo>
                  <a:lnTo>
                    <a:pt x="17232" y="12885"/>
                  </a:lnTo>
                  <a:lnTo>
                    <a:pt x="17165" y="13041"/>
                  </a:lnTo>
                  <a:lnTo>
                    <a:pt x="17032" y="13213"/>
                  </a:lnTo>
                  <a:lnTo>
                    <a:pt x="16846" y="13213"/>
                  </a:lnTo>
                  <a:lnTo>
                    <a:pt x="16912" y="13291"/>
                  </a:lnTo>
                  <a:lnTo>
                    <a:pt x="16753" y="13369"/>
                  </a:lnTo>
                  <a:lnTo>
                    <a:pt x="16819" y="13510"/>
                  </a:lnTo>
                  <a:lnTo>
                    <a:pt x="16540" y="13557"/>
                  </a:lnTo>
                  <a:lnTo>
                    <a:pt x="16340" y="13666"/>
                  </a:lnTo>
                  <a:lnTo>
                    <a:pt x="16034" y="13557"/>
                  </a:lnTo>
                  <a:lnTo>
                    <a:pt x="15621" y="14103"/>
                  </a:lnTo>
                  <a:lnTo>
                    <a:pt x="15501" y="14322"/>
                  </a:lnTo>
                  <a:lnTo>
                    <a:pt x="15527" y="14587"/>
                  </a:lnTo>
                  <a:lnTo>
                    <a:pt x="15434" y="14619"/>
                  </a:lnTo>
                  <a:lnTo>
                    <a:pt x="15394" y="14853"/>
                  </a:lnTo>
                  <a:lnTo>
                    <a:pt x="15248" y="14884"/>
                  </a:lnTo>
                  <a:lnTo>
                    <a:pt x="15115" y="15259"/>
                  </a:lnTo>
                  <a:lnTo>
                    <a:pt x="14955" y="15259"/>
                  </a:lnTo>
                  <a:lnTo>
                    <a:pt x="14835" y="15431"/>
                  </a:lnTo>
                  <a:lnTo>
                    <a:pt x="14649" y="15259"/>
                  </a:lnTo>
                  <a:lnTo>
                    <a:pt x="14582" y="15400"/>
                  </a:lnTo>
                  <a:lnTo>
                    <a:pt x="14329" y="15259"/>
                  </a:lnTo>
                  <a:lnTo>
                    <a:pt x="14009" y="15696"/>
                  </a:lnTo>
                  <a:lnTo>
                    <a:pt x="13983" y="15915"/>
                  </a:lnTo>
                  <a:lnTo>
                    <a:pt x="13610" y="16290"/>
                  </a:lnTo>
                  <a:lnTo>
                    <a:pt x="13477" y="16649"/>
                  </a:lnTo>
                  <a:lnTo>
                    <a:pt x="13170" y="16836"/>
                  </a:lnTo>
                  <a:lnTo>
                    <a:pt x="12971" y="16805"/>
                  </a:lnTo>
                  <a:lnTo>
                    <a:pt x="12971" y="17133"/>
                  </a:lnTo>
                  <a:lnTo>
                    <a:pt x="12758" y="16993"/>
                  </a:lnTo>
                  <a:lnTo>
                    <a:pt x="12811" y="17289"/>
                  </a:lnTo>
                  <a:lnTo>
                    <a:pt x="12598" y="17321"/>
                  </a:lnTo>
                  <a:lnTo>
                    <a:pt x="12784" y="17430"/>
                  </a:lnTo>
                  <a:lnTo>
                    <a:pt x="12691" y="17570"/>
                  </a:lnTo>
                  <a:lnTo>
                    <a:pt x="12758" y="17727"/>
                  </a:lnTo>
                  <a:lnTo>
                    <a:pt x="12598" y="17727"/>
                  </a:lnTo>
                  <a:lnTo>
                    <a:pt x="12718" y="17867"/>
                  </a:lnTo>
                  <a:lnTo>
                    <a:pt x="12505" y="17914"/>
                  </a:lnTo>
                  <a:lnTo>
                    <a:pt x="12505" y="18242"/>
                  </a:lnTo>
                  <a:lnTo>
                    <a:pt x="12345" y="18242"/>
                  </a:lnTo>
                  <a:lnTo>
                    <a:pt x="12278" y="18570"/>
                  </a:lnTo>
                  <a:lnTo>
                    <a:pt x="12025" y="18570"/>
                  </a:lnTo>
                  <a:lnTo>
                    <a:pt x="11999" y="18836"/>
                  </a:lnTo>
                  <a:lnTo>
                    <a:pt x="11745" y="19023"/>
                  </a:lnTo>
                  <a:lnTo>
                    <a:pt x="11745" y="19242"/>
                  </a:lnTo>
                  <a:lnTo>
                    <a:pt x="11586" y="19132"/>
                  </a:lnTo>
                  <a:lnTo>
                    <a:pt x="11399" y="19242"/>
                  </a:lnTo>
                  <a:lnTo>
                    <a:pt x="11333" y="19460"/>
                  </a:lnTo>
                  <a:lnTo>
                    <a:pt x="10773" y="19460"/>
                  </a:lnTo>
                  <a:lnTo>
                    <a:pt x="10680" y="19866"/>
                  </a:lnTo>
                  <a:lnTo>
                    <a:pt x="10520" y="19898"/>
                  </a:lnTo>
                  <a:lnTo>
                    <a:pt x="10614" y="20054"/>
                  </a:lnTo>
                  <a:lnTo>
                    <a:pt x="10387" y="20054"/>
                  </a:lnTo>
                  <a:lnTo>
                    <a:pt x="10267" y="19866"/>
                  </a:lnTo>
                  <a:lnTo>
                    <a:pt x="10174" y="19944"/>
                  </a:lnTo>
                  <a:lnTo>
                    <a:pt x="9948" y="19898"/>
                  </a:lnTo>
                  <a:lnTo>
                    <a:pt x="9921" y="20132"/>
                  </a:lnTo>
                  <a:lnTo>
                    <a:pt x="9761" y="20132"/>
                  </a:lnTo>
                  <a:lnTo>
                    <a:pt x="9761" y="20351"/>
                  </a:lnTo>
                  <a:lnTo>
                    <a:pt x="9508" y="21053"/>
                  </a:lnTo>
                  <a:lnTo>
                    <a:pt x="9388" y="21194"/>
                  </a:lnTo>
                  <a:lnTo>
                    <a:pt x="8589" y="21413"/>
                  </a:lnTo>
                  <a:lnTo>
                    <a:pt x="8350" y="21413"/>
                  </a:lnTo>
                  <a:lnTo>
                    <a:pt x="8097" y="21241"/>
                  </a:lnTo>
                  <a:lnTo>
                    <a:pt x="7551" y="21303"/>
                  </a:lnTo>
                  <a:lnTo>
                    <a:pt x="7364" y="21194"/>
                  </a:lnTo>
                  <a:lnTo>
                    <a:pt x="7244" y="21350"/>
                  </a:lnTo>
                  <a:lnTo>
                    <a:pt x="7085" y="21272"/>
                  </a:lnTo>
                  <a:lnTo>
                    <a:pt x="6832" y="21413"/>
                  </a:lnTo>
                  <a:lnTo>
                    <a:pt x="6832" y="21569"/>
                  </a:lnTo>
                  <a:lnTo>
                    <a:pt x="6738" y="21459"/>
                  </a:lnTo>
                  <a:lnTo>
                    <a:pt x="6672" y="21600"/>
                  </a:lnTo>
                  <a:lnTo>
                    <a:pt x="4847" y="15478"/>
                  </a:lnTo>
                  <a:lnTo>
                    <a:pt x="4435" y="14697"/>
                  </a:lnTo>
                  <a:lnTo>
                    <a:pt x="4688" y="14478"/>
                  </a:lnTo>
                  <a:lnTo>
                    <a:pt x="4661" y="14072"/>
                  </a:lnTo>
                  <a:lnTo>
                    <a:pt x="4847" y="13666"/>
                  </a:lnTo>
                  <a:lnTo>
                    <a:pt x="4914" y="13291"/>
                  </a:lnTo>
                  <a:lnTo>
                    <a:pt x="4568" y="13104"/>
                  </a:lnTo>
                  <a:lnTo>
                    <a:pt x="4967" y="11011"/>
                  </a:lnTo>
                  <a:lnTo>
                    <a:pt x="5127" y="10089"/>
                  </a:lnTo>
                  <a:lnTo>
                    <a:pt x="5007" y="8980"/>
                  </a:lnTo>
                  <a:lnTo>
                    <a:pt x="5194" y="8684"/>
                  </a:lnTo>
                  <a:lnTo>
                    <a:pt x="5007" y="8449"/>
                  </a:lnTo>
                  <a:lnTo>
                    <a:pt x="4914" y="8043"/>
                  </a:lnTo>
                  <a:lnTo>
                    <a:pt x="3622" y="7715"/>
                  </a:lnTo>
                  <a:lnTo>
                    <a:pt x="3183" y="7309"/>
                  </a:lnTo>
                  <a:lnTo>
                    <a:pt x="1065" y="6310"/>
                  </a:lnTo>
                  <a:lnTo>
                    <a:pt x="746" y="6091"/>
                  </a:lnTo>
                  <a:lnTo>
                    <a:pt x="533" y="5794"/>
                  </a:lnTo>
                  <a:lnTo>
                    <a:pt x="160" y="5685"/>
                  </a:lnTo>
                  <a:lnTo>
                    <a:pt x="0" y="4654"/>
                  </a:lnTo>
                  <a:lnTo>
                    <a:pt x="160" y="3108"/>
                  </a:lnTo>
                  <a:lnTo>
                    <a:pt x="1065" y="3108"/>
                  </a:lnTo>
                  <a:lnTo>
                    <a:pt x="1292" y="3764"/>
                  </a:lnTo>
                  <a:lnTo>
                    <a:pt x="2037" y="3467"/>
                  </a:lnTo>
                  <a:lnTo>
                    <a:pt x="2797" y="1921"/>
                  </a:lnTo>
                  <a:lnTo>
                    <a:pt x="2637" y="1031"/>
                  </a:lnTo>
                  <a:lnTo>
                    <a:pt x="3556" y="0"/>
                  </a:lnTo>
                  <a:lnTo>
                    <a:pt x="4248" y="297"/>
                  </a:lnTo>
                  <a:lnTo>
                    <a:pt x="6206" y="593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4784219" y="8116529"/>
              <a:ext cx="2307237" cy="1608475"/>
            </a:xfrm>
            <a:custGeom>
              <a:rect b="b" l="l" r="r" t="t"/>
              <a:pathLst>
                <a:path extrusionOk="0" h="21600" w="21600">
                  <a:moveTo>
                    <a:pt x="3240" y="0"/>
                  </a:moveTo>
                  <a:lnTo>
                    <a:pt x="4521" y="465"/>
                  </a:lnTo>
                  <a:lnTo>
                    <a:pt x="6094" y="420"/>
                  </a:lnTo>
                  <a:lnTo>
                    <a:pt x="6156" y="1306"/>
                  </a:lnTo>
                  <a:lnTo>
                    <a:pt x="6094" y="1726"/>
                  </a:lnTo>
                  <a:lnTo>
                    <a:pt x="7143" y="2080"/>
                  </a:lnTo>
                  <a:lnTo>
                    <a:pt x="7329" y="2656"/>
                  </a:lnTo>
                  <a:lnTo>
                    <a:pt x="7251" y="3718"/>
                  </a:lnTo>
                  <a:lnTo>
                    <a:pt x="8347" y="4338"/>
                  </a:lnTo>
                  <a:lnTo>
                    <a:pt x="8501" y="4183"/>
                  </a:lnTo>
                  <a:lnTo>
                    <a:pt x="9627" y="3917"/>
                  </a:lnTo>
                  <a:lnTo>
                    <a:pt x="10245" y="4183"/>
                  </a:lnTo>
                  <a:lnTo>
                    <a:pt x="11124" y="2877"/>
                  </a:lnTo>
                  <a:lnTo>
                    <a:pt x="12482" y="2036"/>
                  </a:lnTo>
                  <a:lnTo>
                    <a:pt x="12914" y="2346"/>
                  </a:lnTo>
                  <a:lnTo>
                    <a:pt x="13608" y="2611"/>
                  </a:lnTo>
                  <a:lnTo>
                    <a:pt x="13793" y="3452"/>
                  </a:lnTo>
                  <a:lnTo>
                    <a:pt x="14302" y="4338"/>
                  </a:lnTo>
                  <a:lnTo>
                    <a:pt x="14966" y="4293"/>
                  </a:lnTo>
                  <a:lnTo>
                    <a:pt x="15645" y="4028"/>
                  </a:lnTo>
                  <a:lnTo>
                    <a:pt x="16092" y="3607"/>
                  </a:lnTo>
                  <a:lnTo>
                    <a:pt x="16092" y="3143"/>
                  </a:lnTo>
                  <a:lnTo>
                    <a:pt x="17218" y="4072"/>
                  </a:lnTo>
                  <a:lnTo>
                    <a:pt x="17913" y="4448"/>
                  </a:lnTo>
                  <a:lnTo>
                    <a:pt x="17666" y="5599"/>
                  </a:lnTo>
                  <a:lnTo>
                    <a:pt x="17295" y="6374"/>
                  </a:lnTo>
                  <a:lnTo>
                    <a:pt x="17666" y="6839"/>
                  </a:lnTo>
                  <a:lnTo>
                    <a:pt x="17805" y="8011"/>
                  </a:lnTo>
                  <a:lnTo>
                    <a:pt x="18098" y="8941"/>
                  </a:lnTo>
                  <a:lnTo>
                    <a:pt x="18129" y="9981"/>
                  </a:lnTo>
                  <a:lnTo>
                    <a:pt x="17990" y="10468"/>
                  </a:lnTo>
                  <a:lnTo>
                    <a:pt x="17913" y="10512"/>
                  </a:lnTo>
                  <a:lnTo>
                    <a:pt x="18129" y="10557"/>
                  </a:lnTo>
                  <a:lnTo>
                    <a:pt x="18576" y="10247"/>
                  </a:lnTo>
                  <a:lnTo>
                    <a:pt x="19162" y="10202"/>
                  </a:lnTo>
                  <a:lnTo>
                    <a:pt x="19162" y="10313"/>
                  </a:lnTo>
                  <a:lnTo>
                    <a:pt x="18576" y="13920"/>
                  </a:lnTo>
                  <a:lnTo>
                    <a:pt x="18684" y="14651"/>
                  </a:lnTo>
                  <a:lnTo>
                    <a:pt x="19332" y="15691"/>
                  </a:lnTo>
                  <a:lnTo>
                    <a:pt x="19995" y="16111"/>
                  </a:lnTo>
                  <a:lnTo>
                    <a:pt x="20211" y="16488"/>
                  </a:lnTo>
                  <a:lnTo>
                    <a:pt x="20211" y="16842"/>
                  </a:lnTo>
                  <a:lnTo>
                    <a:pt x="21307" y="16687"/>
                  </a:lnTo>
                  <a:lnTo>
                    <a:pt x="21384" y="17793"/>
                  </a:lnTo>
                  <a:lnTo>
                    <a:pt x="21569" y="17948"/>
                  </a:lnTo>
                  <a:lnTo>
                    <a:pt x="21600" y="18878"/>
                  </a:lnTo>
                  <a:lnTo>
                    <a:pt x="20875" y="21600"/>
                  </a:lnTo>
                  <a:lnTo>
                    <a:pt x="20073" y="21489"/>
                  </a:lnTo>
                  <a:lnTo>
                    <a:pt x="19918" y="21246"/>
                  </a:lnTo>
                  <a:lnTo>
                    <a:pt x="18977" y="20980"/>
                  </a:lnTo>
                  <a:lnTo>
                    <a:pt x="18684" y="21091"/>
                  </a:lnTo>
                  <a:lnTo>
                    <a:pt x="18360" y="20870"/>
                  </a:lnTo>
                  <a:lnTo>
                    <a:pt x="17943" y="20980"/>
                  </a:lnTo>
                  <a:lnTo>
                    <a:pt x="15830" y="14496"/>
                  </a:lnTo>
                  <a:lnTo>
                    <a:pt x="14842" y="14275"/>
                  </a:lnTo>
                  <a:lnTo>
                    <a:pt x="14379" y="13810"/>
                  </a:lnTo>
                  <a:lnTo>
                    <a:pt x="8393" y="15381"/>
                  </a:lnTo>
                  <a:lnTo>
                    <a:pt x="8424" y="14430"/>
                  </a:lnTo>
                  <a:lnTo>
                    <a:pt x="7545" y="13655"/>
                  </a:lnTo>
                  <a:lnTo>
                    <a:pt x="2870" y="10402"/>
                  </a:lnTo>
                  <a:lnTo>
                    <a:pt x="2623" y="10468"/>
                  </a:lnTo>
                  <a:lnTo>
                    <a:pt x="2407" y="10357"/>
                  </a:lnTo>
                  <a:lnTo>
                    <a:pt x="910" y="10512"/>
                  </a:lnTo>
                  <a:lnTo>
                    <a:pt x="833" y="10977"/>
                  </a:lnTo>
                  <a:lnTo>
                    <a:pt x="216" y="11198"/>
                  </a:lnTo>
                  <a:lnTo>
                    <a:pt x="108" y="10357"/>
                  </a:lnTo>
                  <a:lnTo>
                    <a:pt x="0" y="9981"/>
                  </a:lnTo>
                  <a:lnTo>
                    <a:pt x="324" y="8255"/>
                  </a:lnTo>
                  <a:lnTo>
                    <a:pt x="756" y="6839"/>
                  </a:lnTo>
                  <a:lnTo>
                    <a:pt x="1342" y="5754"/>
                  </a:lnTo>
                  <a:lnTo>
                    <a:pt x="1821" y="5378"/>
                  </a:lnTo>
                  <a:lnTo>
                    <a:pt x="1558" y="4537"/>
                  </a:lnTo>
                  <a:lnTo>
                    <a:pt x="1959" y="3386"/>
                  </a:lnTo>
                  <a:lnTo>
                    <a:pt x="2191" y="3342"/>
                  </a:lnTo>
                  <a:lnTo>
                    <a:pt x="2469" y="3032"/>
                  </a:lnTo>
                  <a:lnTo>
                    <a:pt x="2361" y="2656"/>
                  </a:lnTo>
                  <a:lnTo>
                    <a:pt x="1049" y="1261"/>
                  </a:lnTo>
                  <a:lnTo>
                    <a:pt x="3055" y="575"/>
                  </a:lnTo>
                  <a:lnTo>
                    <a:pt x="3240" y="420"/>
                  </a:lnTo>
                  <a:lnTo>
                    <a:pt x="3240" y="0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1450262" y="10227651"/>
              <a:ext cx="1618363" cy="931136"/>
            </a:xfrm>
            <a:custGeom>
              <a:rect b="b" l="l" r="r" t="t"/>
              <a:pathLst>
                <a:path extrusionOk="0" h="21600" w="21600">
                  <a:moveTo>
                    <a:pt x="7699" y="994"/>
                  </a:moveTo>
                  <a:lnTo>
                    <a:pt x="10558" y="1185"/>
                  </a:lnTo>
                  <a:lnTo>
                    <a:pt x="11614" y="0"/>
                  </a:lnTo>
                  <a:lnTo>
                    <a:pt x="11768" y="535"/>
                  </a:lnTo>
                  <a:lnTo>
                    <a:pt x="11966" y="535"/>
                  </a:lnTo>
                  <a:lnTo>
                    <a:pt x="11922" y="1644"/>
                  </a:lnTo>
                  <a:lnTo>
                    <a:pt x="12384" y="3441"/>
                  </a:lnTo>
                  <a:lnTo>
                    <a:pt x="13110" y="3708"/>
                  </a:lnTo>
                  <a:lnTo>
                    <a:pt x="13484" y="4435"/>
                  </a:lnTo>
                  <a:lnTo>
                    <a:pt x="13835" y="4358"/>
                  </a:lnTo>
                  <a:lnTo>
                    <a:pt x="14715" y="4817"/>
                  </a:lnTo>
                  <a:lnTo>
                    <a:pt x="15045" y="5161"/>
                  </a:lnTo>
                  <a:lnTo>
                    <a:pt x="15133" y="5620"/>
                  </a:lnTo>
                  <a:lnTo>
                    <a:pt x="16123" y="5620"/>
                  </a:lnTo>
                  <a:lnTo>
                    <a:pt x="17377" y="6079"/>
                  </a:lnTo>
                  <a:lnTo>
                    <a:pt x="17597" y="6881"/>
                  </a:lnTo>
                  <a:lnTo>
                    <a:pt x="18257" y="7417"/>
                  </a:lnTo>
                  <a:lnTo>
                    <a:pt x="19510" y="7684"/>
                  </a:lnTo>
                  <a:lnTo>
                    <a:pt x="20302" y="8411"/>
                  </a:lnTo>
                  <a:lnTo>
                    <a:pt x="21600" y="10322"/>
                  </a:lnTo>
                  <a:lnTo>
                    <a:pt x="21226" y="11660"/>
                  </a:lnTo>
                  <a:lnTo>
                    <a:pt x="20764" y="11316"/>
                  </a:lnTo>
                  <a:lnTo>
                    <a:pt x="20544" y="10857"/>
                  </a:lnTo>
                  <a:lnTo>
                    <a:pt x="19202" y="11660"/>
                  </a:lnTo>
                  <a:lnTo>
                    <a:pt x="18213" y="11660"/>
                  </a:lnTo>
                  <a:lnTo>
                    <a:pt x="17795" y="12042"/>
                  </a:lnTo>
                  <a:lnTo>
                    <a:pt x="17905" y="12578"/>
                  </a:lnTo>
                  <a:lnTo>
                    <a:pt x="18257" y="13457"/>
                  </a:lnTo>
                  <a:lnTo>
                    <a:pt x="18015" y="13839"/>
                  </a:lnTo>
                  <a:lnTo>
                    <a:pt x="18015" y="15560"/>
                  </a:lnTo>
                  <a:lnTo>
                    <a:pt x="16497" y="17548"/>
                  </a:lnTo>
                  <a:lnTo>
                    <a:pt x="17949" y="19153"/>
                  </a:lnTo>
                  <a:lnTo>
                    <a:pt x="17069" y="20721"/>
                  </a:lnTo>
                  <a:lnTo>
                    <a:pt x="15617" y="21141"/>
                  </a:lnTo>
                  <a:lnTo>
                    <a:pt x="13484" y="20797"/>
                  </a:lnTo>
                  <a:lnTo>
                    <a:pt x="12604" y="20071"/>
                  </a:lnTo>
                  <a:lnTo>
                    <a:pt x="12274" y="20147"/>
                  </a:lnTo>
                  <a:lnTo>
                    <a:pt x="11702" y="19459"/>
                  </a:lnTo>
                  <a:lnTo>
                    <a:pt x="11196" y="19344"/>
                  </a:lnTo>
                  <a:lnTo>
                    <a:pt x="10052" y="19994"/>
                  </a:lnTo>
                  <a:lnTo>
                    <a:pt x="9876" y="18886"/>
                  </a:lnTo>
                  <a:lnTo>
                    <a:pt x="9414" y="17815"/>
                  </a:lnTo>
                  <a:lnTo>
                    <a:pt x="8644" y="18886"/>
                  </a:lnTo>
                  <a:lnTo>
                    <a:pt x="7919" y="19344"/>
                  </a:lnTo>
                  <a:lnTo>
                    <a:pt x="7655" y="20338"/>
                  </a:lnTo>
                  <a:lnTo>
                    <a:pt x="7347" y="20721"/>
                  </a:lnTo>
                  <a:lnTo>
                    <a:pt x="6203" y="19803"/>
                  </a:lnTo>
                  <a:lnTo>
                    <a:pt x="5631" y="19803"/>
                  </a:lnTo>
                  <a:lnTo>
                    <a:pt x="5367" y="20071"/>
                  </a:lnTo>
                  <a:lnTo>
                    <a:pt x="5103" y="20988"/>
                  </a:lnTo>
                  <a:lnTo>
                    <a:pt x="3959" y="21332"/>
                  </a:lnTo>
                  <a:lnTo>
                    <a:pt x="2332" y="20988"/>
                  </a:lnTo>
                  <a:lnTo>
                    <a:pt x="1518" y="21600"/>
                  </a:lnTo>
                  <a:lnTo>
                    <a:pt x="198" y="20988"/>
                  </a:lnTo>
                  <a:lnTo>
                    <a:pt x="0" y="18350"/>
                  </a:lnTo>
                  <a:lnTo>
                    <a:pt x="616" y="16477"/>
                  </a:lnTo>
                  <a:lnTo>
                    <a:pt x="1452" y="14757"/>
                  </a:lnTo>
                  <a:lnTo>
                    <a:pt x="2442" y="13304"/>
                  </a:lnTo>
                  <a:lnTo>
                    <a:pt x="2596" y="11851"/>
                  </a:lnTo>
                  <a:lnTo>
                    <a:pt x="2925" y="11584"/>
                  </a:lnTo>
                  <a:lnTo>
                    <a:pt x="3079" y="10322"/>
                  </a:lnTo>
                  <a:lnTo>
                    <a:pt x="3321" y="9672"/>
                  </a:lnTo>
                  <a:lnTo>
                    <a:pt x="3739" y="9405"/>
                  </a:lnTo>
                  <a:lnTo>
                    <a:pt x="4223" y="9596"/>
                  </a:lnTo>
                  <a:lnTo>
                    <a:pt x="4575" y="9863"/>
                  </a:lnTo>
                  <a:lnTo>
                    <a:pt x="4949" y="10666"/>
                  </a:lnTo>
                  <a:lnTo>
                    <a:pt x="5411" y="10475"/>
                  </a:lnTo>
                  <a:lnTo>
                    <a:pt x="6093" y="9863"/>
                  </a:lnTo>
                  <a:lnTo>
                    <a:pt x="7127" y="7952"/>
                  </a:lnTo>
                  <a:lnTo>
                    <a:pt x="8380" y="4091"/>
                  </a:lnTo>
                  <a:lnTo>
                    <a:pt x="8226" y="3173"/>
                  </a:lnTo>
                  <a:lnTo>
                    <a:pt x="8160" y="1453"/>
                  </a:lnTo>
                  <a:lnTo>
                    <a:pt x="7699" y="994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1133841" y="0"/>
              <a:ext cx="3037313" cy="5034721"/>
            </a:xfrm>
            <a:custGeom>
              <a:rect b="b" l="l" r="r" t="t"/>
              <a:pathLst>
                <a:path extrusionOk="0" h="21600" w="21600">
                  <a:moveTo>
                    <a:pt x="0" y="1555"/>
                  </a:moveTo>
                  <a:lnTo>
                    <a:pt x="5333" y="0"/>
                  </a:lnTo>
                  <a:lnTo>
                    <a:pt x="10536" y="1570"/>
                  </a:lnTo>
                  <a:lnTo>
                    <a:pt x="21600" y="4999"/>
                  </a:lnTo>
                  <a:lnTo>
                    <a:pt x="21108" y="5084"/>
                  </a:lnTo>
                  <a:lnTo>
                    <a:pt x="20803" y="5218"/>
                  </a:lnTo>
                  <a:lnTo>
                    <a:pt x="20803" y="5402"/>
                  </a:lnTo>
                  <a:lnTo>
                    <a:pt x="20627" y="5550"/>
                  </a:lnTo>
                  <a:lnTo>
                    <a:pt x="20522" y="5550"/>
                  </a:lnTo>
                  <a:lnTo>
                    <a:pt x="20076" y="5982"/>
                  </a:lnTo>
                  <a:lnTo>
                    <a:pt x="20135" y="6137"/>
                  </a:lnTo>
                  <a:lnTo>
                    <a:pt x="19994" y="6349"/>
                  </a:lnTo>
                  <a:lnTo>
                    <a:pt x="19994" y="6887"/>
                  </a:lnTo>
                  <a:lnTo>
                    <a:pt x="19912" y="7085"/>
                  </a:lnTo>
                  <a:lnTo>
                    <a:pt x="19221" y="7403"/>
                  </a:lnTo>
                  <a:lnTo>
                    <a:pt x="18963" y="7636"/>
                  </a:lnTo>
                  <a:lnTo>
                    <a:pt x="18611" y="7841"/>
                  </a:lnTo>
                  <a:lnTo>
                    <a:pt x="18084" y="7940"/>
                  </a:lnTo>
                  <a:lnTo>
                    <a:pt x="17920" y="8039"/>
                  </a:lnTo>
                  <a:lnTo>
                    <a:pt x="17275" y="8060"/>
                  </a:lnTo>
                  <a:lnTo>
                    <a:pt x="16865" y="8124"/>
                  </a:lnTo>
                  <a:lnTo>
                    <a:pt x="16256" y="8322"/>
                  </a:lnTo>
                  <a:lnTo>
                    <a:pt x="15728" y="8859"/>
                  </a:lnTo>
                  <a:lnTo>
                    <a:pt x="15142" y="9093"/>
                  </a:lnTo>
                  <a:lnTo>
                    <a:pt x="14896" y="9298"/>
                  </a:lnTo>
                  <a:lnTo>
                    <a:pt x="14861" y="9446"/>
                  </a:lnTo>
                  <a:lnTo>
                    <a:pt x="14943" y="9743"/>
                  </a:lnTo>
                  <a:lnTo>
                    <a:pt x="15365" y="9998"/>
                  </a:lnTo>
                  <a:lnTo>
                    <a:pt x="15693" y="10563"/>
                  </a:lnTo>
                  <a:lnTo>
                    <a:pt x="15564" y="10683"/>
                  </a:lnTo>
                  <a:lnTo>
                    <a:pt x="15506" y="10952"/>
                  </a:lnTo>
                  <a:lnTo>
                    <a:pt x="15646" y="11115"/>
                  </a:lnTo>
                  <a:lnTo>
                    <a:pt x="15810" y="11602"/>
                  </a:lnTo>
                  <a:lnTo>
                    <a:pt x="15810" y="11800"/>
                  </a:lnTo>
                  <a:lnTo>
                    <a:pt x="15529" y="12119"/>
                  </a:lnTo>
                  <a:lnTo>
                    <a:pt x="15224" y="12218"/>
                  </a:lnTo>
                  <a:lnTo>
                    <a:pt x="14978" y="12005"/>
                  </a:lnTo>
                  <a:lnTo>
                    <a:pt x="14591" y="11786"/>
                  </a:lnTo>
                  <a:lnTo>
                    <a:pt x="14474" y="11518"/>
                  </a:lnTo>
                  <a:lnTo>
                    <a:pt x="14087" y="11369"/>
                  </a:lnTo>
                  <a:lnTo>
                    <a:pt x="13947" y="11150"/>
                  </a:lnTo>
                  <a:lnTo>
                    <a:pt x="13724" y="11115"/>
                  </a:lnTo>
                  <a:lnTo>
                    <a:pt x="13501" y="10966"/>
                  </a:lnTo>
                  <a:lnTo>
                    <a:pt x="13373" y="10697"/>
                  </a:lnTo>
                  <a:lnTo>
                    <a:pt x="13396" y="10500"/>
                  </a:lnTo>
                  <a:lnTo>
                    <a:pt x="13783" y="10266"/>
                  </a:lnTo>
                  <a:lnTo>
                    <a:pt x="13783" y="10082"/>
                  </a:lnTo>
                  <a:lnTo>
                    <a:pt x="13173" y="9863"/>
                  </a:lnTo>
                  <a:lnTo>
                    <a:pt x="12986" y="9927"/>
                  </a:lnTo>
                  <a:lnTo>
                    <a:pt x="12787" y="10146"/>
                  </a:lnTo>
                  <a:lnTo>
                    <a:pt x="12705" y="10662"/>
                  </a:lnTo>
                  <a:lnTo>
                    <a:pt x="11896" y="11617"/>
                  </a:lnTo>
                  <a:lnTo>
                    <a:pt x="2754" y="21600"/>
                  </a:lnTo>
                  <a:lnTo>
                    <a:pt x="3164" y="16078"/>
                  </a:lnTo>
                  <a:lnTo>
                    <a:pt x="3973" y="12104"/>
                  </a:lnTo>
                  <a:lnTo>
                    <a:pt x="4020" y="11984"/>
                  </a:lnTo>
                  <a:lnTo>
                    <a:pt x="5297" y="10634"/>
                  </a:lnTo>
                  <a:lnTo>
                    <a:pt x="4606" y="10245"/>
                  </a:lnTo>
                  <a:lnTo>
                    <a:pt x="3973" y="9679"/>
                  </a:lnTo>
                  <a:lnTo>
                    <a:pt x="3164" y="9177"/>
                  </a:lnTo>
                  <a:lnTo>
                    <a:pt x="2918" y="8824"/>
                  </a:lnTo>
                  <a:lnTo>
                    <a:pt x="3000" y="8725"/>
                  </a:lnTo>
                  <a:lnTo>
                    <a:pt x="3328" y="8541"/>
                  </a:lnTo>
                  <a:lnTo>
                    <a:pt x="1559" y="6936"/>
                  </a:lnTo>
                  <a:lnTo>
                    <a:pt x="1090" y="6738"/>
                  </a:lnTo>
                  <a:lnTo>
                    <a:pt x="1055" y="5034"/>
                  </a:lnTo>
                  <a:lnTo>
                    <a:pt x="0" y="1555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4896284" y="5891694"/>
              <a:ext cx="2303941" cy="1573866"/>
            </a:xfrm>
            <a:custGeom>
              <a:rect b="b" l="l" r="r" t="t"/>
              <a:pathLst>
                <a:path extrusionOk="0" h="21600" w="21600">
                  <a:moveTo>
                    <a:pt x="5516" y="2352"/>
                  </a:moveTo>
                  <a:lnTo>
                    <a:pt x="6149" y="1877"/>
                  </a:lnTo>
                  <a:lnTo>
                    <a:pt x="6767" y="950"/>
                  </a:lnTo>
                  <a:lnTo>
                    <a:pt x="6953" y="950"/>
                  </a:lnTo>
                  <a:lnTo>
                    <a:pt x="7648" y="362"/>
                  </a:lnTo>
                  <a:lnTo>
                    <a:pt x="8158" y="588"/>
                  </a:lnTo>
                  <a:lnTo>
                    <a:pt x="8621" y="1018"/>
                  </a:lnTo>
                  <a:lnTo>
                    <a:pt x="9209" y="1176"/>
                  </a:lnTo>
                  <a:lnTo>
                    <a:pt x="11403" y="362"/>
                  </a:lnTo>
                  <a:lnTo>
                    <a:pt x="11912" y="45"/>
                  </a:lnTo>
                  <a:lnTo>
                    <a:pt x="13488" y="520"/>
                  </a:lnTo>
                  <a:lnTo>
                    <a:pt x="14555" y="0"/>
                  </a:lnTo>
                  <a:lnTo>
                    <a:pt x="14956" y="362"/>
                  </a:lnTo>
                  <a:lnTo>
                    <a:pt x="15173" y="204"/>
                  </a:lnTo>
                  <a:lnTo>
                    <a:pt x="15605" y="701"/>
                  </a:lnTo>
                  <a:lnTo>
                    <a:pt x="15945" y="859"/>
                  </a:lnTo>
                  <a:lnTo>
                    <a:pt x="16563" y="520"/>
                  </a:lnTo>
                  <a:lnTo>
                    <a:pt x="17336" y="792"/>
                  </a:lnTo>
                  <a:lnTo>
                    <a:pt x="17475" y="1018"/>
                  </a:lnTo>
                  <a:lnTo>
                    <a:pt x="17506" y="1651"/>
                  </a:lnTo>
                  <a:lnTo>
                    <a:pt x="17876" y="1809"/>
                  </a:lnTo>
                  <a:lnTo>
                    <a:pt x="18834" y="1606"/>
                  </a:lnTo>
                  <a:lnTo>
                    <a:pt x="19267" y="1334"/>
                  </a:lnTo>
                  <a:lnTo>
                    <a:pt x="19669" y="1696"/>
                  </a:lnTo>
                  <a:lnTo>
                    <a:pt x="19962" y="1764"/>
                  </a:lnTo>
                  <a:lnTo>
                    <a:pt x="20611" y="1538"/>
                  </a:lnTo>
                  <a:lnTo>
                    <a:pt x="20982" y="1764"/>
                  </a:lnTo>
                  <a:lnTo>
                    <a:pt x="21600" y="2714"/>
                  </a:lnTo>
                  <a:lnTo>
                    <a:pt x="21090" y="3257"/>
                  </a:lnTo>
                  <a:lnTo>
                    <a:pt x="20688" y="4003"/>
                  </a:lnTo>
                  <a:lnTo>
                    <a:pt x="20364" y="4116"/>
                  </a:lnTo>
                  <a:lnTo>
                    <a:pt x="20148" y="4478"/>
                  </a:lnTo>
                  <a:lnTo>
                    <a:pt x="20179" y="5293"/>
                  </a:lnTo>
                  <a:lnTo>
                    <a:pt x="20658" y="5994"/>
                  </a:lnTo>
                  <a:lnTo>
                    <a:pt x="20611" y="6627"/>
                  </a:lnTo>
                  <a:lnTo>
                    <a:pt x="20688" y="6944"/>
                  </a:lnTo>
                  <a:lnTo>
                    <a:pt x="20580" y="7486"/>
                  </a:lnTo>
                  <a:lnTo>
                    <a:pt x="20658" y="7690"/>
                  </a:lnTo>
                  <a:lnTo>
                    <a:pt x="20503" y="8120"/>
                  </a:lnTo>
                  <a:lnTo>
                    <a:pt x="20179" y="8436"/>
                  </a:lnTo>
                  <a:lnTo>
                    <a:pt x="20256" y="9092"/>
                  </a:lnTo>
                  <a:lnTo>
                    <a:pt x="19777" y="9364"/>
                  </a:lnTo>
                  <a:lnTo>
                    <a:pt x="18973" y="10472"/>
                  </a:lnTo>
                  <a:lnTo>
                    <a:pt x="18973" y="11218"/>
                  </a:lnTo>
                  <a:lnTo>
                    <a:pt x="18603" y="11332"/>
                  </a:lnTo>
                  <a:lnTo>
                    <a:pt x="18386" y="11716"/>
                  </a:lnTo>
                  <a:lnTo>
                    <a:pt x="18711" y="13480"/>
                  </a:lnTo>
                  <a:lnTo>
                    <a:pt x="17985" y="13887"/>
                  </a:lnTo>
                  <a:lnTo>
                    <a:pt x="17042" y="14159"/>
                  </a:lnTo>
                  <a:lnTo>
                    <a:pt x="16857" y="14430"/>
                  </a:lnTo>
                  <a:lnTo>
                    <a:pt x="16563" y="14430"/>
                  </a:lnTo>
                  <a:lnTo>
                    <a:pt x="16378" y="15403"/>
                  </a:lnTo>
                  <a:lnTo>
                    <a:pt x="16810" y="15674"/>
                  </a:lnTo>
                  <a:lnTo>
                    <a:pt x="16779" y="16895"/>
                  </a:lnTo>
                  <a:lnTo>
                    <a:pt x="16918" y="17257"/>
                  </a:lnTo>
                  <a:lnTo>
                    <a:pt x="16671" y="17642"/>
                  </a:lnTo>
                  <a:lnTo>
                    <a:pt x="17042" y="18275"/>
                  </a:lnTo>
                  <a:lnTo>
                    <a:pt x="17289" y="18117"/>
                  </a:lnTo>
                  <a:lnTo>
                    <a:pt x="17583" y="18275"/>
                  </a:lnTo>
                  <a:lnTo>
                    <a:pt x="17552" y="18501"/>
                  </a:lnTo>
                  <a:lnTo>
                    <a:pt x="17691" y="18863"/>
                  </a:lnTo>
                  <a:lnTo>
                    <a:pt x="17444" y="19451"/>
                  </a:lnTo>
                  <a:lnTo>
                    <a:pt x="17212" y="19564"/>
                  </a:lnTo>
                  <a:lnTo>
                    <a:pt x="16702" y="20152"/>
                  </a:lnTo>
                  <a:lnTo>
                    <a:pt x="16409" y="20152"/>
                  </a:lnTo>
                  <a:lnTo>
                    <a:pt x="16192" y="20537"/>
                  </a:lnTo>
                  <a:lnTo>
                    <a:pt x="15976" y="20582"/>
                  </a:lnTo>
                  <a:lnTo>
                    <a:pt x="15713" y="20967"/>
                  </a:lnTo>
                  <a:lnTo>
                    <a:pt x="15312" y="21215"/>
                  </a:lnTo>
                  <a:lnTo>
                    <a:pt x="15142" y="21600"/>
                  </a:lnTo>
                  <a:lnTo>
                    <a:pt x="14879" y="21555"/>
                  </a:lnTo>
                  <a:lnTo>
                    <a:pt x="14292" y="21012"/>
                  </a:lnTo>
                  <a:lnTo>
                    <a:pt x="11372" y="19723"/>
                  </a:lnTo>
                  <a:lnTo>
                    <a:pt x="9765" y="19361"/>
                  </a:lnTo>
                  <a:lnTo>
                    <a:pt x="9363" y="19519"/>
                  </a:lnTo>
                  <a:lnTo>
                    <a:pt x="8452" y="20311"/>
                  </a:lnTo>
                  <a:lnTo>
                    <a:pt x="7895" y="20266"/>
                  </a:lnTo>
                  <a:lnTo>
                    <a:pt x="7463" y="19361"/>
                  </a:lnTo>
                  <a:lnTo>
                    <a:pt x="6721" y="19089"/>
                  </a:lnTo>
                  <a:lnTo>
                    <a:pt x="5639" y="17325"/>
                  </a:lnTo>
                  <a:lnTo>
                    <a:pt x="5083" y="16850"/>
                  </a:lnTo>
                  <a:lnTo>
                    <a:pt x="3955" y="16353"/>
                  </a:lnTo>
                  <a:lnTo>
                    <a:pt x="3106" y="16737"/>
                  </a:lnTo>
                  <a:lnTo>
                    <a:pt x="2194" y="16624"/>
                  </a:lnTo>
                  <a:lnTo>
                    <a:pt x="1391" y="17597"/>
                  </a:lnTo>
                  <a:lnTo>
                    <a:pt x="155" y="19836"/>
                  </a:lnTo>
                  <a:lnTo>
                    <a:pt x="0" y="2397"/>
                  </a:lnTo>
                  <a:lnTo>
                    <a:pt x="479" y="2624"/>
                  </a:lnTo>
                  <a:lnTo>
                    <a:pt x="1468" y="3574"/>
                  </a:lnTo>
                  <a:lnTo>
                    <a:pt x="1947" y="3687"/>
                  </a:lnTo>
                  <a:lnTo>
                    <a:pt x="3183" y="3302"/>
                  </a:lnTo>
                  <a:lnTo>
                    <a:pt x="3909" y="3687"/>
                  </a:lnTo>
                  <a:lnTo>
                    <a:pt x="4311" y="3461"/>
                  </a:lnTo>
                  <a:lnTo>
                    <a:pt x="5222" y="2397"/>
                  </a:lnTo>
                  <a:lnTo>
                    <a:pt x="5516" y="2352"/>
                  </a:lnTo>
                  <a:close/>
                </a:path>
              </a:pathLst>
            </a:custGeom>
            <a:solidFill>
              <a:srgbClr val="FFFFFF"/>
            </a:solidFill>
            <a:ln cap="rnd" cmpd="sng" w="9525">
              <a:solidFill>
                <a:srgbClr val="9B9F9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15"/>
          <p:cNvSpPr txBox="1"/>
          <p:nvPr/>
        </p:nvSpPr>
        <p:spPr>
          <a:xfrm>
            <a:off x="3580377" y="2401574"/>
            <a:ext cx="6144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KANEM</a:t>
            </a:r>
            <a:endParaRPr sz="500"/>
          </a:p>
        </p:txBody>
      </p:sp>
      <p:grpSp>
        <p:nvGrpSpPr>
          <p:cNvPr id="84" name="Google Shape;84;p15"/>
          <p:cNvGrpSpPr/>
          <p:nvPr/>
        </p:nvGrpSpPr>
        <p:grpSpPr>
          <a:xfrm>
            <a:off x="3022023" y="3441203"/>
            <a:ext cx="710574" cy="146243"/>
            <a:chOff x="208275" y="-56320"/>
            <a:chExt cx="1894857" cy="390000"/>
          </a:xfrm>
        </p:grpSpPr>
        <p:sp>
          <p:nvSpPr>
            <p:cNvPr id="85" name="Google Shape;85;p15"/>
            <p:cNvSpPr txBox="1"/>
            <p:nvPr/>
          </p:nvSpPr>
          <p:spPr>
            <a:xfrm>
              <a:off x="208275" y="-56320"/>
              <a:ext cx="1630200" cy="39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700"/>
                <a:buFont typeface="Arial"/>
                <a:buNone/>
              </a:pPr>
              <a:r>
                <a:rPr b="1" i="0" lang="en-GB" sz="7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N`DJAMENA</a:t>
              </a:r>
              <a:endParaRPr sz="500"/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1897831" y="21441"/>
              <a:ext cx="205301" cy="205301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" name="Google Shape;87;p15"/>
          <p:cNvGrpSpPr/>
          <p:nvPr/>
        </p:nvGrpSpPr>
        <p:grpSpPr>
          <a:xfrm>
            <a:off x="3757554" y="2794058"/>
            <a:ext cx="679150" cy="115420"/>
            <a:chOff x="654050" y="69849"/>
            <a:chExt cx="1811061" cy="307800"/>
          </a:xfrm>
        </p:grpSpPr>
        <p:sp>
          <p:nvSpPr>
            <p:cNvPr id="88" name="Google Shape;88;p15"/>
            <p:cNvSpPr txBox="1"/>
            <p:nvPr/>
          </p:nvSpPr>
          <p:spPr>
            <a:xfrm>
              <a:off x="816311" y="69849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Mao</a:t>
              </a:r>
              <a:endParaRPr sz="500"/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0" name="Google Shape;90;p15"/>
          <p:cNvGrpSpPr/>
          <p:nvPr/>
        </p:nvGrpSpPr>
        <p:grpSpPr>
          <a:xfrm>
            <a:off x="3598804" y="2968675"/>
            <a:ext cx="679150" cy="115420"/>
            <a:chOff x="654050" y="69849"/>
            <a:chExt cx="1811061" cy="307800"/>
          </a:xfrm>
        </p:grpSpPr>
        <p:sp>
          <p:nvSpPr>
            <p:cNvPr id="91" name="Google Shape;91;p15"/>
            <p:cNvSpPr txBox="1"/>
            <p:nvPr/>
          </p:nvSpPr>
          <p:spPr>
            <a:xfrm>
              <a:off x="816311" y="69849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Bol</a:t>
              </a:r>
              <a:endParaRPr sz="500"/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3" name="Google Shape;93;p15"/>
          <p:cNvGrpSpPr/>
          <p:nvPr/>
        </p:nvGrpSpPr>
        <p:grpSpPr>
          <a:xfrm>
            <a:off x="4598932" y="3063921"/>
            <a:ext cx="679150" cy="115420"/>
            <a:chOff x="654050" y="69849"/>
            <a:chExt cx="1811061" cy="307800"/>
          </a:xfrm>
        </p:grpSpPr>
        <p:sp>
          <p:nvSpPr>
            <p:cNvPr id="94" name="Google Shape;94;p15"/>
            <p:cNvSpPr txBox="1"/>
            <p:nvPr/>
          </p:nvSpPr>
          <p:spPr>
            <a:xfrm>
              <a:off x="816311" y="69849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Ati</a:t>
              </a:r>
              <a:endParaRPr sz="500"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" name="Google Shape;96;p15"/>
          <p:cNvGrpSpPr/>
          <p:nvPr/>
        </p:nvGrpSpPr>
        <p:grpSpPr>
          <a:xfrm>
            <a:off x="3843803" y="3179420"/>
            <a:ext cx="618303" cy="149140"/>
            <a:chOff x="579245" y="166193"/>
            <a:chExt cx="1648800" cy="397723"/>
          </a:xfrm>
        </p:grpSpPr>
        <p:sp>
          <p:nvSpPr>
            <p:cNvPr id="97" name="Google Shape;97;p15"/>
            <p:cNvSpPr txBox="1"/>
            <p:nvPr/>
          </p:nvSpPr>
          <p:spPr>
            <a:xfrm>
              <a:off x="579245" y="256116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Massakory</a:t>
              </a:r>
              <a:endParaRPr sz="500"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99;p15"/>
          <p:cNvGrpSpPr/>
          <p:nvPr/>
        </p:nvGrpSpPr>
        <p:grpSpPr>
          <a:xfrm>
            <a:off x="3935878" y="3528655"/>
            <a:ext cx="618303" cy="149140"/>
            <a:chOff x="579245" y="166193"/>
            <a:chExt cx="1648800" cy="397723"/>
          </a:xfrm>
        </p:grpSpPr>
        <p:sp>
          <p:nvSpPr>
            <p:cNvPr id="100" name="Google Shape;100;p15"/>
            <p:cNvSpPr txBox="1"/>
            <p:nvPr/>
          </p:nvSpPr>
          <p:spPr>
            <a:xfrm>
              <a:off x="579245" y="256116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Massenya</a:t>
              </a:r>
              <a:endParaRPr sz="500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02;p15"/>
          <p:cNvGrpSpPr/>
          <p:nvPr/>
        </p:nvGrpSpPr>
        <p:grpSpPr>
          <a:xfrm>
            <a:off x="4154954" y="3408010"/>
            <a:ext cx="618302" cy="149140"/>
            <a:chOff x="-809289" y="166193"/>
            <a:chExt cx="1648800" cy="397723"/>
          </a:xfrm>
        </p:grpSpPr>
        <p:sp>
          <p:nvSpPr>
            <p:cNvPr id="103" name="Google Shape;103;p15"/>
            <p:cNvSpPr txBox="1"/>
            <p:nvPr/>
          </p:nvSpPr>
          <p:spPr>
            <a:xfrm>
              <a:off x="-809289" y="256116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Mongo</a:t>
              </a:r>
              <a:endParaRPr sz="500"/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05;p15"/>
          <p:cNvGrpSpPr/>
          <p:nvPr/>
        </p:nvGrpSpPr>
        <p:grpSpPr>
          <a:xfrm>
            <a:off x="4589931" y="4298176"/>
            <a:ext cx="618302" cy="145965"/>
            <a:chOff x="587711" y="166193"/>
            <a:chExt cx="1648800" cy="389256"/>
          </a:xfrm>
        </p:grpSpPr>
        <p:sp>
          <p:nvSpPr>
            <p:cNvPr id="106" name="Google Shape;106;p15"/>
            <p:cNvSpPr txBox="1"/>
            <p:nvPr/>
          </p:nvSpPr>
          <p:spPr>
            <a:xfrm>
              <a:off x="587711" y="247649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Sarh</a:t>
              </a:r>
              <a:endParaRPr sz="500"/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" name="Google Shape;108;p15"/>
          <p:cNvGrpSpPr/>
          <p:nvPr/>
        </p:nvGrpSpPr>
        <p:grpSpPr>
          <a:xfrm>
            <a:off x="4326405" y="4368023"/>
            <a:ext cx="618302" cy="145965"/>
            <a:chOff x="587711" y="166193"/>
            <a:chExt cx="1648800" cy="389256"/>
          </a:xfrm>
        </p:grpSpPr>
        <p:sp>
          <p:nvSpPr>
            <p:cNvPr id="109" name="Google Shape;109;p15"/>
            <p:cNvSpPr txBox="1"/>
            <p:nvPr/>
          </p:nvSpPr>
          <p:spPr>
            <a:xfrm>
              <a:off x="587711" y="247649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Koumra</a:t>
              </a:r>
              <a:endParaRPr sz="500"/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1" name="Google Shape;111;p15"/>
          <p:cNvGrpSpPr/>
          <p:nvPr/>
        </p:nvGrpSpPr>
        <p:grpSpPr>
          <a:xfrm>
            <a:off x="3932703" y="4435570"/>
            <a:ext cx="313089" cy="149140"/>
            <a:chOff x="-4955" y="166193"/>
            <a:chExt cx="834900" cy="397723"/>
          </a:xfrm>
        </p:grpSpPr>
        <p:sp>
          <p:nvSpPr>
            <p:cNvPr id="112" name="Google Shape;112;p15"/>
            <p:cNvSpPr txBox="1"/>
            <p:nvPr/>
          </p:nvSpPr>
          <p:spPr>
            <a:xfrm>
              <a:off x="-4955" y="256116"/>
              <a:ext cx="8349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Doba</a:t>
              </a:r>
              <a:endParaRPr sz="500"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" name="Google Shape;114;p15"/>
          <p:cNvGrpSpPr/>
          <p:nvPr/>
        </p:nvGrpSpPr>
        <p:grpSpPr>
          <a:xfrm>
            <a:off x="3671558" y="4349246"/>
            <a:ext cx="618302" cy="145834"/>
            <a:chOff x="-117139" y="-116417"/>
            <a:chExt cx="1648800" cy="388907"/>
          </a:xfrm>
        </p:grpSpPr>
        <p:sp>
          <p:nvSpPr>
            <p:cNvPr id="115" name="Google Shape;115;p15"/>
            <p:cNvSpPr txBox="1"/>
            <p:nvPr/>
          </p:nvSpPr>
          <p:spPr>
            <a:xfrm>
              <a:off x="-117139" y="-116417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Moundou</a:t>
              </a:r>
              <a:endParaRPr sz="500"/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" name="Google Shape;117;p15"/>
          <p:cNvGrpSpPr/>
          <p:nvPr/>
        </p:nvGrpSpPr>
        <p:grpSpPr>
          <a:xfrm>
            <a:off x="4011555" y="4175779"/>
            <a:ext cx="225518" cy="115420"/>
            <a:chOff x="654050" y="69849"/>
            <a:chExt cx="601378" cy="307800"/>
          </a:xfrm>
        </p:grpSpPr>
        <p:sp>
          <p:nvSpPr>
            <p:cNvPr id="118" name="Google Shape;118;p15"/>
            <p:cNvSpPr txBox="1"/>
            <p:nvPr/>
          </p:nvSpPr>
          <p:spPr>
            <a:xfrm>
              <a:off x="805728" y="69849"/>
              <a:ext cx="4497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Lai</a:t>
              </a:r>
              <a:endParaRPr sz="500"/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0" name="Google Shape;120;p15"/>
          <p:cNvGrpSpPr/>
          <p:nvPr/>
        </p:nvGrpSpPr>
        <p:grpSpPr>
          <a:xfrm>
            <a:off x="3604883" y="4211907"/>
            <a:ext cx="259313" cy="152315"/>
            <a:chOff x="602528" y="166193"/>
            <a:chExt cx="691500" cy="406190"/>
          </a:xfrm>
        </p:grpSpPr>
        <p:sp>
          <p:nvSpPr>
            <p:cNvPr id="121" name="Google Shape;121;p15"/>
            <p:cNvSpPr txBox="1"/>
            <p:nvPr/>
          </p:nvSpPr>
          <p:spPr>
            <a:xfrm>
              <a:off x="602528" y="264583"/>
              <a:ext cx="6915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Pala</a:t>
              </a:r>
              <a:endParaRPr sz="500"/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3" name="Google Shape;123;p15"/>
          <p:cNvGrpSpPr/>
          <p:nvPr/>
        </p:nvGrpSpPr>
        <p:grpSpPr>
          <a:xfrm>
            <a:off x="3739027" y="3948339"/>
            <a:ext cx="618303" cy="149140"/>
            <a:chOff x="579245" y="166193"/>
            <a:chExt cx="1648800" cy="397723"/>
          </a:xfrm>
        </p:grpSpPr>
        <p:sp>
          <p:nvSpPr>
            <p:cNvPr id="124" name="Google Shape;124;p15"/>
            <p:cNvSpPr txBox="1"/>
            <p:nvPr/>
          </p:nvSpPr>
          <p:spPr>
            <a:xfrm>
              <a:off x="579245" y="256116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Bongor</a:t>
              </a:r>
              <a:endParaRPr sz="500"/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" name="Google Shape;126;p15"/>
          <p:cNvGrpSpPr/>
          <p:nvPr/>
        </p:nvGrpSpPr>
        <p:grpSpPr>
          <a:xfrm>
            <a:off x="5151384" y="3708419"/>
            <a:ext cx="679150" cy="115420"/>
            <a:chOff x="654050" y="69849"/>
            <a:chExt cx="1811061" cy="307800"/>
          </a:xfrm>
        </p:grpSpPr>
        <p:sp>
          <p:nvSpPr>
            <p:cNvPr id="127" name="Google Shape;127;p15"/>
            <p:cNvSpPr txBox="1"/>
            <p:nvPr/>
          </p:nvSpPr>
          <p:spPr>
            <a:xfrm>
              <a:off x="816311" y="69849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Am Timan</a:t>
              </a:r>
              <a:endParaRPr sz="500"/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9" name="Google Shape;129;p15"/>
          <p:cNvGrpSpPr/>
          <p:nvPr/>
        </p:nvGrpSpPr>
        <p:grpSpPr>
          <a:xfrm>
            <a:off x="5285258" y="2932766"/>
            <a:ext cx="618303" cy="158664"/>
            <a:chOff x="604645" y="166193"/>
            <a:chExt cx="1648800" cy="423123"/>
          </a:xfrm>
        </p:grpSpPr>
        <p:sp>
          <p:nvSpPr>
            <p:cNvPr id="130" name="Google Shape;130;p15"/>
            <p:cNvSpPr txBox="1"/>
            <p:nvPr/>
          </p:nvSpPr>
          <p:spPr>
            <a:xfrm>
              <a:off x="604645" y="281516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Abeche</a:t>
              </a:r>
              <a:endParaRPr sz="500"/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2" name="Google Shape;132;p15"/>
          <p:cNvGrpSpPr/>
          <p:nvPr/>
        </p:nvGrpSpPr>
        <p:grpSpPr>
          <a:xfrm>
            <a:off x="5313833" y="2601376"/>
            <a:ext cx="618303" cy="164883"/>
            <a:chOff x="604645" y="-167217"/>
            <a:chExt cx="1648800" cy="439707"/>
          </a:xfrm>
        </p:grpSpPr>
        <p:sp>
          <p:nvSpPr>
            <p:cNvPr id="133" name="Google Shape;133;p15"/>
            <p:cNvSpPr txBox="1"/>
            <p:nvPr/>
          </p:nvSpPr>
          <p:spPr>
            <a:xfrm>
              <a:off x="604645" y="-167217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Biltine</a:t>
              </a:r>
              <a:endParaRPr sz="500"/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5" name="Google Shape;135;p15"/>
          <p:cNvSpPr txBox="1"/>
          <p:nvPr/>
        </p:nvSpPr>
        <p:spPr>
          <a:xfrm>
            <a:off x="4439371" y="2718704"/>
            <a:ext cx="6144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BATHA</a:t>
            </a:r>
            <a:endParaRPr sz="500"/>
          </a:p>
        </p:txBody>
      </p:sp>
      <p:sp>
        <p:nvSpPr>
          <p:cNvPr id="136" name="Google Shape;136;p15"/>
          <p:cNvSpPr txBox="1"/>
          <p:nvPr/>
        </p:nvSpPr>
        <p:spPr>
          <a:xfrm>
            <a:off x="5183752" y="2493279"/>
            <a:ext cx="6144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WADI FIRA</a:t>
            </a:r>
            <a:endParaRPr sz="500"/>
          </a:p>
        </p:txBody>
      </p:sp>
      <p:sp>
        <p:nvSpPr>
          <p:cNvPr id="137" name="Google Shape;137;p15"/>
          <p:cNvSpPr txBox="1"/>
          <p:nvPr/>
        </p:nvSpPr>
        <p:spPr>
          <a:xfrm>
            <a:off x="4097902" y="1251854"/>
            <a:ext cx="12294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BORKOU-ENNEDI-TIBESTI</a:t>
            </a:r>
            <a:endParaRPr sz="500"/>
          </a:p>
        </p:txBody>
      </p:sp>
      <p:grpSp>
        <p:nvGrpSpPr>
          <p:cNvPr id="138" name="Google Shape;138;p15"/>
          <p:cNvGrpSpPr/>
          <p:nvPr/>
        </p:nvGrpSpPr>
        <p:grpSpPr>
          <a:xfrm>
            <a:off x="4519286" y="1735088"/>
            <a:ext cx="618302" cy="171364"/>
            <a:chOff x="-117139" y="166193"/>
            <a:chExt cx="1648800" cy="456990"/>
          </a:xfrm>
        </p:grpSpPr>
        <p:sp>
          <p:nvSpPr>
            <p:cNvPr id="139" name="Google Shape;139;p15"/>
            <p:cNvSpPr txBox="1"/>
            <p:nvPr/>
          </p:nvSpPr>
          <p:spPr>
            <a:xfrm>
              <a:off x="-117139" y="315383"/>
              <a:ext cx="1648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F0F11"/>
                </a:buClr>
                <a:buSzPts val="500"/>
                <a:buFont typeface="Arial"/>
                <a:buNone/>
              </a:pPr>
              <a:r>
                <a:rPr b="0" i="0" lang="en-GB" sz="500" u="none">
                  <a:solidFill>
                    <a:srgbClr val="0F0F11"/>
                  </a:solidFill>
                  <a:latin typeface="Arial"/>
                  <a:ea typeface="Arial"/>
                  <a:cs typeface="Arial"/>
                  <a:sym typeface="Arial"/>
                </a:rPr>
                <a:t>Faya-Largeau</a:t>
              </a:r>
              <a:endParaRPr sz="500"/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654050" y="166193"/>
              <a:ext cx="106297" cy="106297"/>
            </a:xfrm>
            <a:prstGeom prst="ellipse">
              <a:avLst/>
            </a:prstGeom>
            <a:solidFill>
              <a:srgbClr val="0B0B0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1" name="Google Shape;141;p15"/>
          <p:cNvSpPr txBox="1"/>
          <p:nvPr/>
        </p:nvSpPr>
        <p:spPr>
          <a:xfrm>
            <a:off x="4291475" y="3704528"/>
            <a:ext cx="6144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GUERA</a:t>
            </a:r>
            <a:endParaRPr sz="500"/>
          </a:p>
        </p:txBody>
      </p:sp>
      <p:sp>
        <p:nvSpPr>
          <p:cNvPr id="142" name="Google Shape;142;p15"/>
          <p:cNvSpPr txBox="1"/>
          <p:nvPr/>
        </p:nvSpPr>
        <p:spPr>
          <a:xfrm>
            <a:off x="4986800" y="3850578"/>
            <a:ext cx="6144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SALAMAT</a:t>
            </a:r>
            <a:endParaRPr sz="500"/>
          </a:p>
        </p:txBody>
      </p:sp>
      <p:sp>
        <p:nvSpPr>
          <p:cNvPr id="143" name="Google Shape;143;p15"/>
          <p:cNvSpPr txBox="1"/>
          <p:nvPr/>
        </p:nvSpPr>
        <p:spPr>
          <a:xfrm>
            <a:off x="5113800" y="3330755"/>
            <a:ext cx="6144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OUADDAI</a:t>
            </a:r>
            <a:endParaRPr sz="500"/>
          </a:p>
        </p:txBody>
      </p:sp>
      <p:sp>
        <p:nvSpPr>
          <p:cNvPr id="144" name="Google Shape;144;p15"/>
          <p:cNvSpPr txBox="1"/>
          <p:nvPr/>
        </p:nvSpPr>
        <p:spPr>
          <a:xfrm>
            <a:off x="4551825" y="4108124"/>
            <a:ext cx="6144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MOYEN-CHARI</a:t>
            </a:r>
            <a:endParaRPr sz="500"/>
          </a:p>
        </p:txBody>
      </p:sp>
      <p:sp>
        <p:nvSpPr>
          <p:cNvPr id="145" name="Google Shape;145;p15"/>
          <p:cNvSpPr txBox="1"/>
          <p:nvPr/>
        </p:nvSpPr>
        <p:spPr>
          <a:xfrm>
            <a:off x="4291475" y="4535623"/>
            <a:ext cx="6144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MANDOUL</a:t>
            </a:r>
            <a:endParaRPr sz="500"/>
          </a:p>
        </p:txBody>
      </p:sp>
      <p:sp>
        <p:nvSpPr>
          <p:cNvPr id="146" name="Google Shape;146;p15"/>
          <p:cNvSpPr txBox="1"/>
          <p:nvPr/>
        </p:nvSpPr>
        <p:spPr>
          <a:xfrm>
            <a:off x="3912426" y="4055194"/>
            <a:ext cx="6144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TANDJILE</a:t>
            </a:r>
            <a:endParaRPr sz="500"/>
          </a:p>
        </p:txBody>
      </p:sp>
      <p:sp>
        <p:nvSpPr>
          <p:cNvPr id="147" name="Google Shape;147;p15"/>
          <p:cNvSpPr txBox="1"/>
          <p:nvPr/>
        </p:nvSpPr>
        <p:spPr>
          <a:xfrm>
            <a:off x="3912426" y="3729134"/>
            <a:ext cx="6144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CHARI-</a:t>
            </a:r>
            <a:endParaRPr sz="5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BAGUIRMI</a:t>
            </a:r>
            <a:endParaRPr sz="500"/>
          </a:p>
        </p:txBody>
      </p:sp>
      <p:sp>
        <p:nvSpPr>
          <p:cNvPr id="148" name="Google Shape;148;p15"/>
          <p:cNvSpPr txBox="1"/>
          <p:nvPr/>
        </p:nvSpPr>
        <p:spPr>
          <a:xfrm>
            <a:off x="3740976" y="4569642"/>
            <a:ext cx="6144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LOGONE</a:t>
            </a:r>
            <a:endParaRPr sz="5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ORIENTAL</a:t>
            </a:r>
            <a:endParaRPr sz="500"/>
          </a:p>
        </p:txBody>
      </p:sp>
      <p:sp>
        <p:nvSpPr>
          <p:cNvPr id="149" name="Google Shape;149;p15"/>
          <p:cNvSpPr txBox="1"/>
          <p:nvPr/>
        </p:nvSpPr>
        <p:spPr>
          <a:xfrm>
            <a:off x="3149509" y="4488320"/>
            <a:ext cx="6144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LOGONE</a:t>
            </a:r>
            <a:endParaRPr sz="5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OCCIDENTAL</a:t>
            </a:r>
            <a:endParaRPr sz="500"/>
          </a:p>
        </p:txBody>
      </p:sp>
      <p:sp>
        <p:nvSpPr>
          <p:cNvPr id="150" name="Google Shape;150;p15"/>
          <p:cNvSpPr txBox="1"/>
          <p:nvPr/>
        </p:nvSpPr>
        <p:spPr>
          <a:xfrm>
            <a:off x="2925366" y="4108124"/>
            <a:ext cx="7473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MAYO-</a:t>
            </a:r>
            <a:endParaRPr sz="5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KEBBI-QUEST</a:t>
            </a:r>
            <a:endParaRPr sz="500"/>
          </a:p>
        </p:txBody>
      </p:sp>
      <p:sp>
        <p:nvSpPr>
          <p:cNvPr id="151" name="Google Shape;151;p15"/>
          <p:cNvSpPr txBox="1"/>
          <p:nvPr/>
        </p:nvSpPr>
        <p:spPr>
          <a:xfrm>
            <a:off x="3195240" y="3719745"/>
            <a:ext cx="7473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MAYO-</a:t>
            </a:r>
            <a:endParaRPr sz="5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KEBBI-EST</a:t>
            </a:r>
            <a:endParaRPr sz="500"/>
          </a:p>
        </p:txBody>
      </p:sp>
      <p:sp>
        <p:nvSpPr>
          <p:cNvPr id="152" name="Google Shape;152;p15"/>
          <p:cNvSpPr txBox="1"/>
          <p:nvPr/>
        </p:nvSpPr>
        <p:spPr>
          <a:xfrm>
            <a:off x="3544590" y="3288762"/>
            <a:ext cx="7875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37A83"/>
              </a:buClr>
              <a:buSzPts val="700"/>
              <a:buFont typeface="Arial"/>
              <a:buNone/>
            </a:pPr>
            <a:r>
              <a:rPr b="1" i="0" lang="en-GB" sz="700" u="none">
                <a:solidFill>
                  <a:srgbClr val="737A83"/>
                </a:solidFill>
                <a:latin typeface="Arial"/>
                <a:ea typeface="Arial"/>
                <a:cs typeface="Arial"/>
                <a:sym typeface="Arial"/>
              </a:rPr>
              <a:t>HADJER-LAMIS</a:t>
            </a:r>
            <a:endParaRPr sz="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 - Title &amp; Subtitl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