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aaabb7e512_2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1aaabb7e512_2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4"/>
          <p:cNvSpPr txBox="1"/>
          <p:nvPr>
            <p:ph idx="1" type="body"/>
          </p:nvPr>
        </p:nvSpPr>
        <p:spPr>
          <a:xfrm>
            <a:off x="628650" y="1369219"/>
            <a:ext cx="7886700" cy="326350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15"/>
          <p:cNvGrpSpPr/>
          <p:nvPr/>
        </p:nvGrpSpPr>
        <p:grpSpPr>
          <a:xfrm>
            <a:off x="2767608" y="506611"/>
            <a:ext cx="3608189" cy="4258270"/>
            <a:chOff x="0" y="0"/>
            <a:chExt cx="9621503" cy="11354994"/>
          </a:xfrm>
        </p:grpSpPr>
        <p:sp>
          <p:nvSpPr>
            <p:cNvPr id="61" name="Google Shape;61;p15"/>
            <p:cNvSpPr/>
            <p:nvPr/>
          </p:nvSpPr>
          <p:spPr>
            <a:xfrm>
              <a:off x="3035195" y="0"/>
              <a:ext cx="1684279" cy="1690628"/>
            </a:xfrm>
            <a:custGeom>
              <a:rect b="b" l="l" r="r" t="t"/>
              <a:pathLst>
                <a:path extrusionOk="0" h="21600" w="21600">
                  <a:moveTo>
                    <a:pt x="4095" y="4627"/>
                  </a:moveTo>
                  <a:lnTo>
                    <a:pt x="3713" y="4505"/>
                  </a:lnTo>
                  <a:lnTo>
                    <a:pt x="3710" y="4117"/>
                  </a:lnTo>
                  <a:lnTo>
                    <a:pt x="4148" y="3845"/>
                  </a:lnTo>
                  <a:lnTo>
                    <a:pt x="3501" y="3750"/>
                  </a:lnTo>
                  <a:lnTo>
                    <a:pt x="3050" y="3490"/>
                  </a:lnTo>
                  <a:lnTo>
                    <a:pt x="2613" y="3386"/>
                  </a:lnTo>
                  <a:lnTo>
                    <a:pt x="2347" y="3627"/>
                  </a:lnTo>
                  <a:lnTo>
                    <a:pt x="2070" y="3898"/>
                  </a:lnTo>
                  <a:lnTo>
                    <a:pt x="1509" y="3806"/>
                  </a:lnTo>
                  <a:lnTo>
                    <a:pt x="885" y="3572"/>
                  </a:lnTo>
                  <a:lnTo>
                    <a:pt x="815" y="3993"/>
                  </a:lnTo>
                  <a:lnTo>
                    <a:pt x="801" y="4471"/>
                  </a:lnTo>
                  <a:lnTo>
                    <a:pt x="453" y="4669"/>
                  </a:lnTo>
                  <a:lnTo>
                    <a:pt x="593" y="5106"/>
                  </a:lnTo>
                  <a:lnTo>
                    <a:pt x="698" y="5483"/>
                  </a:lnTo>
                  <a:lnTo>
                    <a:pt x="437" y="5717"/>
                  </a:lnTo>
                  <a:lnTo>
                    <a:pt x="355" y="6200"/>
                  </a:lnTo>
                  <a:lnTo>
                    <a:pt x="0" y="6421"/>
                  </a:lnTo>
                  <a:lnTo>
                    <a:pt x="159" y="6837"/>
                  </a:lnTo>
                  <a:lnTo>
                    <a:pt x="595" y="7006"/>
                  </a:lnTo>
                  <a:lnTo>
                    <a:pt x="964" y="7081"/>
                  </a:lnTo>
                  <a:lnTo>
                    <a:pt x="1222" y="7429"/>
                  </a:lnTo>
                  <a:lnTo>
                    <a:pt x="1235" y="7818"/>
                  </a:lnTo>
                  <a:lnTo>
                    <a:pt x="915" y="8336"/>
                  </a:lnTo>
                  <a:lnTo>
                    <a:pt x="519" y="8196"/>
                  </a:lnTo>
                  <a:lnTo>
                    <a:pt x="483" y="8559"/>
                  </a:lnTo>
                  <a:lnTo>
                    <a:pt x="964" y="9028"/>
                  </a:lnTo>
                  <a:lnTo>
                    <a:pt x="1839" y="9411"/>
                  </a:lnTo>
                  <a:lnTo>
                    <a:pt x="2484" y="9789"/>
                  </a:lnTo>
                  <a:lnTo>
                    <a:pt x="2681" y="10251"/>
                  </a:lnTo>
                  <a:lnTo>
                    <a:pt x="2556" y="10731"/>
                  </a:lnTo>
                  <a:lnTo>
                    <a:pt x="2106" y="11057"/>
                  </a:lnTo>
                  <a:lnTo>
                    <a:pt x="1537" y="11259"/>
                  </a:lnTo>
                  <a:lnTo>
                    <a:pt x="1507" y="11621"/>
                  </a:lnTo>
                  <a:lnTo>
                    <a:pt x="1728" y="12101"/>
                  </a:lnTo>
                  <a:lnTo>
                    <a:pt x="1814" y="12766"/>
                  </a:lnTo>
                  <a:lnTo>
                    <a:pt x="1807" y="13360"/>
                  </a:lnTo>
                  <a:lnTo>
                    <a:pt x="1750" y="14067"/>
                  </a:lnTo>
                  <a:lnTo>
                    <a:pt x="1707" y="14661"/>
                  </a:lnTo>
                  <a:lnTo>
                    <a:pt x="1342" y="15343"/>
                  </a:lnTo>
                  <a:lnTo>
                    <a:pt x="1065" y="15753"/>
                  </a:lnTo>
                  <a:lnTo>
                    <a:pt x="739" y="16122"/>
                  </a:lnTo>
                  <a:lnTo>
                    <a:pt x="700" y="16681"/>
                  </a:lnTo>
                  <a:lnTo>
                    <a:pt x="718" y="17199"/>
                  </a:lnTo>
                  <a:lnTo>
                    <a:pt x="1041" y="17605"/>
                  </a:lnTo>
                  <a:lnTo>
                    <a:pt x="1050" y="18000"/>
                  </a:lnTo>
                  <a:lnTo>
                    <a:pt x="829" y="18427"/>
                  </a:lnTo>
                  <a:lnTo>
                    <a:pt x="989" y="18860"/>
                  </a:lnTo>
                  <a:lnTo>
                    <a:pt x="1415" y="19170"/>
                  </a:lnTo>
                  <a:lnTo>
                    <a:pt x="1674" y="19792"/>
                  </a:lnTo>
                  <a:lnTo>
                    <a:pt x="2167" y="19809"/>
                  </a:lnTo>
                  <a:lnTo>
                    <a:pt x="2606" y="19555"/>
                  </a:lnTo>
                  <a:lnTo>
                    <a:pt x="3172" y="19287"/>
                  </a:lnTo>
                  <a:lnTo>
                    <a:pt x="3763" y="19101"/>
                  </a:lnTo>
                  <a:lnTo>
                    <a:pt x="4268" y="19075"/>
                  </a:lnTo>
                  <a:lnTo>
                    <a:pt x="4969" y="19062"/>
                  </a:lnTo>
                  <a:lnTo>
                    <a:pt x="5297" y="19317"/>
                  </a:lnTo>
                  <a:lnTo>
                    <a:pt x="5197" y="19915"/>
                  </a:lnTo>
                  <a:lnTo>
                    <a:pt x="4987" y="20361"/>
                  </a:lnTo>
                  <a:lnTo>
                    <a:pt x="4707" y="20816"/>
                  </a:lnTo>
                  <a:lnTo>
                    <a:pt x="5008" y="21287"/>
                  </a:lnTo>
                  <a:lnTo>
                    <a:pt x="5660" y="21600"/>
                  </a:lnTo>
                  <a:lnTo>
                    <a:pt x="6154" y="21489"/>
                  </a:lnTo>
                  <a:lnTo>
                    <a:pt x="6570" y="21273"/>
                  </a:lnTo>
                  <a:lnTo>
                    <a:pt x="6920" y="21440"/>
                  </a:lnTo>
                  <a:lnTo>
                    <a:pt x="7490" y="21231"/>
                  </a:lnTo>
                  <a:lnTo>
                    <a:pt x="7947" y="20993"/>
                  </a:lnTo>
                  <a:lnTo>
                    <a:pt x="8155" y="20324"/>
                  </a:lnTo>
                  <a:lnTo>
                    <a:pt x="8044" y="19817"/>
                  </a:lnTo>
                  <a:lnTo>
                    <a:pt x="8554" y="19256"/>
                  </a:lnTo>
                  <a:lnTo>
                    <a:pt x="8685" y="18645"/>
                  </a:lnTo>
                  <a:lnTo>
                    <a:pt x="8784" y="18052"/>
                  </a:lnTo>
                  <a:lnTo>
                    <a:pt x="9090" y="17592"/>
                  </a:lnTo>
                  <a:lnTo>
                    <a:pt x="9564" y="18038"/>
                  </a:lnTo>
                  <a:lnTo>
                    <a:pt x="10004" y="18212"/>
                  </a:lnTo>
                  <a:lnTo>
                    <a:pt x="10116" y="17671"/>
                  </a:lnTo>
                  <a:lnTo>
                    <a:pt x="10149" y="17063"/>
                  </a:lnTo>
                  <a:lnTo>
                    <a:pt x="10756" y="16844"/>
                  </a:lnTo>
                  <a:lnTo>
                    <a:pt x="11266" y="16829"/>
                  </a:lnTo>
                  <a:lnTo>
                    <a:pt x="11534" y="16351"/>
                  </a:lnTo>
                  <a:lnTo>
                    <a:pt x="12044" y="16447"/>
                  </a:lnTo>
                  <a:lnTo>
                    <a:pt x="12503" y="16965"/>
                  </a:lnTo>
                  <a:lnTo>
                    <a:pt x="13074" y="17045"/>
                  </a:lnTo>
                  <a:lnTo>
                    <a:pt x="13526" y="16729"/>
                  </a:lnTo>
                  <a:lnTo>
                    <a:pt x="13450" y="16033"/>
                  </a:lnTo>
                  <a:lnTo>
                    <a:pt x="13520" y="15416"/>
                  </a:lnTo>
                  <a:lnTo>
                    <a:pt x="13895" y="14923"/>
                  </a:lnTo>
                  <a:lnTo>
                    <a:pt x="14727" y="14913"/>
                  </a:lnTo>
                  <a:lnTo>
                    <a:pt x="15381" y="14745"/>
                  </a:lnTo>
                  <a:lnTo>
                    <a:pt x="15944" y="14286"/>
                  </a:lnTo>
                  <a:lnTo>
                    <a:pt x="16073" y="13660"/>
                  </a:lnTo>
                  <a:lnTo>
                    <a:pt x="15909" y="13255"/>
                  </a:lnTo>
                  <a:lnTo>
                    <a:pt x="15923" y="12709"/>
                  </a:lnTo>
                  <a:lnTo>
                    <a:pt x="15519" y="12482"/>
                  </a:lnTo>
                  <a:lnTo>
                    <a:pt x="14945" y="12283"/>
                  </a:lnTo>
                  <a:lnTo>
                    <a:pt x="14900" y="11847"/>
                  </a:lnTo>
                  <a:lnTo>
                    <a:pt x="14648" y="11511"/>
                  </a:lnTo>
                  <a:lnTo>
                    <a:pt x="14825" y="11022"/>
                  </a:lnTo>
                  <a:lnTo>
                    <a:pt x="14936" y="10552"/>
                  </a:lnTo>
                  <a:lnTo>
                    <a:pt x="15312" y="10077"/>
                  </a:lnTo>
                  <a:lnTo>
                    <a:pt x="15542" y="9663"/>
                  </a:lnTo>
                  <a:lnTo>
                    <a:pt x="15253" y="9489"/>
                  </a:lnTo>
                  <a:lnTo>
                    <a:pt x="14901" y="9244"/>
                  </a:lnTo>
                  <a:lnTo>
                    <a:pt x="15373" y="9031"/>
                  </a:lnTo>
                  <a:lnTo>
                    <a:pt x="15717" y="8661"/>
                  </a:lnTo>
                  <a:lnTo>
                    <a:pt x="16235" y="8924"/>
                  </a:lnTo>
                  <a:lnTo>
                    <a:pt x="16587" y="8454"/>
                  </a:lnTo>
                  <a:lnTo>
                    <a:pt x="16779" y="7850"/>
                  </a:lnTo>
                  <a:lnTo>
                    <a:pt x="17065" y="7503"/>
                  </a:lnTo>
                  <a:lnTo>
                    <a:pt x="17470" y="6997"/>
                  </a:lnTo>
                  <a:lnTo>
                    <a:pt x="17519" y="6417"/>
                  </a:lnTo>
                  <a:lnTo>
                    <a:pt x="18025" y="6434"/>
                  </a:lnTo>
                  <a:lnTo>
                    <a:pt x="18493" y="6857"/>
                  </a:lnTo>
                  <a:lnTo>
                    <a:pt x="18939" y="7439"/>
                  </a:lnTo>
                  <a:lnTo>
                    <a:pt x="19386" y="7654"/>
                  </a:lnTo>
                  <a:lnTo>
                    <a:pt x="20135" y="7328"/>
                  </a:lnTo>
                  <a:lnTo>
                    <a:pt x="20785" y="7276"/>
                  </a:lnTo>
                  <a:lnTo>
                    <a:pt x="21079" y="6871"/>
                  </a:lnTo>
                  <a:lnTo>
                    <a:pt x="21600" y="6262"/>
                  </a:lnTo>
                  <a:lnTo>
                    <a:pt x="20893" y="5641"/>
                  </a:lnTo>
                  <a:lnTo>
                    <a:pt x="20585" y="5146"/>
                  </a:lnTo>
                  <a:lnTo>
                    <a:pt x="20311" y="4766"/>
                  </a:lnTo>
                  <a:lnTo>
                    <a:pt x="19789" y="4632"/>
                  </a:lnTo>
                  <a:lnTo>
                    <a:pt x="19845" y="4098"/>
                  </a:lnTo>
                  <a:lnTo>
                    <a:pt x="19900" y="3602"/>
                  </a:lnTo>
                  <a:lnTo>
                    <a:pt x="19651" y="3096"/>
                  </a:lnTo>
                  <a:lnTo>
                    <a:pt x="19225" y="3156"/>
                  </a:lnTo>
                  <a:lnTo>
                    <a:pt x="18881" y="3392"/>
                  </a:lnTo>
                  <a:lnTo>
                    <a:pt x="18840" y="2993"/>
                  </a:lnTo>
                  <a:lnTo>
                    <a:pt x="18461" y="2897"/>
                  </a:lnTo>
                  <a:lnTo>
                    <a:pt x="18491" y="2321"/>
                  </a:lnTo>
                  <a:lnTo>
                    <a:pt x="18231" y="2026"/>
                  </a:lnTo>
                  <a:lnTo>
                    <a:pt x="18202" y="1532"/>
                  </a:lnTo>
                  <a:lnTo>
                    <a:pt x="18366" y="1060"/>
                  </a:lnTo>
                  <a:lnTo>
                    <a:pt x="19155" y="876"/>
                  </a:lnTo>
                  <a:lnTo>
                    <a:pt x="19478" y="543"/>
                  </a:lnTo>
                  <a:lnTo>
                    <a:pt x="19423" y="190"/>
                  </a:lnTo>
                  <a:lnTo>
                    <a:pt x="19097" y="0"/>
                  </a:lnTo>
                  <a:lnTo>
                    <a:pt x="18512" y="191"/>
                  </a:lnTo>
                  <a:lnTo>
                    <a:pt x="17919" y="428"/>
                  </a:lnTo>
                  <a:lnTo>
                    <a:pt x="17403" y="627"/>
                  </a:lnTo>
                  <a:lnTo>
                    <a:pt x="16864" y="647"/>
                  </a:lnTo>
                  <a:lnTo>
                    <a:pt x="16484" y="796"/>
                  </a:lnTo>
                  <a:lnTo>
                    <a:pt x="16014" y="1111"/>
                  </a:lnTo>
                  <a:lnTo>
                    <a:pt x="15411" y="1409"/>
                  </a:lnTo>
                  <a:lnTo>
                    <a:pt x="14995" y="1712"/>
                  </a:lnTo>
                  <a:lnTo>
                    <a:pt x="14623" y="1592"/>
                  </a:lnTo>
                  <a:lnTo>
                    <a:pt x="14222" y="1857"/>
                  </a:lnTo>
                  <a:lnTo>
                    <a:pt x="13885" y="1540"/>
                  </a:lnTo>
                  <a:lnTo>
                    <a:pt x="13523" y="1632"/>
                  </a:lnTo>
                  <a:lnTo>
                    <a:pt x="13180" y="1699"/>
                  </a:lnTo>
                  <a:lnTo>
                    <a:pt x="12994" y="1305"/>
                  </a:lnTo>
                  <a:lnTo>
                    <a:pt x="12416" y="1397"/>
                  </a:lnTo>
                  <a:lnTo>
                    <a:pt x="12028" y="1829"/>
                  </a:lnTo>
                  <a:lnTo>
                    <a:pt x="11662" y="1501"/>
                  </a:lnTo>
                  <a:lnTo>
                    <a:pt x="11321" y="1358"/>
                  </a:lnTo>
                  <a:lnTo>
                    <a:pt x="10959" y="1698"/>
                  </a:lnTo>
                  <a:lnTo>
                    <a:pt x="10633" y="1958"/>
                  </a:lnTo>
                  <a:lnTo>
                    <a:pt x="10042" y="1742"/>
                  </a:lnTo>
                  <a:lnTo>
                    <a:pt x="9589" y="1794"/>
                  </a:lnTo>
                  <a:lnTo>
                    <a:pt x="9053" y="2017"/>
                  </a:lnTo>
                  <a:lnTo>
                    <a:pt x="8399" y="1924"/>
                  </a:lnTo>
                  <a:lnTo>
                    <a:pt x="7924" y="2196"/>
                  </a:lnTo>
                  <a:lnTo>
                    <a:pt x="7895" y="2608"/>
                  </a:lnTo>
                  <a:lnTo>
                    <a:pt x="7450" y="2812"/>
                  </a:lnTo>
                  <a:lnTo>
                    <a:pt x="7403" y="3375"/>
                  </a:lnTo>
                  <a:lnTo>
                    <a:pt x="7237" y="3764"/>
                  </a:lnTo>
                  <a:lnTo>
                    <a:pt x="7134" y="4274"/>
                  </a:lnTo>
                  <a:lnTo>
                    <a:pt x="6848" y="4582"/>
                  </a:lnTo>
                  <a:lnTo>
                    <a:pt x="6902" y="4983"/>
                  </a:lnTo>
                  <a:lnTo>
                    <a:pt x="6489" y="5073"/>
                  </a:lnTo>
                  <a:lnTo>
                    <a:pt x="6011" y="4987"/>
                  </a:lnTo>
                  <a:lnTo>
                    <a:pt x="5526" y="4985"/>
                  </a:lnTo>
                  <a:lnTo>
                    <a:pt x="4962" y="5091"/>
                  </a:lnTo>
                  <a:lnTo>
                    <a:pt x="4592" y="4797"/>
                  </a:lnTo>
                  <a:lnTo>
                    <a:pt x="4095" y="4627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1484260" y="552431"/>
              <a:ext cx="2392280" cy="2276396"/>
            </a:xfrm>
            <a:custGeom>
              <a:rect b="b" l="l" r="r" t="t"/>
              <a:pathLst>
                <a:path extrusionOk="0" h="21600" w="21600">
                  <a:moveTo>
                    <a:pt x="12537" y="126"/>
                  </a:moveTo>
                  <a:lnTo>
                    <a:pt x="12343" y="410"/>
                  </a:lnTo>
                  <a:lnTo>
                    <a:pt x="12106" y="404"/>
                  </a:lnTo>
                  <a:lnTo>
                    <a:pt x="11983" y="657"/>
                  </a:lnTo>
                  <a:lnTo>
                    <a:pt x="11767" y="922"/>
                  </a:lnTo>
                  <a:lnTo>
                    <a:pt x="11599" y="1240"/>
                  </a:lnTo>
                  <a:lnTo>
                    <a:pt x="11711" y="1615"/>
                  </a:lnTo>
                  <a:lnTo>
                    <a:pt x="11577" y="2036"/>
                  </a:lnTo>
                  <a:lnTo>
                    <a:pt x="11772" y="2339"/>
                  </a:lnTo>
                  <a:lnTo>
                    <a:pt x="12060" y="2303"/>
                  </a:lnTo>
                  <a:lnTo>
                    <a:pt x="12372" y="2562"/>
                  </a:lnTo>
                  <a:lnTo>
                    <a:pt x="12378" y="2839"/>
                  </a:lnTo>
                  <a:lnTo>
                    <a:pt x="12165" y="3090"/>
                  </a:lnTo>
                  <a:lnTo>
                    <a:pt x="12225" y="3519"/>
                  </a:lnTo>
                  <a:lnTo>
                    <a:pt x="12562" y="3885"/>
                  </a:lnTo>
                  <a:lnTo>
                    <a:pt x="12694" y="4281"/>
                  </a:lnTo>
                  <a:lnTo>
                    <a:pt x="12281" y="4491"/>
                  </a:lnTo>
                  <a:lnTo>
                    <a:pt x="11830" y="4488"/>
                  </a:lnTo>
                  <a:lnTo>
                    <a:pt x="11488" y="4552"/>
                  </a:lnTo>
                  <a:lnTo>
                    <a:pt x="11642" y="4270"/>
                  </a:lnTo>
                  <a:lnTo>
                    <a:pt x="11577" y="3867"/>
                  </a:lnTo>
                  <a:lnTo>
                    <a:pt x="11284" y="3705"/>
                  </a:lnTo>
                  <a:lnTo>
                    <a:pt x="11195" y="3360"/>
                  </a:lnTo>
                  <a:lnTo>
                    <a:pt x="10882" y="2853"/>
                  </a:lnTo>
                  <a:lnTo>
                    <a:pt x="10462" y="2883"/>
                  </a:lnTo>
                  <a:lnTo>
                    <a:pt x="10087" y="3022"/>
                  </a:lnTo>
                  <a:lnTo>
                    <a:pt x="9877" y="3221"/>
                  </a:lnTo>
                  <a:lnTo>
                    <a:pt x="9617" y="3284"/>
                  </a:lnTo>
                  <a:lnTo>
                    <a:pt x="9338" y="3155"/>
                  </a:lnTo>
                  <a:lnTo>
                    <a:pt x="9159" y="3399"/>
                  </a:lnTo>
                  <a:lnTo>
                    <a:pt x="9121" y="3737"/>
                  </a:lnTo>
                  <a:lnTo>
                    <a:pt x="8819" y="3700"/>
                  </a:lnTo>
                  <a:lnTo>
                    <a:pt x="8587" y="3974"/>
                  </a:lnTo>
                  <a:lnTo>
                    <a:pt x="8258" y="3775"/>
                  </a:lnTo>
                  <a:lnTo>
                    <a:pt x="8018" y="3653"/>
                  </a:lnTo>
                  <a:lnTo>
                    <a:pt x="7813" y="3467"/>
                  </a:lnTo>
                  <a:lnTo>
                    <a:pt x="7718" y="3210"/>
                  </a:lnTo>
                  <a:lnTo>
                    <a:pt x="7519" y="3021"/>
                  </a:lnTo>
                  <a:lnTo>
                    <a:pt x="7353" y="2723"/>
                  </a:lnTo>
                  <a:lnTo>
                    <a:pt x="7321" y="2398"/>
                  </a:lnTo>
                  <a:lnTo>
                    <a:pt x="7373" y="2091"/>
                  </a:lnTo>
                  <a:lnTo>
                    <a:pt x="7420" y="1816"/>
                  </a:lnTo>
                  <a:lnTo>
                    <a:pt x="7428" y="1536"/>
                  </a:lnTo>
                  <a:lnTo>
                    <a:pt x="7178" y="1387"/>
                  </a:lnTo>
                  <a:lnTo>
                    <a:pt x="6984" y="1776"/>
                  </a:lnTo>
                  <a:lnTo>
                    <a:pt x="6639" y="1658"/>
                  </a:lnTo>
                  <a:lnTo>
                    <a:pt x="6532" y="1430"/>
                  </a:lnTo>
                  <a:lnTo>
                    <a:pt x="6150" y="1476"/>
                  </a:lnTo>
                  <a:lnTo>
                    <a:pt x="5881" y="1639"/>
                  </a:lnTo>
                  <a:lnTo>
                    <a:pt x="5889" y="2024"/>
                  </a:lnTo>
                  <a:lnTo>
                    <a:pt x="5830" y="2404"/>
                  </a:lnTo>
                  <a:lnTo>
                    <a:pt x="5998" y="2692"/>
                  </a:lnTo>
                  <a:lnTo>
                    <a:pt x="5974" y="3008"/>
                  </a:lnTo>
                  <a:lnTo>
                    <a:pt x="6062" y="3392"/>
                  </a:lnTo>
                  <a:lnTo>
                    <a:pt x="6000" y="3714"/>
                  </a:lnTo>
                  <a:lnTo>
                    <a:pt x="5886" y="4084"/>
                  </a:lnTo>
                  <a:lnTo>
                    <a:pt x="5734" y="4383"/>
                  </a:lnTo>
                  <a:lnTo>
                    <a:pt x="5530" y="4727"/>
                  </a:lnTo>
                  <a:lnTo>
                    <a:pt x="5191" y="5181"/>
                  </a:lnTo>
                  <a:lnTo>
                    <a:pt x="4942" y="5509"/>
                  </a:lnTo>
                  <a:lnTo>
                    <a:pt x="4631" y="5670"/>
                  </a:lnTo>
                  <a:lnTo>
                    <a:pt x="4598" y="6047"/>
                  </a:lnTo>
                  <a:lnTo>
                    <a:pt x="4583" y="6337"/>
                  </a:lnTo>
                  <a:lnTo>
                    <a:pt x="4257" y="6489"/>
                  </a:lnTo>
                  <a:lnTo>
                    <a:pt x="4007" y="6667"/>
                  </a:lnTo>
                  <a:lnTo>
                    <a:pt x="4145" y="6943"/>
                  </a:lnTo>
                  <a:lnTo>
                    <a:pt x="4104" y="7232"/>
                  </a:lnTo>
                  <a:lnTo>
                    <a:pt x="4008" y="7567"/>
                  </a:lnTo>
                  <a:lnTo>
                    <a:pt x="4158" y="7841"/>
                  </a:lnTo>
                  <a:lnTo>
                    <a:pt x="4505" y="8046"/>
                  </a:lnTo>
                  <a:lnTo>
                    <a:pt x="4589" y="8307"/>
                  </a:lnTo>
                  <a:lnTo>
                    <a:pt x="4340" y="8434"/>
                  </a:lnTo>
                  <a:lnTo>
                    <a:pt x="4282" y="8843"/>
                  </a:lnTo>
                  <a:lnTo>
                    <a:pt x="3995" y="8954"/>
                  </a:lnTo>
                  <a:lnTo>
                    <a:pt x="3864" y="8711"/>
                  </a:lnTo>
                  <a:lnTo>
                    <a:pt x="3568" y="8770"/>
                  </a:lnTo>
                  <a:lnTo>
                    <a:pt x="3386" y="8564"/>
                  </a:lnTo>
                  <a:lnTo>
                    <a:pt x="3562" y="8357"/>
                  </a:lnTo>
                  <a:lnTo>
                    <a:pt x="3506" y="8012"/>
                  </a:lnTo>
                  <a:lnTo>
                    <a:pt x="3260" y="7616"/>
                  </a:lnTo>
                  <a:lnTo>
                    <a:pt x="3142" y="7403"/>
                  </a:lnTo>
                  <a:lnTo>
                    <a:pt x="2794" y="7215"/>
                  </a:lnTo>
                  <a:lnTo>
                    <a:pt x="2463" y="6900"/>
                  </a:lnTo>
                  <a:lnTo>
                    <a:pt x="2693" y="6540"/>
                  </a:lnTo>
                  <a:lnTo>
                    <a:pt x="2949" y="6301"/>
                  </a:lnTo>
                  <a:lnTo>
                    <a:pt x="2668" y="5974"/>
                  </a:lnTo>
                  <a:lnTo>
                    <a:pt x="2336" y="5933"/>
                  </a:lnTo>
                  <a:lnTo>
                    <a:pt x="2020" y="5719"/>
                  </a:lnTo>
                  <a:lnTo>
                    <a:pt x="1733" y="5889"/>
                  </a:lnTo>
                  <a:lnTo>
                    <a:pt x="1764" y="6574"/>
                  </a:lnTo>
                  <a:lnTo>
                    <a:pt x="1527" y="7129"/>
                  </a:lnTo>
                  <a:lnTo>
                    <a:pt x="805" y="7986"/>
                  </a:lnTo>
                  <a:lnTo>
                    <a:pt x="680" y="8377"/>
                  </a:lnTo>
                  <a:lnTo>
                    <a:pt x="650" y="8884"/>
                  </a:lnTo>
                  <a:lnTo>
                    <a:pt x="608" y="9296"/>
                  </a:lnTo>
                  <a:lnTo>
                    <a:pt x="732" y="9758"/>
                  </a:lnTo>
                  <a:lnTo>
                    <a:pt x="896" y="10197"/>
                  </a:lnTo>
                  <a:lnTo>
                    <a:pt x="1250" y="10467"/>
                  </a:lnTo>
                  <a:lnTo>
                    <a:pt x="1490" y="10866"/>
                  </a:lnTo>
                  <a:lnTo>
                    <a:pt x="1433" y="11222"/>
                  </a:lnTo>
                  <a:lnTo>
                    <a:pt x="1561" y="11537"/>
                  </a:lnTo>
                  <a:lnTo>
                    <a:pt x="1758" y="11984"/>
                  </a:lnTo>
                  <a:lnTo>
                    <a:pt x="1875" y="12404"/>
                  </a:lnTo>
                  <a:lnTo>
                    <a:pt x="2184" y="12760"/>
                  </a:lnTo>
                  <a:lnTo>
                    <a:pt x="2574" y="13141"/>
                  </a:lnTo>
                  <a:lnTo>
                    <a:pt x="2914" y="13628"/>
                  </a:lnTo>
                  <a:lnTo>
                    <a:pt x="2789" y="13869"/>
                  </a:lnTo>
                  <a:lnTo>
                    <a:pt x="2442" y="13685"/>
                  </a:lnTo>
                  <a:lnTo>
                    <a:pt x="2001" y="13813"/>
                  </a:lnTo>
                  <a:lnTo>
                    <a:pt x="1787" y="14040"/>
                  </a:lnTo>
                  <a:lnTo>
                    <a:pt x="1716" y="14490"/>
                  </a:lnTo>
                  <a:lnTo>
                    <a:pt x="1635" y="14869"/>
                  </a:lnTo>
                  <a:lnTo>
                    <a:pt x="1369" y="15013"/>
                  </a:lnTo>
                  <a:lnTo>
                    <a:pt x="1223" y="14479"/>
                  </a:lnTo>
                  <a:lnTo>
                    <a:pt x="945" y="14131"/>
                  </a:lnTo>
                  <a:lnTo>
                    <a:pt x="468" y="13971"/>
                  </a:lnTo>
                  <a:lnTo>
                    <a:pt x="0" y="14247"/>
                  </a:lnTo>
                  <a:lnTo>
                    <a:pt x="79" y="14735"/>
                  </a:lnTo>
                  <a:lnTo>
                    <a:pt x="486" y="15587"/>
                  </a:lnTo>
                  <a:lnTo>
                    <a:pt x="512" y="16027"/>
                  </a:lnTo>
                  <a:lnTo>
                    <a:pt x="678" y="16420"/>
                  </a:lnTo>
                  <a:lnTo>
                    <a:pt x="1077" y="16660"/>
                  </a:lnTo>
                  <a:lnTo>
                    <a:pt x="1150" y="17145"/>
                  </a:lnTo>
                  <a:lnTo>
                    <a:pt x="1174" y="17567"/>
                  </a:lnTo>
                  <a:lnTo>
                    <a:pt x="1512" y="17786"/>
                  </a:lnTo>
                  <a:lnTo>
                    <a:pt x="2064" y="17949"/>
                  </a:lnTo>
                  <a:lnTo>
                    <a:pt x="2648" y="17882"/>
                  </a:lnTo>
                  <a:lnTo>
                    <a:pt x="3190" y="17699"/>
                  </a:lnTo>
                  <a:lnTo>
                    <a:pt x="3207" y="18122"/>
                  </a:lnTo>
                  <a:lnTo>
                    <a:pt x="3431" y="18342"/>
                  </a:lnTo>
                  <a:lnTo>
                    <a:pt x="3708" y="18528"/>
                  </a:lnTo>
                  <a:lnTo>
                    <a:pt x="3647" y="18936"/>
                  </a:lnTo>
                  <a:lnTo>
                    <a:pt x="3857" y="19225"/>
                  </a:lnTo>
                  <a:lnTo>
                    <a:pt x="4236" y="19378"/>
                  </a:lnTo>
                  <a:lnTo>
                    <a:pt x="4292" y="19827"/>
                  </a:lnTo>
                  <a:lnTo>
                    <a:pt x="4570" y="20053"/>
                  </a:lnTo>
                  <a:lnTo>
                    <a:pt x="5005" y="20180"/>
                  </a:lnTo>
                  <a:lnTo>
                    <a:pt x="5184" y="20587"/>
                  </a:lnTo>
                  <a:lnTo>
                    <a:pt x="5297" y="21012"/>
                  </a:lnTo>
                  <a:lnTo>
                    <a:pt x="5323" y="21600"/>
                  </a:lnTo>
                  <a:lnTo>
                    <a:pt x="5723" y="21464"/>
                  </a:lnTo>
                  <a:lnTo>
                    <a:pt x="6095" y="21464"/>
                  </a:lnTo>
                  <a:lnTo>
                    <a:pt x="6181" y="21056"/>
                  </a:lnTo>
                  <a:lnTo>
                    <a:pt x="5940" y="20510"/>
                  </a:lnTo>
                  <a:lnTo>
                    <a:pt x="6162" y="20093"/>
                  </a:lnTo>
                  <a:lnTo>
                    <a:pt x="6368" y="19670"/>
                  </a:lnTo>
                  <a:lnTo>
                    <a:pt x="6059" y="19463"/>
                  </a:lnTo>
                  <a:lnTo>
                    <a:pt x="5714" y="19192"/>
                  </a:lnTo>
                  <a:lnTo>
                    <a:pt x="5874" y="18827"/>
                  </a:lnTo>
                  <a:lnTo>
                    <a:pt x="6175" y="18524"/>
                  </a:lnTo>
                  <a:lnTo>
                    <a:pt x="6449" y="17660"/>
                  </a:lnTo>
                  <a:lnTo>
                    <a:pt x="6727" y="17278"/>
                  </a:lnTo>
                  <a:lnTo>
                    <a:pt x="7072" y="16879"/>
                  </a:lnTo>
                  <a:lnTo>
                    <a:pt x="7473" y="16995"/>
                  </a:lnTo>
                  <a:lnTo>
                    <a:pt x="7822" y="17126"/>
                  </a:lnTo>
                  <a:lnTo>
                    <a:pt x="7681" y="16682"/>
                  </a:lnTo>
                  <a:lnTo>
                    <a:pt x="7873" y="16403"/>
                  </a:lnTo>
                  <a:lnTo>
                    <a:pt x="8153" y="16850"/>
                  </a:lnTo>
                  <a:lnTo>
                    <a:pt x="8549" y="16616"/>
                  </a:lnTo>
                  <a:lnTo>
                    <a:pt x="8638" y="17018"/>
                  </a:lnTo>
                  <a:lnTo>
                    <a:pt x="8933" y="17270"/>
                  </a:lnTo>
                  <a:lnTo>
                    <a:pt x="9338" y="17285"/>
                  </a:lnTo>
                  <a:lnTo>
                    <a:pt x="9324" y="16967"/>
                  </a:lnTo>
                  <a:lnTo>
                    <a:pt x="9613" y="17046"/>
                  </a:lnTo>
                  <a:lnTo>
                    <a:pt x="9731" y="17335"/>
                  </a:lnTo>
                  <a:lnTo>
                    <a:pt x="10113" y="17073"/>
                  </a:lnTo>
                  <a:lnTo>
                    <a:pt x="10373" y="17125"/>
                  </a:lnTo>
                  <a:lnTo>
                    <a:pt x="10272" y="16627"/>
                  </a:lnTo>
                  <a:lnTo>
                    <a:pt x="10340" y="16318"/>
                  </a:lnTo>
                  <a:lnTo>
                    <a:pt x="10625" y="16623"/>
                  </a:lnTo>
                  <a:lnTo>
                    <a:pt x="10998" y="16645"/>
                  </a:lnTo>
                  <a:lnTo>
                    <a:pt x="11277" y="16984"/>
                  </a:lnTo>
                  <a:lnTo>
                    <a:pt x="11325" y="17498"/>
                  </a:lnTo>
                  <a:lnTo>
                    <a:pt x="11736" y="17609"/>
                  </a:lnTo>
                  <a:lnTo>
                    <a:pt x="12317" y="17715"/>
                  </a:lnTo>
                  <a:lnTo>
                    <a:pt x="12800" y="17895"/>
                  </a:lnTo>
                  <a:lnTo>
                    <a:pt x="13201" y="18160"/>
                  </a:lnTo>
                  <a:lnTo>
                    <a:pt x="13753" y="18358"/>
                  </a:lnTo>
                  <a:lnTo>
                    <a:pt x="14242" y="18421"/>
                  </a:lnTo>
                  <a:lnTo>
                    <a:pt x="14726" y="18777"/>
                  </a:lnTo>
                  <a:lnTo>
                    <a:pt x="15215" y="19080"/>
                  </a:lnTo>
                  <a:lnTo>
                    <a:pt x="15675" y="18937"/>
                  </a:lnTo>
                  <a:lnTo>
                    <a:pt x="16018" y="18584"/>
                  </a:lnTo>
                  <a:lnTo>
                    <a:pt x="16299" y="18202"/>
                  </a:lnTo>
                  <a:lnTo>
                    <a:pt x="16653" y="18129"/>
                  </a:lnTo>
                  <a:lnTo>
                    <a:pt x="16738" y="18489"/>
                  </a:lnTo>
                  <a:lnTo>
                    <a:pt x="16864" y="18774"/>
                  </a:lnTo>
                  <a:lnTo>
                    <a:pt x="17350" y="18967"/>
                  </a:lnTo>
                  <a:lnTo>
                    <a:pt x="17821" y="19141"/>
                  </a:lnTo>
                  <a:lnTo>
                    <a:pt x="18117" y="18844"/>
                  </a:lnTo>
                  <a:lnTo>
                    <a:pt x="18378" y="18686"/>
                  </a:lnTo>
                  <a:lnTo>
                    <a:pt x="18797" y="18613"/>
                  </a:lnTo>
                  <a:lnTo>
                    <a:pt x="19253" y="18663"/>
                  </a:lnTo>
                  <a:lnTo>
                    <a:pt x="19690" y="18732"/>
                  </a:lnTo>
                  <a:lnTo>
                    <a:pt x="20141" y="18582"/>
                  </a:lnTo>
                  <a:lnTo>
                    <a:pt x="20677" y="18534"/>
                  </a:lnTo>
                  <a:lnTo>
                    <a:pt x="21086" y="18533"/>
                  </a:lnTo>
                  <a:lnTo>
                    <a:pt x="21590" y="18792"/>
                  </a:lnTo>
                  <a:lnTo>
                    <a:pt x="21600" y="18350"/>
                  </a:lnTo>
                  <a:lnTo>
                    <a:pt x="21189" y="18058"/>
                  </a:lnTo>
                  <a:lnTo>
                    <a:pt x="20720" y="17809"/>
                  </a:lnTo>
                  <a:lnTo>
                    <a:pt x="20548" y="17397"/>
                  </a:lnTo>
                  <a:lnTo>
                    <a:pt x="20181" y="17267"/>
                  </a:lnTo>
                  <a:lnTo>
                    <a:pt x="19801" y="17330"/>
                  </a:lnTo>
                  <a:lnTo>
                    <a:pt x="19850" y="16898"/>
                  </a:lnTo>
                  <a:lnTo>
                    <a:pt x="19785" y="16627"/>
                  </a:lnTo>
                  <a:lnTo>
                    <a:pt x="19364" y="16679"/>
                  </a:lnTo>
                  <a:lnTo>
                    <a:pt x="18880" y="16860"/>
                  </a:lnTo>
                  <a:lnTo>
                    <a:pt x="18750" y="16487"/>
                  </a:lnTo>
                  <a:lnTo>
                    <a:pt x="18413" y="16353"/>
                  </a:lnTo>
                  <a:lnTo>
                    <a:pt x="18414" y="15983"/>
                  </a:lnTo>
                  <a:lnTo>
                    <a:pt x="18092" y="15797"/>
                  </a:lnTo>
                  <a:lnTo>
                    <a:pt x="17644" y="15453"/>
                  </a:lnTo>
                  <a:lnTo>
                    <a:pt x="17273" y="15093"/>
                  </a:lnTo>
                  <a:lnTo>
                    <a:pt x="16902" y="14781"/>
                  </a:lnTo>
                  <a:lnTo>
                    <a:pt x="16503" y="14773"/>
                  </a:lnTo>
                  <a:lnTo>
                    <a:pt x="16248" y="14547"/>
                  </a:lnTo>
                  <a:lnTo>
                    <a:pt x="16138" y="14214"/>
                  </a:lnTo>
                  <a:lnTo>
                    <a:pt x="16413" y="13996"/>
                  </a:lnTo>
                  <a:lnTo>
                    <a:pt x="16493" y="13595"/>
                  </a:lnTo>
                  <a:lnTo>
                    <a:pt x="16178" y="13409"/>
                  </a:lnTo>
                  <a:lnTo>
                    <a:pt x="15910" y="13127"/>
                  </a:lnTo>
                  <a:lnTo>
                    <a:pt x="15771" y="12678"/>
                  </a:lnTo>
                  <a:lnTo>
                    <a:pt x="15745" y="12358"/>
                  </a:lnTo>
                  <a:lnTo>
                    <a:pt x="15643" y="12075"/>
                  </a:lnTo>
                  <a:lnTo>
                    <a:pt x="15973" y="11752"/>
                  </a:lnTo>
                  <a:lnTo>
                    <a:pt x="16181" y="11265"/>
                  </a:lnTo>
                  <a:lnTo>
                    <a:pt x="16233" y="10876"/>
                  </a:lnTo>
                  <a:lnTo>
                    <a:pt x="16403" y="10525"/>
                  </a:lnTo>
                  <a:lnTo>
                    <a:pt x="16620" y="10365"/>
                  </a:lnTo>
                  <a:lnTo>
                    <a:pt x="16716" y="9888"/>
                  </a:lnTo>
                  <a:lnTo>
                    <a:pt x="17093" y="9456"/>
                  </a:lnTo>
                  <a:lnTo>
                    <a:pt x="17229" y="8877"/>
                  </a:lnTo>
                  <a:lnTo>
                    <a:pt x="16716" y="8838"/>
                  </a:lnTo>
                  <a:lnTo>
                    <a:pt x="16128" y="9002"/>
                  </a:lnTo>
                  <a:lnTo>
                    <a:pt x="15590" y="9325"/>
                  </a:lnTo>
                  <a:lnTo>
                    <a:pt x="15290" y="9362"/>
                  </a:lnTo>
                  <a:lnTo>
                    <a:pt x="15119" y="8899"/>
                  </a:lnTo>
                  <a:lnTo>
                    <a:pt x="14792" y="8668"/>
                  </a:lnTo>
                  <a:lnTo>
                    <a:pt x="14703" y="8417"/>
                  </a:lnTo>
                  <a:lnTo>
                    <a:pt x="14856" y="8147"/>
                  </a:lnTo>
                  <a:lnTo>
                    <a:pt x="14879" y="7758"/>
                  </a:lnTo>
                  <a:lnTo>
                    <a:pt x="14603" y="7366"/>
                  </a:lnTo>
                  <a:lnTo>
                    <a:pt x="14619" y="6759"/>
                  </a:lnTo>
                  <a:lnTo>
                    <a:pt x="15275" y="5707"/>
                  </a:lnTo>
                  <a:lnTo>
                    <a:pt x="15366" y="4756"/>
                  </a:lnTo>
                  <a:lnTo>
                    <a:pt x="15340" y="3655"/>
                  </a:lnTo>
                  <a:lnTo>
                    <a:pt x="15175" y="3317"/>
                  </a:lnTo>
                  <a:lnTo>
                    <a:pt x="15476" y="3040"/>
                  </a:lnTo>
                  <a:lnTo>
                    <a:pt x="15901" y="2775"/>
                  </a:lnTo>
                  <a:lnTo>
                    <a:pt x="16018" y="2377"/>
                  </a:lnTo>
                  <a:lnTo>
                    <a:pt x="15819" y="1942"/>
                  </a:lnTo>
                  <a:lnTo>
                    <a:pt x="14773" y="1464"/>
                  </a:lnTo>
                  <a:lnTo>
                    <a:pt x="14305" y="1033"/>
                  </a:lnTo>
                  <a:lnTo>
                    <a:pt x="14052" y="768"/>
                  </a:lnTo>
                  <a:lnTo>
                    <a:pt x="13716" y="932"/>
                  </a:lnTo>
                  <a:lnTo>
                    <a:pt x="13386" y="763"/>
                  </a:lnTo>
                  <a:lnTo>
                    <a:pt x="13064" y="622"/>
                  </a:lnTo>
                  <a:lnTo>
                    <a:pt x="13182" y="271"/>
                  </a:lnTo>
                  <a:lnTo>
                    <a:pt x="13092" y="0"/>
                  </a:lnTo>
                  <a:lnTo>
                    <a:pt x="12836" y="128"/>
                  </a:lnTo>
                  <a:lnTo>
                    <a:pt x="12537" y="126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3201876" y="487345"/>
              <a:ext cx="2019230" cy="2193849"/>
            </a:xfrm>
            <a:custGeom>
              <a:rect b="b" l="l" r="r" t="t"/>
              <a:pathLst>
                <a:path extrusionOk="0" h="21600" w="21600">
                  <a:moveTo>
                    <a:pt x="21600" y="12058"/>
                  </a:moveTo>
                  <a:lnTo>
                    <a:pt x="21246" y="11723"/>
                  </a:lnTo>
                  <a:lnTo>
                    <a:pt x="21213" y="11357"/>
                  </a:lnTo>
                  <a:lnTo>
                    <a:pt x="20925" y="10888"/>
                  </a:lnTo>
                  <a:lnTo>
                    <a:pt x="20771" y="10524"/>
                  </a:lnTo>
                  <a:lnTo>
                    <a:pt x="20741" y="9955"/>
                  </a:lnTo>
                  <a:lnTo>
                    <a:pt x="20859" y="9491"/>
                  </a:lnTo>
                  <a:lnTo>
                    <a:pt x="20445" y="9499"/>
                  </a:lnTo>
                  <a:lnTo>
                    <a:pt x="20050" y="9736"/>
                  </a:lnTo>
                  <a:lnTo>
                    <a:pt x="19563" y="9909"/>
                  </a:lnTo>
                  <a:lnTo>
                    <a:pt x="19029" y="9632"/>
                  </a:lnTo>
                  <a:lnTo>
                    <a:pt x="18518" y="9678"/>
                  </a:lnTo>
                  <a:lnTo>
                    <a:pt x="18323" y="9999"/>
                  </a:lnTo>
                  <a:lnTo>
                    <a:pt x="17644" y="9946"/>
                  </a:lnTo>
                  <a:lnTo>
                    <a:pt x="17037" y="9780"/>
                  </a:lnTo>
                  <a:lnTo>
                    <a:pt x="16682" y="9417"/>
                  </a:lnTo>
                  <a:lnTo>
                    <a:pt x="16515" y="9045"/>
                  </a:lnTo>
                  <a:lnTo>
                    <a:pt x="16151" y="8707"/>
                  </a:lnTo>
                  <a:lnTo>
                    <a:pt x="15710" y="8467"/>
                  </a:lnTo>
                  <a:lnTo>
                    <a:pt x="15809" y="8006"/>
                  </a:lnTo>
                  <a:lnTo>
                    <a:pt x="16111" y="7401"/>
                  </a:lnTo>
                  <a:lnTo>
                    <a:pt x="16305" y="6891"/>
                  </a:lnTo>
                  <a:lnTo>
                    <a:pt x="16546" y="6332"/>
                  </a:lnTo>
                  <a:lnTo>
                    <a:pt x="16315" y="5798"/>
                  </a:lnTo>
                  <a:lnTo>
                    <a:pt x="16044" y="5404"/>
                  </a:lnTo>
                  <a:lnTo>
                    <a:pt x="15538" y="5336"/>
                  </a:lnTo>
                  <a:lnTo>
                    <a:pt x="15364" y="4764"/>
                  </a:lnTo>
                  <a:lnTo>
                    <a:pt x="15467" y="4292"/>
                  </a:lnTo>
                  <a:lnTo>
                    <a:pt x="15873" y="3817"/>
                  </a:lnTo>
                  <a:lnTo>
                    <a:pt x="16316" y="3442"/>
                  </a:lnTo>
                  <a:lnTo>
                    <a:pt x="16599" y="3114"/>
                  </a:lnTo>
                  <a:lnTo>
                    <a:pt x="16699" y="2555"/>
                  </a:lnTo>
                  <a:lnTo>
                    <a:pt x="17112" y="2671"/>
                  </a:lnTo>
                  <a:lnTo>
                    <a:pt x="17507" y="2809"/>
                  </a:lnTo>
                  <a:lnTo>
                    <a:pt x="17799" y="2342"/>
                  </a:lnTo>
                  <a:lnTo>
                    <a:pt x="18022" y="2049"/>
                  </a:lnTo>
                  <a:lnTo>
                    <a:pt x="17686" y="1790"/>
                  </a:lnTo>
                  <a:lnTo>
                    <a:pt x="18080" y="1554"/>
                  </a:lnTo>
                  <a:lnTo>
                    <a:pt x="18658" y="1375"/>
                  </a:lnTo>
                  <a:lnTo>
                    <a:pt x="18740" y="974"/>
                  </a:lnTo>
                  <a:lnTo>
                    <a:pt x="18565" y="487"/>
                  </a:lnTo>
                  <a:lnTo>
                    <a:pt x="18268" y="239"/>
                  </a:lnTo>
                  <a:lnTo>
                    <a:pt x="17986" y="352"/>
                  </a:lnTo>
                  <a:lnTo>
                    <a:pt x="17686" y="148"/>
                  </a:lnTo>
                  <a:lnTo>
                    <a:pt x="17351" y="330"/>
                  </a:lnTo>
                  <a:lnTo>
                    <a:pt x="16974" y="200"/>
                  </a:lnTo>
                  <a:lnTo>
                    <a:pt x="16567" y="0"/>
                  </a:lnTo>
                  <a:lnTo>
                    <a:pt x="16167" y="42"/>
                  </a:lnTo>
                  <a:lnTo>
                    <a:pt x="15543" y="785"/>
                  </a:lnTo>
                  <a:lnTo>
                    <a:pt x="15081" y="760"/>
                  </a:lnTo>
                  <a:lnTo>
                    <a:pt x="14460" y="984"/>
                  </a:lnTo>
                  <a:lnTo>
                    <a:pt x="14100" y="862"/>
                  </a:lnTo>
                  <a:lnTo>
                    <a:pt x="13686" y="385"/>
                  </a:lnTo>
                  <a:lnTo>
                    <a:pt x="13302" y="73"/>
                  </a:lnTo>
                  <a:lnTo>
                    <a:pt x="12757" y="54"/>
                  </a:lnTo>
                  <a:lnTo>
                    <a:pt x="12722" y="499"/>
                  </a:lnTo>
                  <a:lnTo>
                    <a:pt x="12126" y="1139"/>
                  </a:lnTo>
                  <a:lnTo>
                    <a:pt x="12057" y="1575"/>
                  </a:lnTo>
                  <a:lnTo>
                    <a:pt x="11721" y="1948"/>
                  </a:lnTo>
                  <a:lnTo>
                    <a:pt x="11372" y="1834"/>
                  </a:lnTo>
                  <a:lnTo>
                    <a:pt x="10884" y="2160"/>
                  </a:lnTo>
                  <a:lnTo>
                    <a:pt x="10453" y="2324"/>
                  </a:lnTo>
                  <a:lnTo>
                    <a:pt x="11086" y="2719"/>
                  </a:lnTo>
                  <a:lnTo>
                    <a:pt x="10606" y="3233"/>
                  </a:lnTo>
                  <a:lnTo>
                    <a:pt x="10354" y="3988"/>
                  </a:lnTo>
                  <a:lnTo>
                    <a:pt x="10565" y="4369"/>
                  </a:lnTo>
                  <a:lnTo>
                    <a:pt x="10597" y="4839"/>
                  </a:lnTo>
                  <a:lnTo>
                    <a:pt x="11427" y="5087"/>
                  </a:lnTo>
                  <a:lnTo>
                    <a:pt x="11364" y="5430"/>
                  </a:lnTo>
                  <a:lnTo>
                    <a:pt x="11550" y="5803"/>
                  </a:lnTo>
                  <a:lnTo>
                    <a:pt x="11423" y="6173"/>
                  </a:lnTo>
                  <a:lnTo>
                    <a:pt x="11076" y="6480"/>
                  </a:lnTo>
                  <a:lnTo>
                    <a:pt x="10506" y="6641"/>
                  </a:lnTo>
                  <a:lnTo>
                    <a:pt x="9719" y="6573"/>
                  </a:lnTo>
                  <a:lnTo>
                    <a:pt x="9320" y="7046"/>
                  </a:lnTo>
                  <a:lnTo>
                    <a:pt x="9304" y="7676"/>
                  </a:lnTo>
                  <a:lnTo>
                    <a:pt x="9417" y="8047"/>
                  </a:lnTo>
                  <a:lnTo>
                    <a:pt x="9071" y="8219"/>
                  </a:lnTo>
                  <a:lnTo>
                    <a:pt x="8735" y="8153"/>
                  </a:lnTo>
                  <a:lnTo>
                    <a:pt x="8321" y="7759"/>
                  </a:lnTo>
                  <a:lnTo>
                    <a:pt x="7869" y="7657"/>
                  </a:lnTo>
                  <a:lnTo>
                    <a:pt x="7578" y="8031"/>
                  </a:lnTo>
                  <a:lnTo>
                    <a:pt x="7188" y="8030"/>
                  </a:lnTo>
                  <a:lnTo>
                    <a:pt x="6590" y="8237"/>
                  </a:lnTo>
                  <a:lnTo>
                    <a:pt x="6498" y="9047"/>
                  </a:lnTo>
                  <a:lnTo>
                    <a:pt x="5849" y="8707"/>
                  </a:lnTo>
                  <a:lnTo>
                    <a:pt x="5417" y="9115"/>
                  </a:lnTo>
                  <a:lnTo>
                    <a:pt x="5359" y="9597"/>
                  </a:lnTo>
                  <a:lnTo>
                    <a:pt x="5269" y="10035"/>
                  </a:lnTo>
                  <a:lnTo>
                    <a:pt x="4832" y="10493"/>
                  </a:lnTo>
                  <a:lnTo>
                    <a:pt x="4896" y="10845"/>
                  </a:lnTo>
                  <a:lnTo>
                    <a:pt x="4790" y="11281"/>
                  </a:lnTo>
                  <a:lnTo>
                    <a:pt x="4001" y="11615"/>
                  </a:lnTo>
                  <a:lnTo>
                    <a:pt x="3698" y="11491"/>
                  </a:lnTo>
                  <a:lnTo>
                    <a:pt x="3057" y="11746"/>
                  </a:lnTo>
                  <a:lnTo>
                    <a:pt x="2547" y="11591"/>
                  </a:lnTo>
                  <a:lnTo>
                    <a:pt x="2334" y="11228"/>
                  </a:lnTo>
                  <a:lnTo>
                    <a:pt x="2655" y="10649"/>
                  </a:lnTo>
                  <a:lnTo>
                    <a:pt x="2772" y="9987"/>
                  </a:lnTo>
                  <a:lnTo>
                    <a:pt x="2418" y="9768"/>
                  </a:lnTo>
                  <a:lnTo>
                    <a:pt x="1838" y="9834"/>
                  </a:lnTo>
                  <a:lnTo>
                    <a:pt x="1723" y="10379"/>
                  </a:lnTo>
                  <a:lnTo>
                    <a:pt x="1252" y="10814"/>
                  </a:lnTo>
                  <a:lnTo>
                    <a:pt x="1240" y="11261"/>
                  </a:lnTo>
                  <a:lnTo>
                    <a:pt x="886" y="11549"/>
                  </a:lnTo>
                  <a:lnTo>
                    <a:pt x="682" y="12041"/>
                  </a:lnTo>
                  <a:lnTo>
                    <a:pt x="594" y="12528"/>
                  </a:lnTo>
                  <a:lnTo>
                    <a:pt x="0" y="13225"/>
                  </a:lnTo>
                  <a:lnTo>
                    <a:pt x="155" y="13657"/>
                  </a:lnTo>
                  <a:lnTo>
                    <a:pt x="377" y="14369"/>
                  </a:lnTo>
                  <a:lnTo>
                    <a:pt x="870" y="14760"/>
                  </a:lnTo>
                  <a:lnTo>
                    <a:pt x="1039" y="15097"/>
                  </a:lnTo>
                  <a:lnTo>
                    <a:pt x="688" y="15362"/>
                  </a:lnTo>
                  <a:lnTo>
                    <a:pt x="806" y="15739"/>
                  </a:lnTo>
                  <a:lnTo>
                    <a:pt x="1151" y="16100"/>
                  </a:lnTo>
                  <a:lnTo>
                    <a:pt x="1627" y="16122"/>
                  </a:lnTo>
                  <a:lnTo>
                    <a:pt x="2521" y="16860"/>
                  </a:lnTo>
                  <a:lnTo>
                    <a:pt x="3376" y="17278"/>
                  </a:lnTo>
                  <a:lnTo>
                    <a:pt x="3363" y="17752"/>
                  </a:lnTo>
                  <a:lnTo>
                    <a:pt x="3799" y="17880"/>
                  </a:lnTo>
                  <a:lnTo>
                    <a:pt x="3987" y="18226"/>
                  </a:lnTo>
                  <a:lnTo>
                    <a:pt x="4777" y="18017"/>
                  </a:lnTo>
                  <a:lnTo>
                    <a:pt x="5084" y="18206"/>
                  </a:lnTo>
                  <a:lnTo>
                    <a:pt x="5034" y="18738"/>
                  </a:lnTo>
                  <a:lnTo>
                    <a:pt x="5575" y="18656"/>
                  </a:lnTo>
                  <a:lnTo>
                    <a:pt x="6004" y="18833"/>
                  </a:lnTo>
                  <a:lnTo>
                    <a:pt x="6156" y="19229"/>
                  </a:lnTo>
                  <a:lnTo>
                    <a:pt x="6856" y="19529"/>
                  </a:lnTo>
                  <a:lnTo>
                    <a:pt x="7175" y="19758"/>
                  </a:lnTo>
                  <a:lnTo>
                    <a:pt x="7178" y="20111"/>
                  </a:lnTo>
                  <a:lnTo>
                    <a:pt x="7598" y="20194"/>
                  </a:lnTo>
                  <a:lnTo>
                    <a:pt x="8005" y="20143"/>
                  </a:lnTo>
                  <a:lnTo>
                    <a:pt x="8291" y="20492"/>
                  </a:lnTo>
                  <a:lnTo>
                    <a:pt x="8768" y="20629"/>
                  </a:lnTo>
                  <a:lnTo>
                    <a:pt x="9552" y="20375"/>
                  </a:lnTo>
                  <a:lnTo>
                    <a:pt x="10194" y="19988"/>
                  </a:lnTo>
                  <a:lnTo>
                    <a:pt x="11025" y="19797"/>
                  </a:lnTo>
                  <a:lnTo>
                    <a:pt x="11759" y="19954"/>
                  </a:lnTo>
                  <a:lnTo>
                    <a:pt x="12440" y="19816"/>
                  </a:lnTo>
                  <a:lnTo>
                    <a:pt x="13018" y="19902"/>
                  </a:lnTo>
                  <a:lnTo>
                    <a:pt x="13562" y="20057"/>
                  </a:lnTo>
                  <a:lnTo>
                    <a:pt x="14278" y="20014"/>
                  </a:lnTo>
                  <a:lnTo>
                    <a:pt x="14642" y="20083"/>
                  </a:lnTo>
                  <a:lnTo>
                    <a:pt x="14859" y="20606"/>
                  </a:lnTo>
                  <a:lnTo>
                    <a:pt x="14883" y="21187"/>
                  </a:lnTo>
                  <a:lnTo>
                    <a:pt x="15409" y="21383"/>
                  </a:lnTo>
                  <a:lnTo>
                    <a:pt x="15681" y="21600"/>
                  </a:lnTo>
                  <a:lnTo>
                    <a:pt x="15926" y="21419"/>
                  </a:lnTo>
                  <a:lnTo>
                    <a:pt x="15913" y="20984"/>
                  </a:lnTo>
                  <a:lnTo>
                    <a:pt x="15778" y="20620"/>
                  </a:lnTo>
                  <a:lnTo>
                    <a:pt x="16175" y="20208"/>
                  </a:lnTo>
                  <a:lnTo>
                    <a:pt x="16232" y="20709"/>
                  </a:lnTo>
                  <a:lnTo>
                    <a:pt x="16306" y="21144"/>
                  </a:lnTo>
                  <a:lnTo>
                    <a:pt x="16718" y="20726"/>
                  </a:lnTo>
                  <a:lnTo>
                    <a:pt x="16554" y="20225"/>
                  </a:lnTo>
                  <a:lnTo>
                    <a:pt x="16982" y="19757"/>
                  </a:lnTo>
                  <a:lnTo>
                    <a:pt x="16766" y="19350"/>
                  </a:lnTo>
                  <a:lnTo>
                    <a:pt x="16272" y="19254"/>
                  </a:lnTo>
                  <a:lnTo>
                    <a:pt x="16128" y="18874"/>
                  </a:lnTo>
                  <a:lnTo>
                    <a:pt x="15663" y="19191"/>
                  </a:lnTo>
                  <a:lnTo>
                    <a:pt x="15275" y="19111"/>
                  </a:lnTo>
                  <a:lnTo>
                    <a:pt x="15714" y="18772"/>
                  </a:lnTo>
                  <a:lnTo>
                    <a:pt x="15496" y="18542"/>
                  </a:lnTo>
                  <a:lnTo>
                    <a:pt x="15439" y="18224"/>
                  </a:lnTo>
                  <a:lnTo>
                    <a:pt x="15135" y="17933"/>
                  </a:lnTo>
                  <a:lnTo>
                    <a:pt x="15110" y="17455"/>
                  </a:lnTo>
                  <a:lnTo>
                    <a:pt x="14928" y="17098"/>
                  </a:lnTo>
                  <a:lnTo>
                    <a:pt x="14866" y="16816"/>
                  </a:lnTo>
                  <a:lnTo>
                    <a:pt x="14944" y="16286"/>
                  </a:lnTo>
                  <a:lnTo>
                    <a:pt x="15072" y="15687"/>
                  </a:lnTo>
                  <a:lnTo>
                    <a:pt x="15425" y="14942"/>
                  </a:lnTo>
                  <a:cubicBezTo>
                    <a:pt x="15500" y="14836"/>
                    <a:pt x="15575" y="14731"/>
                    <a:pt x="15650" y="14625"/>
                  </a:cubicBezTo>
                  <a:cubicBezTo>
                    <a:pt x="15725" y="14520"/>
                    <a:pt x="15800" y="14415"/>
                    <a:pt x="15875" y="14309"/>
                  </a:cubicBezTo>
                  <a:lnTo>
                    <a:pt x="15447" y="14380"/>
                  </a:lnTo>
                  <a:lnTo>
                    <a:pt x="14838" y="15533"/>
                  </a:lnTo>
                  <a:lnTo>
                    <a:pt x="14626" y="16545"/>
                  </a:lnTo>
                  <a:lnTo>
                    <a:pt x="14559" y="17125"/>
                  </a:lnTo>
                  <a:lnTo>
                    <a:pt x="14258" y="16997"/>
                  </a:lnTo>
                  <a:lnTo>
                    <a:pt x="14336" y="16219"/>
                  </a:lnTo>
                  <a:lnTo>
                    <a:pt x="14007" y="16221"/>
                  </a:lnTo>
                  <a:lnTo>
                    <a:pt x="13727" y="15958"/>
                  </a:lnTo>
                  <a:lnTo>
                    <a:pt x="13812" y="15443"/>
                  </a:lnTo>
                  <a:lnTo>
                    <a:pt x="13745" y="14964"/>
                  </a:lnTo>
                  <a:lnTo>
                    <a:pt x="14280" y="14724"/>
                  </a:lnTo>
                  <a:lnTo>
                    <a:pt x="14613" y="14114"/>
                  </a:lnTo>
                  <a:lnTo>
                    <a:pt x="15051" y="13963"/>
                  </a:lnTo>
                  <a:lnTo>
                    <a:pt x="15246" y="13615"/>
                  </a:lnTo>
                  <a:lnTo>
                    <a:pt x="15759" y="13419"/>
                  </a:lnTo>
                  <a:lnTo>
                    <a:pt x="16250" y="13233"/>
                  </a:lnTo>
                  <a:lnTo>
                    <a:pt x="16937" y="12692"/>
                  </a:lnTo>
                  <a:lnTo>
                    <a:pt x="17381" y="13140"/>
                  </a:lnTo>
                  <a:lnTo>
                    <a:pt x="16757" y="13607"/>
                  </a:lnTo>
                  <a:lnTo>
                    <a:pt x="15786" y="13954"/>
                  </a:lnTo>
                  <a:lnTo>
                    <a:pt x="16391" y="14282"/>
                  </a:lnTo>
                  <a:lnTo>
                    <a:pt x="16920" y="13968"/>
                  </a:lnTo>
                  <a:lnTo>
                    <a:pt x="17689" y="13503"/>
                  </a:lnTo>
                  <a:lnTo>
                    <a:pt x="18262" y="13491"/>
                  </a:lnTo>
                  <a:lnTo>
                    <a:pt x="18682" y="12964"/>
                  </a:lnTo>
                  <a:lnTo>
                    <a:pt x="19280" y="12920"/>
                  </a:lnTo>
                  <a:lnTo>
                    <a:pt x="19878" y="12464"/>
                  </a:lnTo>
                  <a:lnTo>
                    <a:pt x="20304" y="12135"/>
                  </a:lnTo>
                  <a:lnTo>
                    <a:pt x="20822" y="11948"/>
                  </a:lnTo>
                  <a:lnTo>
                    <a:pt x="21146" y="12186"/>
                  </a:lnTo>
                  <a:lnTo>
                    <a:pt x="21600" y="12058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622640" y="530207"/>
              <a:ext cx="1250907" cy="1257256"/>
            </a:xfrm>
            <a:custGeom>
              <a:rect b="b" l="l" r="r" t="t"/>
              <a:pathLst>
                <a:path extrusionOk="0" h="21600" w="21600">
                  <a:moveTo>
                    <a:pt x="8316" y="757"/>
                  </a:moveTo>
                  <a:lnTo>
                    <a:pt x="7506" y="945"/>
                  </a:lnTo>
                  <a:lnTo>
                    <a:pt x="6866" y="610"/>
                  </a:lnTo>
                  <a:lnTo>
                    <a:pt x="6155" y="38"/>
                  </a:lnTo>
                  <a:lnTo>
                    <a:pt x="5349" y="0"/>
                  </a:lnTo>
                  <a:lnTo>
                    <a:pt x="5476" y="855"/>
                  </a:lnTo>
                  <a:lnTo>
                    <a:pt x="5400" y="1425"/>
                  </a:lnTo>
                  <a:lnTo>
                    <a:pt x="4536" y="1806"/>
                  </a:lnTo>
                  <a:lnTo>
                    <a:pt x="3642" y="2186"/>
                  </a:lnTo>
                  <a:lnTo>
                    <a:pt x="4411" y="2885"/>
                  </a:lnTo>
                  <a:lnTo>
                    <a:pt x="3668" y="3897"/>
                  </a:lnTo>
                  <a:lnTo>
                    <a:pt x="2227" y="3622"/>
                  </a:lnTo>
                  <a:lnTo>
                    <a:pt x="2055" y="4598"/>
                  </a:lnTo>
                  <a:lnTo>
                    <a:pt x="987" y="5772"/>
                  </a:lnTo>
                  <a:lnTo>
                    <a:pt x="183" y="6594"/>
                  </a:lnTo>
                  <a:lnTo>
                    <a:pt x="0" y="7484"/>
                  </a:lnTo>
                  <a:lnTo>
                    <a:pt x="477" y="8857"/>
                  </a:lnTo>
                  <a:lnTo>
                    <a:pt x="1261" y="8960"/>
                  </a:lnTo>
                  <a:lnTo>
                    <a:pt x="2011" y="10306"/>
                  </a:lnTo>
                  <a:lnTo>
                    <a:pt x="1275" y="12323"/>
                  </a:lnTo>
                  <a:lnTo>
                    <a:pt x="592" y="14155"/>
                  </a:lnTo>
                  <a:lnTo>
                    <a:pt x="1516" y="14787"/>
                  </a:lnTo>
                  <a:lnTo>
                    <a:pt x="1989" y="15369"/>
                  </a:lnTo>
                  <a:lnTo>
                    <a:pt x="2733" y="16413"/>
                  </a:lnTo>
                  <a:lnTo>
                    <a:pt x="3304" y="16832"/>
                  </a:lnTo>
                  <a:lnTo>
                    <a:pt x="5201" y="17057"/>
                  </a:lnTo>
                  <a:lnTo>
                    <a:pt x="5592" y="16367"/>
                  </a:lnTo>
                  <a:lnTo>
                    <a:pt x="6149" y="16304"/>
                  </a:lnTo>
                  <a:lnTo>
                    <a:pt x="7090" y="16751"/>
                  </a:lnTo>
                  <a:lnTo>
                    <a:pt x="8710" y="16021"/>
                  </a:lnTo>
                  <a:lnTo>
                    <a:pt x="8748" y="17404"/>
                  </a:lnTo>
                  <a:lnTo>
                    <a:pt x="9215" y="18425"/>
                  </a:lnTo>
                  <a:lnTo>
                    <a:pt x="9680" y="19687"/>
                  </a:lnTo>
                  <a:lnTo>
                    <a:pt x="10147" y="20284"/>
                  </a:lnTo>
                  <a:lnTo>
                    <a:pt x="10797" y="20324"/>
                  </a:lnTo>
                  <a:lnTo>
                    <a:pt x="11140" y="19585"/>
                  </a:lnTo>
                  <a:cubicBezTo>
                    <a:pt x="11231" y="19483"/>
                    <a:pt x="11322" y="19380"/>
                    <a:pt x="11414" y="19278"/>
                  </a:cubicBezTo>
                  <a:cubicBezTo>
                    <a:pt x="11505" y="19176"/>
                    <a:pt x="11596" y="19074"/>
                    <a:pt x="11687" y="18972"/>
                  </a:cubicBezTo>
                  <a:lnTo>
                    <a:pt x="10673" y="19344"/>
                  </a:lnTo>
                  <a:lnTo>
                    <a:pt x="10236" y="18740"/>
                  </a:lnTo>
                  <a:lnTo>
                    <a:pt x="10945" y="18085"/>
                  </a:lnTo>
                  <a:lnTo>
                    <a:pt x="11395" y="17444"/>
                  </a:lnTo>
                  <a:lnTo>
                    <a:pt x="12237" y="17888"/>
                  </a:lnTo>
                  <a:lnTo>
                    <a:pt x="13043" y="18102"/>
                  </a:lnTo>
                  <a:lnTo>
                    <a:pt x="14011" y="18080"/>
                  </a:lnTo>
                  <a:lnTo>
                    <a:pt x="14470" y="18826"/>
                  </a:lnTo>
                  <a:lnTo>
                    <a:pt x="14366" y="19718"/>
                  </a:lnTo>
                  <a:lnTo>
                    <a:pt x="15479" y="19306"/>
                  </a:lnTo>
                  <a:lnTo>
                    <a:pt x="16483" y="18929"/>
                  </a:lnTo>
                  <a:lnTo>
                    <a:pt x="16754" y="18420"/>
                  </a:lnTo>
                  <a:lnTo>
                    <a:pt x="16471" y="17862"/>
                  </a:lnTo>
                  <a:lnTo>
                    <a:pt x="17085" y="17142"/>
                  </a:lnTo>
                  <a:lnTo>
                    <a:pt x="18107" y="17884"/>
                  </a:lnTo>
                  <a:lnTo>
                    <a:pt x="19268" y="18767"/>
                  </a:lnTo>
                  <a:lnTo>
                    <a:pt x="20118" y="19849"/>
                  </a:lnTo>
                  <a:lnTo>
                    <a:pt x="20112" y="20372"/>
                  </a:lnTo>
                  <a:lnTo>
                    <a:pt x="20858" y="20946"/>
                  </a:lnTo>
                  <a:lnTo>
                    <a:pt x="19717" y="20931"/>
                  </a:lnTo>
                  <a:lnTo>
                    <a:pt x="19134" y="21021"/>
                  </a:lnTo>
                  <a:lnTo>
                    <a:pt x="19741" y="21560"/>
                  </a:lnTo>
                  <a:lnTo>
                    <a:pt x="21203" y="21600"/>
                  </a:lnTo>
                  <a:lnTo>
                    <a:pt x="21600" y="20750"/>
                  </a:lnTo>
                  <a:lnTo>
                    <a:pt x="21574" y="19970"/>
                  </a:lnTo>
                  <a:lnTo>
                    <a:pt x="20896" y="19601"/>
                  </a:lnTo>
                  <a:lnTo>
                    <a:pt x="20672" y="18461"/>
                  </a:lnTo>
                  <a:lnTo>
                    <a:pt x="20224" y="18067"/>
                  </a:lnTo>
                  <a:lnTo>
                    <a:pt x="19354" y="17927"/>
                  </a:lnTo>
                  <a:lnTo>
                    <a:pt x="19012" y="17487"/>
                  </a:lnTo>
                  <a:lnTo>
                    <a:pt x="18606" y="17233"/>
                  </a:lnTo>
                  <a:lnTo>
                    <a:pt x="17939" y="17057"/>
                  </a:lnTo>
                  <a:lnTo>
                    <a:pt x="17442" y="16554"/>
                  </a:lnTo>
                  <a:lnTo>
                    <a:pt x="17381" y="15835"/>
                  </a:lnTo>
                  <a:lnTo>
                    <a:pt x="17780" y="14828"/>
                  </a:lnTo>
                  <a:lnTo>
                    <a:pt x="18502" y="14191"/>
                  </a:lnTo>
                  <a:lnTo>
                    <a:pt x="18352" y="13666"/>
                  </a:lnTo>
                  <a:lnTo>
                    <a:pt x="17808" y="13300"/>
                  </a:lnTo>
                  <a:lnTo>
                    <a:pt x="17175" y="13641"/>
                  </a:lnTo>
                  <a:lnTo>
                    <a:pt x="16391" y="13695"/>
                  </a:lnTo>
                  <a:lnTo>
                    <a:pt x="15683" y="13269"/>
                  </a:lnTo>
                  <a:lnTo>
                    <a:pt x="16565" y="12732"/>
                  </a:lnTo>
                  <a:lnTo>
                    <a:pt x="16515" y="12144"/>
                  </a:lnTo>
                  <a:lnTo>
                    <a:pt x="16642" y="11592"/>
                  </a:lnTo>
                  <a:lnTo>
                    <a:pt x="17375" y="11356"/>
                  </a:lnTo>
                  <a:lnTo>
                    <a:pt x="17995" y="10720"/>
                  </a:lnTo>
                  <a:lnTo>
                    <a:pt x="18500" y="9981"/>
                  </a:lnTo>
                  <a:lnTo>
                    <a:pt x="18715" y="9242"/>
                  </a:lnTo>
                  <a:lnTo>
                    <a:pt x="18019" y="9109"/>
                  </a:lnTo>
                  <a:lnTo>
                    <a:pt x="17428" y="9265"/>
                  </a:lnTo>
                  <a:lnTo>
                    <a:pt x="16966" y="8859"/>
                  </a:lnTo>
                  <a:lnTo>
                    <a:pt x="16527" y="8787"/>
                  </a:lnTo>
                  <a:lnTo>
                    <a:pt x="15962" y="8746"/>
                  </a:lnTo>
                  <a:lnTo>
                    <a:pt x="15062" y="8875"/>
                  </a:lnTo>
                  <a:lnTo>
                    <a:pt x="14895" y="8217"/>
                  </a:lnTo>
                  <a:lnTo>
                    <a:pt x="14677" y="7712"/>
                  </a:lnTo>
                  <a:lnTo>
                    <a:pt x="14588" y="7002"/>
                  </a:lnTo>
                  <a:lnTo>
                    <a:pt x="15457" y="6603"/>
                  </a:lnTo>
                  <a:lnTo>
                    <a:pt x="15390" y="5778"/>
                  </a:lnTo>
                  <a:lnTo>
                    <a:pt x="16215" y="5602"/>
                  </a:lnTo>
                  <a:lnTo>
                    <a:pt x="16620" y="4974"/>
                  </a:lnTo>
                  <a:lnTo>
                    <a:pt x="17259" y="5071"/>
                  </a:lnTo>
                  <a:lnTo>
                    <a:pt x="17650" y="4622"/>
                  </a:lnTo>
                  <a:lnTo>
                    <a:pt x="18757" y="4271"/>
                  </a:lnTo>
                  <a:lnTo>
                    <a:pt x="19310" y="3953"/>
                  </a:lnTo>
                  <a:lnTo>
                    <a:pt x="19312" y="3202"/>
                  </a:lnTo>
                  <a:lnTo>
                    <a:pt x="19312" y="2391"/>
                  </a:lnTo>
                  <a:lnTo>
                    <a:pt x="18484" y="2322"/>
                  </a:lnTo>
                  <a:lnTo>
                    <a:pt x="17879" y="2020"/>
                  </a:lnTo>
                  <a:lnTo>
                    <a:pt x="17616" y="2495"/>
                  </a:lnTo>
                  <a:lnTo>
                    <a:pt x="17153" y="1967"/>
                  </a:lnTo>
                  <a:lnTo>
                    <a:pt x="16553" y="1747"/>
                  </a:lnTo>
                  <a:lnTo>
                    <a:pt x="15886" y="1690"/>
                  </a:lnTo>
                  <a:lnTo>
                    <a:pt x="14995" y="1733"/>
                  </a:lnTo>
                  <a:lnTo>
                    <a:pt x="14446" y="1474"/>
                  </a:lnTo>
                  <a:lnTo>
                    <a:pt x="13736" y="1787"/>
                  </a:lnTo>
                  <a:lnTo>
                    <a:pt x="13012" y="1571"/>
                  </a:lnTo>
                  <a:lnTo>
                    <a:pt x="12447" y="1900"/>
                  </a:lnTo>
                  <a:lnTo>
                    <a:pt x="11697" y="1341"/>
                  </a:lnTo>
                  <a:lnTo>
                    <a:pt x="11066" y="1042"/>
                  </a:lnTo>
                  <a:lnTo>
                    <a:pt x="10366" y="909"/>
                  </a:lnTo>
                  <a:lnTo>
                    <a:pt x="9596" y="1201"/>
                  </a:lnTo>
                  <a:lnTo>
                    <a:pt x="8836" y="1015"/>
                  </a:lnTo>
                  <a:lnTo>
                    <a:pt x="8316" y="757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2055741" y="2262109"/>
              <a:ext cx="2908199" cy="1604907"/>
            </a:xfrm>
            <a:custGeom>
              <a:rect b="b" l="l" r="r" t="t"/>
              <a:pathLst>
                <a:path extrusionOk="0" h="21600" w="21600">
                  <a:moveTo>
                    <a:pt x="21573" y="18179"/>
                  </a:moveTo>
                  <a:lnTo>
                    <a:pt x="20804" y="17188"/>
                  </a:lnTo>
                  <a:lnTo>
                    <a:pt x="20273" y="16169"/>
                  </a:lnTo>
                  <a:lnTo>
                    <a:pt x="19702" y="15146"/>
                  </a:lnTo>
                  <a:lnTo>
                    <a:pt x="19472" y="14437"/>
                  </a:lnTo>
                  <a:lnTo>
                    <a:pt x="19312" y="13786"/>
                  </a:lnTo>
                  <a:lnTo>
                    <a:pt x="19053" y="13378"/>
                  </a:lnTo>
                  <a:lnTo>
                    <a:pt x="19159" y="12630"/>
                  </a:lnTo>
                  <a:lnTo>
                    <a:pt x="19006" y="12133"/>
                  </a:lnTo>
                  <a:lnTo>
                    <a:pt x="19039" y="11454"/>
                  </a:lnTo>
                  <a:lnTo>
                    <a:pt x="18829" y="10647"/>
                  </a:lnTo>
                  <a:lnTo>
                    <a:pt x="18824" y="9704"/>
                  </a:lnTo>
                  <a:lnTo>
                    <a:pt x="18732" y="8904"/>
                  </a:lnTo>
                  <a:lnTo>
                    <a:pt x="18743" y="8327"/>
                  </a:lnTo>
                  <a:lnTo>
                    <a:pt x="18553" y="7875"/>
                  </a:lnTo>
                  <a:lnTo>
                    <a:pt x="18616" y="7189"/>
                  </a:lnTo>
                  <a:lnTo>
                    <a:pt x="18466" y="6507"/>
                  </a:lnTo>
                  <a:lnTo>
                    <a:pt x="18612" y="5468"/>
                  </a:lnTo>
                  <a:lnTo>
                    <a:pt x="18935" y="4938"/>
                  </a:lnTo>
                  <a:lnTo>
                    <a:pt x="18922" y="4115"/>
                  </a:lnTo>
                  <a:lnTo>
                    <a:pt x="18699" y="3313"/>
                  </a:lnTo>
                  <a:lnTo>
                    <a:pt x="17937" y="3384"/>
                  </a:lnTo>
                  <a:lnTo>
                    <a:pt x="17154" y="3048"/>
                  </a:lnTo>
                  <a:lnTo>
                    <a:pt x="16712" y="3274"/>
                  </a:lnTo>
                  <a:lnTo>
                    <a:pt x="16178" y="3052"/>
                  </a:lnTo>
                  <a:lnTo>
                    <a:pt x="15495" y="3264"/>
                  </a:lnTo>
                  <a:lnTo>
                    <a:pt x="15116" y="3797"/>
                  </a:lnTo>
                  <a:lnTo>
                    <a:pt x="14690" y="4115"/>
                  </a:lnTo>
                  <a:lnTo>
                    <a:pt x="14347" y="4020"/>
                  </a:lnTo>
                  <a:lnTo>
                    <a:pt x="14100" y="3492"/>
                  </a:lnTo>
                  <a:lnTo>
                    <a:pt x="13675" y="3595"/>
                  </a:lnTo>
                  <a:lnTo>
                    <a:pt x="13075" y="3174"/>
                  </a:lnTo>
                  <a:lnTo>
                    <a:pt x="12247" y="3251"/>
                  </a:lnTo>
                  <a:lnTo>
                    <a:pt x="11897" y="3451"/>
                  </a:lnTo>
                  <a:lnTo>
                    <a:pt x="11197" y="3320"/>
                  </a:lnTo>
                  <a:lnTo>
                    <a:pt x="10641" y="3510"/>
                  </a:lnTo>
                  <a:lnTo>
                    <a:pt x="10444" y="4066"/>
                  </a:lnTo>
                  <a:lnTo>
                    <a:pt x="9688" y="3555"/>
                  </a:lnTo>
                  <a:lnTo>
                    <a:pt x="9590" y="3022"/>
                  </a:lnTo>
                  <a:lnTo>
                    <a:pt x="9493" y="2584"/>
                  </a:lnTo>
                  <a:lnTo>
                    <a:pt x="9117" y="2707"/>
                  </a:lnTo>
                  <a:lnTo>
                    <a:pt x="8789" y="3416"/>
                  </a:lnTo>
                  <a:lnTo>
                    <a:pt x="8583" y="3743"/>
                  </a:lnTo>
                  <a:lnTo>
                    <a:pt x="8282" y="3885"/>
                  </a:lnTo>
                  <a:lnTo>
                    <a:pt x="7418" y="2952"/>
                  </a:lnTo>
                  <a:lnTo>
                    <a:pt x="7017" y="2924"/>
                  </a:lnTo>
                  <a:lnTo>
                    <a:pt x="6573" y="2592"/>
                  </a:lnTo>
                  <a:lnTo>
                    <a:pt x="6185" y="2098"/>
                  </a:lnTo>
                  <a:lnTo>
                    <a:pt x="5178" y="1746"/>
                  </a:lnTo>
                  <a:lnTo>
                    <a:pt x="5131" y="1076"/>
                  </a:lnTo>
                  <a:lnTo>
                    <a:pt x="4873" y="457"/>
                  </a:lnTo>
                  <a:lnTo>
                    <a:pt x="4566" y="402"/>
                  </a:lnTo>
                  <a:lnTo>
                    <a:pt x="4252" y="0"/>
                  </a:lnTo>
                  <a:lnTo>
                    <a:pt x="4100" y="593"/>
                  </a:lnTo>
                  <a:cubicBezTo>
                    <a:pt x="4118" y="684"/>
                    <a:pt x="4136" y="776"/>
                    <a:pt x="4154" y="867"/>
                  </a:cubicBezTo>
                  <a:cubicBezTo>
                    <a:pt x="4172" y="958"/>
                    <a:pt x="4191" y="1049"/>
                    <a:pt x="4209" y="1141"/>
                  </a:cubicBezTo>
                  <a:lnTo>
                    <a:pt x="3837" y="1232"/>
                  </a:lnTo>
                  <a:lnTo>
                    <a:pt x="3363" y="866"/>
                  </a:lnTo>
                  <a:lnTo>
                    <a:pt x="3320" y="1324"/>
                  </a:lnTo>
                  <a:lnTo>
                    <a:pt x="3083" y="1217"/>
                  </a:lnTo>
                  <a:lnTo>
                    <a:pt x="2867" y="1017"/>
                  </a:lnTo>
                  <a:lnTo>
                    <a:pt x="2840" y="506"/>
                  </a:lnTo>
                  <a:lnTo>
                    <a:pt x="2522" y="678"/>
                  </a:lnTo>
                  <a:lnTo>
                    <a:pt x="2281" y="104"/>
                  </a:lnTo>
                  <a:lnTo>
                    <a:pt x="1997" y="577"/>
                  </a:lnTo>
                  <a:lnTo>
                    <a:pt x="2075" y="1089"/>
                  </a:lnTo>
                  <a:lnTo>
                    <a:pt x="1571" y="830"/>
                  </a:lnTo>
                  <a:lnTo>
                    <a:pt x="951" y="1995"/>
                  </a:lnTo>
                  <a:lnTo>
                    <a:pt x="809" y="3136"/>
                  </a:lnTo>
                  <a:lnTo>
                    <a:pt x="446" y="3759"/>
                  </a:lnTo>
                  <a:lnTo>
                    <a:pt x="366" y="4412"/>
                  </a:lnTo>
                  <a:lnTo>
                    <a:pt x="886" y="4929"/>
                  </a:lnTo>
                  <a:lnTo>
                    <a:pt x="565" y="6046"/>
                  </a:lnTo>
                  <a:lnTo>
                    <a:pt x="750" y="6886"/>
                  </a:lnTo>
                  <a:lnTo>
                    <a:pt x="697" y="7314"/>
                  </a:lnTo>
                  <a:lnTo>
                    <a:pt x="352" y="7353"/>
                  </a:lnTo>
                  <a:lnTo>
                    <a:pt x="124" y="7651"/>
                  </a:lnTo>
                  <a:lnTo>
                    <a:pt x="0" y="8386"/>
                  </a:lnTo>
                  <a:lnTo>
                    <a:pt x="82" y="8908"/>
                  </a:lnTo>
                  <a:lnTo>
                    <a:pt x="522" y="8694"/>
                  </a:lnTo>
                  <a:lnTo>
                    <a:pt x="679" y="9281"/>
                  </a:lnTo>
                  <a:lnTo>
                    <a:pt x="1062" y="9233"/>
                  </a:lnTo>
                  <a:lnTo>
                    <a:pt x="1320" y="9068"/>
                  </a:lnTo>
                  <a:lnTo>
                    <a:pt x="1470" y="9458"/>
                  </a:lnTo>
                  <a:lnTo>
                    <a:pt x="1945" y="9620"/>
                  </a:lnTo>
                  <a:lnTo>
                    <a:pt x="1935" y="10103"/>
                  </a:lnTo>
                  <a:lnTo>
                    <a:pt x="1733" y="10388"/>
                  </a:lnTo>
                  <a:lnTo>
                    <a:pt x="1528" y="10830"/>
                  </a:lnTo>
                  <a:lnTo>
                    <a:pt x="1444" y="11490"/>
                  </a:lnTo>
                  <a:lnTo>
                    <a:pt x="1722" y="11876"/>
                  </a:lnTo>
                  <a:lnTo>
                    <a:pt x="2097" y="11361"/>
                  </a:lnTo>
                  <a:lnTo>
                    <a:pt x="2512" y="11358"/>
                  </a:lnTo>
                  <a:lnTo>
                    <a:pt x="2888" y="11202"/>
                  </a:lnTo>
                  <a:lnTo>
                    <a:pt x="2946" y="11878"/>
                  </a:lnTo>
                  <a:lnTo>
                    <a:pt x="2898" y="12358"/>
                  </a:lnTo>
                  <a:lnTo>
                    <a:pt x="3287" y="12262"/>
                  </a:lnTo>
                  <a:lnTo>
                    <a:pt x="3379" y="11683"/>
                  </a:lnTo>
                  <a:lnTo>
                    <a:pt x="3517" y="11016"/>
                  </a:lnTo>
                  <a:lnTo>
                    <a:pt x="3970" y="10791"/>
                  </a:lnTo>
                  <a:lnTo>
                    <a:pt x="4345" y="10450"/>
                  </a:lnTo>
                  <a:lnTo>
                    <a:pt x="4746" y="10288"/>
                  </a:lnTo>
                  <a:lnTo>
                    <a:pt x="4879" y="10803"/>
                  </a:lnTo>
                  <a:lnTo>
                    <a:pt x="5071" y="11539"/>
                  </a:lnTo>
                  <a:lnTo>
                    <a:pt x="5187" y="12077"/>
                  </a:lnTo>
                  <a:lnTo>
                    <a:pt x="5529" y="12333"/>
                  </a:lnTo>
                  <a:lnTo>
                    <a:pt x="5935" y="12656"/>
                  </a:lnTo>
                  <a:lnTo>
                    <a:pt x="6190" y="13035"/>
                  </a:lnTo>
                  <a:lnTo>
                    <a:pt x="6512" y="13481"/>
                  </a:lnTo>
                  <a:lnTo>
                    <a:pt x="6894" y="13299"/>
                  </a:lnTo>
                  <a:lnTo>
                    <a:pt x="7286" y="13618"/>
                  </a:lnTo>
                  <a:lnTo>
                    <a:pt x="7580" y="14172"/>
                  </a:lnTo>
                  <a:lnTo>
                    <a:pt x="7910" y="14783"/>
                  </a:lnTo>
                  <a:lnTo>
                    <a:pt x="8220" y="15393"/>
                  </a:lnTo>
                  <a:lnTo>
                    <a:pt x="8494" y="15990"/>
                  </a:lnTo>
                  <a:lnTo>
                    <a:pt x="8815" y="15960"/>
                  </a:lnTo>
                  <a:lnTo>
                    <a:pt x="9098" y="15592"/>
                  </a:lnTo>
                  <a:lnTo>
                    <a:pt x="9420" y="15535"/>
                  </a:lnTo>
                  <a:lnTo>
                    <a:pt x="9800" y="15865"/>
                  </a:lnTo>
                  <a:lnTo>
                    <a:pt x="10212" y="16389"/>
                  </a:lnTo>
                  <a:lnTo>
                    <a:pt x="10567" y="16515"/>
                  </a:lnTo>
                  <a:lnTo>
                    <a:pt x="10785" y="15880"/>
                  </a:lnTo>
                  <a:lnTo>
                    <a:pt x="10984" y="15451"/>
                  </a:lnTo>
                  <a:lnTo>
                    <a:pt x="11319" y="16161"/>
                  </a:lnTo>
                  <a:lnTo>
                    <a:pt x="11676" y="16380"/>
                  </a:lnTo>
                  <a:lnTo>
                    <a:pt x="12205" y="16276"/>
                  </a:lnTo>
                  <a:lnTo>
                    <a:pt x="12553" y="15962"/>
                  </a:lnTo>
                  <a:lnTo>
                    <a:pt x="12262" y="15540"/>
                  </a:lnTo>
                  <a:lnTo>
                    <a:pt x="12516" y="15131"/>
                  </a:lnTo>
                  <a:lnTo>
                    <a:pt x="12852" y="14801"/>
                  </a:lnTo>
                  <a:lnTo>
                    <a:pt x="13258" y="15022"/>
                  </a:lnTo>
                  <a:lnTo>
                    <a:pt x="13534" y="14617"/>
                  </a:lnTo>
                  <a:lnTo>
                    <a:pt x="13892" y="15236"/>
                  </a:lnTo>
                  <a:lnTo>
                    <a:pt x="14208" y="15300"/>
                  </a:lnTo>
                  <a:lnTo>
                    <a:pt x="14485" y="15517"/>
                  </a:lnTo>
                  <a:lnTo>
                    <a:pt x="14620" y="16284"/>
                  </a:lnTo>
                  <a:lnTo>
                    <a:pt x="15021" y="16019"/>
                  </a:lnTo>
                  <a:lnTo>
                    <a:pt x="15310" y="15921"/>
                  </a:lnTo>
                  <a:lnTo>
                    <a:pt x="15477" y="16550"/>
                  </a:lnTo>
                  <a:lnTo>
                    <a:pt x="15273" y="17027"/>
                  </a:lnTo>
                  <a:lnTo>
                    <a:pt x="15069" y="17320"/>
                  </a:lnTo>
                  <a:lnTo>
                    <a:pt x="14788" y="17729"/>
                  </a:lnTo>
                  <a:lnTo>
                    <a:pt x="15012" y="18183"/>
                  </a:lnTo>
                  <a:lnTo>
                    <a:pt x="14951" y="18665"/>
                  </a:lnTo>
                  <a:lnTo>
                    <a:pt x="15120" y="19170"/>
                  </a:lnTo>
                  <a:lnTo>
                    <a:pt x="15478" y="19774"/>
                  </a:lnTo>
                  <a:lnTo>
                    <a:pt x="15562" y="20307"/>
                  </a:lnTo>
                  <a:lnTo>
                    <a:pt x="15980" y="20763"/>
                  </a:lnTo>
                  <a:lnTo>
                    <a:pt x="16396" y="20964"/>
                  </a:lnTo>
                  <a:lnTo>
                    <a:pt x="16810" y="21303"/>
                  </a:lnTo>
                  <a:lnTo>
                    <a:pt x="17294" y="21472"/>
                  </a:lnTo>
                  <a:lnTo>
                    <a:pt x="17649" y="21600"/>
                  </a:lnTo>
                  <a:lnTo>
                    <a:pt x="17592" y="20804"/>
                  </a:lnTo>
                  <a:lnTo>
                    <a:pt x="17843" y="19902"/>
                  </a:lnTo>
                  <a:lnTo>
                    <a:pt x="17769" y="19447"/>
                  </a:lnTo>
                  <a:lnTo>
                    <a:pt x="17925" y="18900"/>
                  </a:lnTo>
                  <a:lnTo>
                    <a:pt x="18297" y="19214"/>
                  </a:lnTo>
                  <a:lnTo>
                    <a:pt x="18521" y="18820"/>
                  </a:lnTo>
                  <a:lnTo>
                    <a:pt x="18778" y="18403"/>
                  </a:lnTo>
                  <a:lnTo>
                    <a:pt x="19171" y="18392"/>
                  </a:lnTo>
                  <a:lnTo>
                    <a:pt x="19430" y="18479"/>
                  </a:lnTo>
                  <a:lnTo>
                    <a:pt x="19739" y="18468"/>
                  </a:lnTo>
                  <a:lnTo>
                    <a:pt x="20043" y="18549"/>
                  </a:lnTo>
                  <a:lnTo>
                    <a:pt x="20312" y="18890"/>
                  </a:lnTo>
                  <a:lnTo>
                    <a:pt x="20152" y="19432"/>
                  </a:lnTo>
                  <a:lnTo>
                    <a:pt x="20218" y="19848"/>
                  </a:lnTo>
                  <a:lnTo>
                    <a:pt x="20587" y="19782"/>
                  </a:lnTo>
                  <a:lnTo>
                    <a:pt x="20790" y="20259"/>
                  </a:lnTo>
                  <a:lnTo>
                    <a:pt x="21121" y="19861"/>
                  </a:lnTo>
                  <a:lnTo>
                    <a:pt x="21521" y="19727"/>
                  </a:lnTo>
                  <a:lnTo>
                    <a:pt x="21600" y="19336"/>
                  </a:lnTo>
                  <a:lnTo>
                    <a:pt x="21319" y="18810"/>
                  </a:lnTo>
                  <a:lnTo>
                    <a:pt x="21573" y="18179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0" y="749274"/>
              <a:ext cx="2090664" cy="2716118"/>
            </a:xfrm>
            <a:custGeom>
              <a:rect b="b" l="l" r="r" t="t"/>
              <a:pathLst>
                <a:path extrusionOk="0" h="21600" w="21600">
                  <a:moveTo>
                    <a:pt x="17151" y="3267"/>
                  </a:moveTo>
                  <a:lnTo>
                    <a:pt x="16672" y="3072"/>
                  </a:lnTo>
                  <a:lnTo>
                    <a:pt x="16205" y="2689"/>
                  </a:lnTo>
                  <a:lnTo>
                    <a:pt x="16124" y="2398"/>
                  </a:lnTo>
                  <a:lnTo>
                    <a:pt x="15737" y="2327"/>
                  </a:lnTo>
                  <a:lnTo>
                    <a:pt x="15250" y="1959"/>
                  </a:lnTo>
                  <a:lnTo>
                    <a:pt x="14933" y="1706"/>
                  </a:lnTo>
                  <a:lnTo>
                    <a:pt x="15101" y="1389"/>
                  </a:lnTo>
                  <a:lnTo>
                    <a:pt x="15384" y="1107"/>
                  </a:lnTo>
                  <a:lnTo>
                    <a:pt x="15342" y="678"/>
                  </a:lnTo>
                  <a:lnTo>
                    <a:pt x="15502" y="251"/>
                  </a:lnTo>
                  <a:lnTo>
                    <a:pt x="15083" y="0"/>
                  </a:lnTo>
                  <a:lnTo>
                    <a:pt x="14647" y="223"/>
                  </a:lnTo>
                  <a:lnTo>
                    <a:pt x="14004" y="299"/>
                  </a:lnTo>
                  <a:lnTo>
                    <a:pt x="13759" y="513"/>
                  </a:lnTo>
                  <a:lnTo>
                    <a:pt x="14198" y="734"/>
                  </a:lnTo>
                  <a:lnTo>
                    <a:pt x="14087" y="1032"/>
                  </a:lnTo>
                  <a:lnTo>
                    <a:pt x="13670" y="991"/>
                  </a:lnTo>
                  <a:lnTo>
                    <a:pt x="13346" y="1392"/>
                  </a:lnTo>
                  <a:lnTo>
                    <a:pt x="13118" y="1667"/>
                  </a:lnTo>
                  <a:lnTo>
                    <a:pt x="12652" y="1560"/>
                  </a:lnTo>
                  <a:lnTo>
                    <a:pt x="12368" y="1816"/>
                  </a:lnTo>
                  <a:lnTo>
                    <a:pt x="12192" y="2014"/>
                  </a:lnTo>
                  <a:lnTo>
                    <a:pt x="12599" y="2215"/>
                  </a:lnTo>
                  <a:lnTo>
                    <a:pt x="12952" y="2672"/>
                  </a:lnTo>
                  <a:lnTo>
                    <a:pt x="12764" y="3007"/>
                  </a:lnTo>
                  <a:lnTo>
                    <a:pt x="12458" y="3151"/>
                  </a:lnTo>
                  <a:lnTo>
                    <a:pt x="12106" y="3303"/>
                  </a:lnTo>
                  <a:lnTo>
                    <a:pt x="11742" y="3509"/>
                  </a:lnTo>
                  <a:lnTo>
                    <a:pt x="11683" y="3897"/>
                  </a:lnTo>
                  <a:lnTo>
                    <a:pt x="11563" y="4145"/>
                  </a:lnTo>
                  <a:lnTo>
                    <a:pt x="11298" y="4377"/>
                  </a:lnTo>
                  <a:lnTo>
                    <a:pt x="10680" y="4304"/>
                  </a:lnTo>
                  <a:lnTo>
                    <a:pt x="10391" y="4778"/>
                  </a:lnTo>
                  <a:lnTo>
                    <a:pt x="10424" y="5105"/>
                  </a:lnTo>
                  <a:lnTo>
                    <a:pt x="10233" y="5543"/>
                  </a:lnTo>
                  <a:lnTo>
                    <a:pt x="10186" y="5950"/>
                  </a:lnTo>
                  <a:lnTo>
                    <a:pt x="10325" y="6388"/>
                  </a:lnTo>
                  <a:lnTo>
                    <a:pt x="10341" y="6821"/>
                  </a:lnTo>
                  <a:lnTo>
                    <a:pt x="10740" y="7021"/>
                  </a:lnTo>
                  <a:lnTo>
                    <a:pt x="10850" y="7232"/>
                  </a:lnTo>
                  <a:lnTo>
                    <a:pt x="10622" y="7497"/>
                  </a:lnTo>
                  <a:lnTo>
                    <a:pt x="10701" y="7882"/>
                  </a:lnTo>
                  <a:lnTo>
                    <a:pt x="10460" y="8114"/>
                  </a:lnTo>
                  <a:lnTo>
                    <a:pt x="10017" y="8508"/>
                  </a:lnTo>
                  <a:lnTo>
                    <a:pt x="9477" y="8664"/>
                  </a:lnTo>
                  <a:lnTo>
                    <a:pt x="8893" y="8608"/>
                  </a:lnTo>
                  <a:lnTo>
                    <a:pt x="8469" y="8485"/>
                  </a:lnTo>
                  <a:lnTo>
                    <a:pt x="8048" y="8591"/>
                  </a:lnTo>
                  <a:lnTo>
                    <a:pt x="7578" y="8470"/>
                  </a:lnTo>
                  <a:lnTo>
                    <a:pt x="7291" y="8363"/>
                  </a:lnTo>
                  <a:lnTo>
                    <a:pt x="6892" y="8406"/>
                  </a:lnTo>
                  <a:lnTo>
                    <a:pt x="6450" y="8800"/>
                  </a:lnTo>
                  <a:lnTo>
                    <a:pt x="6143" y="8988"/>
                  </a:lnTo>
                  <a:lnTo>
                    <a:pt x="5802" y="8881"/>
                  </a:lnTo>
                  <a:lnTo>
                    <a:pt x="5506" y="9101"/>
                  </a:lnTo>
                  <a:lnTo>
                    <a:pt x="5124" y="9045"/>
                  </a:lnTo>
                  <a:lnTo>
                    <a:pt x="4832" y="9330"/>
                  </a:lnTo>
                  <a:lnTo>
                    <a:pt x="4562" y="9304"/>
                  </a:lnTo>
                  <a:lnTo>
                    <a:pt x="4148" y="9283"/>
                  </a:lnTo>
                  <a:lnTo>
                    <a:pt x="4628" y="9786"/>
                  </a:lnTo>
                  <a:lnTo>
                    <a:pt x="4587" y="10033"/>
                  </a:lnTo>
                  <a:lnTo>
                    <a:pt x="4192" y="10246"/>
                  </a:lnTo>
                  <a:lnTo>
                    <a:pt x="3993" y="10447"/>
                  </a:lnTo>
                  <a:lnTo>
                    <a:pt x="4284" y="10759"/>
                  </a:lnTo>
                  <a:lnTo>
                    <a:pt x="4350" y="11088"/>
                  </a:lnTo>
                  <a:lnTo>
                    <a:pt x="4056" y="11261"/>
                  </a:lnTo>
                  <a:lnTo>
                    <a:pt x="3833" y="11431"/>
                  </a:lnTo>
                  <a:lnTo>
                    <a:pt x="3331" y="11544"/>
                  </a:lnTo>
                  <a:lnTo>
                    <a:pt x="2939" y="11567"/>
                  </a:lnTo>
                  <a:lnTo>
                    <a:pt x="2815" y="11791"/>
                  </a:lnTo>
                  <a:lnTo>
                    <a:pt x="2579" y="11931"/>
                  </a:lnTo>
                  <a:lnTo>
                    <a:pt x="2272" y="12248"/>
                  </a:lnTo>
                  <a:lnTo>
                    <a:pt x="1927" y="12274"/>
                  </a:lnTo>
                  <a:lnTo>
                    <a:pt x="1408" y="12113"/>
                  </a:lnTo>
                  <a:lnTo>
                    <a:pt x="1038" y="12306"/>
                  </a:lnTo>
                  <a:lnTo>
                    <a:pt x="621" y="12198"/>
                  </a:lnTo>
                  <a:lnTo>
                    <a:pt x="314" y="12457"/>
                  </a:lnTo>
                  <a:lnTo>
                    <a:pt x="0" y="12530"/>
                  </a:lnTo>
                  <a:lnTo>
                    <a:pt x="244" y="12854"/>
                  </a:lnTo>
                  <a:lnTo>
                    <a:pt x="524" y="13231"/>
                  </a:lnTo>
                  <a:lnTo>
                    <a:pt x="795" y="13386"/>
                  </a:lnTo>
                  <a:lnTo>
                    <a:pt x="1108" y="13249"/>
                  </a:lnTo>
                  <a:lnTo>
                    <a:pt x="1247" y="13529"/>
                  </a:lnTo>
                  <a:lnTo>
                    <a:pt x="1222" y="13763"/>
                  </a:lnTo>
                  <a:lnTo>
                    <a:pt x="1149" y="14215"/>
                  </a:lnTo>
                  <a:lnTo>
                    <a:pt x="1437" y="14481"/>
                  </a:lnTo>
                  <a:lnTo>
                    <a:pt x="1794" y="14677"/>
                  </a:lnTo>
                  <a:lnTo>
                    <a:pt x="2021" y="14879"/>
                  </a:lnTo>
                  <a:lnTo>
                    <a:pt x="2394" y="14904"/>
                  </a:lnTo>
                  <a:lnTo>
                    <a:pt x="2878" y="14676"/>
                  </a:lnTo>
                  <a:lnTo>
                    <a:pt x="3306" y="14949"/>
                  </a:lnTo>
                  <a:lnTo>
                    <a:pt x="3642" y="15113"/>
                  </a:lnTo>
                  <a:lnTo>
                    <a:pt x="3247" y="15215"/>
                  </a:lnTo>
                  <a:lnTo>
                    <a:pt x="3237" y="15491"/>
                  </a:lnTo>
                  <a:lnTo>
                    <a:pt x="3388" y="15757"/>
                  </a:lnTo>
                  <a:lnTo>
                    <a:pt x="3892" y="16150"/>
                  </a:lnTo>
                  <a:lnTo>
                    <a:pt x="4104" y="16367"/>
                  </a:lnTo>
                  <a:lnTo>
                    <a:pt x="3646" y="16431"/>
                  </a:lnTo>
                  <a:lnTo>
                    <a:pt x="3326" y="16192"/>
                  </a:lnTo>
                  <a:lnTo>
                    <a:pt x="2980" y="16350"/>
                  </a:lnTo>
                  <a:lnTo>
                    <a:pt x="2880" y="16605"/>
                  </a:lnTo>
                  <a:lnTo>
                    <a:pt x="2833" y="16825"/>
                  </a:lnTo>
                  <a:lnTo>
                    <a:pt x="2698" y="17055"/>
                  </a:lnTo>
                  <a:lnTo>
                    <a:pt x="2649" y="17375"/>
                  </a:lnTo>
                  <a:lnTo>
                    <a:pt x="2362" y="17540"/>
                  </a:lnTo>
                  <a:lnTo>
                    <a:pt x="2112" y="17736"/>
                  </a:lnTo>
                  <a:lnTo>
                    <a:pt x="2092" y="18108"/>
                  </a:lnTo>
                  <a:lnTo>
                    <a:pt x="2287" y="18323"/>
                  </a:lnTo>
                  <a:lnTo>
                    <a:pt x="2598" y="18493"/>
                  </a:lnTo>
                  <a:lnTo>
                    <a:pt x="2887" y="18679"/>
                  </a:lnTo>
                  <a:lnTo>
                    <a:pt x="2644" y="18795"/>
                  </a:lnTo>
                  <a:lnTo>
                    <a:pt x="2423" y="18937"/>
                  </a:lnTo>
                  <a:lnTo>
                    <a:pt x="2503" y="19217"/>
                  </a:lnTo>
                  <a:lnTo>
                    <a:pt x="2674" y="19506"/>
                  </a:lnTo>
                  <a:lnTo>
                    <a:pt x="2935" y="19774"/>
                  </a:lnTo>
                  <a:lnTo>
                    <a:pt x="3261" y="20004"/>
                  </a:lnTo>
                  <a:lnTo>
                    <a:pt x="3290" y="20355"/>
                  </a:lnTo>
                  <a:lnTo>
                    <a:pt x="3808" y="20504"/>
                  </a:lnTo>
                  <a:lnTo>
                    <a:pt x="4236" y="20623"/>
                  </a:lnTo>
                  <a:lnTo>
                    <a:pt x="4476" y="20860"/>
                  </a:lnTo>
                  <a:lnTo>
                    <a:pt x="4722" y="20714"/>
                  </a:lnTo>
                  <a:lnTo>
                    <a:pt x="5003" y="20930"/>
                  </a:lnTo>
                  <a:lnTo>
                    <a:pt x="5306" y="21136"/>
                  </a:lnTo>
                  <a:lnTo>
                    <a:pt x="5641" y="21063"/>
                  </a:lnTo>
                  <a:lnTo>
                    <a:pt x="5940" y="21347"/>
                  </a:lnTo>
                  <a:lnTo>
                    <a:pt x="6337" y="21330"/>
                  </a:lnTo>
                  <a:lnTo>
                    <a:pt x="6722" y="21400"/>
                  </a:lnTo>
                  <a:lnTo>
                    <a:pt x="7165" y="21188"/>
                  </a:lnTo>
                  <a:lnTo>
                    <a:pt x="7479" y="21237"/>
                  </a:lnTo>
                  <a:lnTo>
                    <a:pt x="7730" y="21023"/>
                  </a:lnTo>
                  <a:lnTo>
                    <a:pt x="8219" y="21048"/>
                  </a:lnTo>
                  <a:lnTo>
                    <a:pt x="8507" y="20788"/>
                  </a:lnTo>
                  <a:lnTo>
                    <a:pt x="8954" y="20854"/>
                  </a:lnTo>
                  <a:lnTo>
                    <a:pt x="8925" y="21144"/>
                  </a:lnTo>
                  <a:lnTo>
                    <a:pt x="8913" y="21439"/>
                  </a:lnTo>
                  <a:lnTo>
                    <a:pt x="9510" y="21409"/>
                  </a:lnTo>
                  <a:lnTo>
                    <a:pt x="10005" y="21534"/>
                  </a:lnTo>
                  <a:lnTo>
                    <a:pt x="10401" y="21588"/>
                  </a:lnTo>
                  <a:lnTo>
                    <a:pt x="10873" y="21600"/>
                  </a:lnTo>
                  <a:lnTo>
                    <a:pt x="11005" y="21364"/>
                  </a:lnTo>
                  <a:lnTo>
                    <a:pt x="11328" y="21104"/>
                  </a:lnTo>
                  <a:lnTo>
                    <a:pt x="11694" y="21087"/>
                  </a:lnTo>
                  <a:lnTo>
                    <a:pt x="11977" y="20867"/>
                  </a:lnTo>
                  <a:lnTo>
                    <a:pt x="11740" y="20561"/>
                  </a:lnTo>
                  <a:lnTo>
                    <a:pt x="11656" y="20344"/>
                  </a:lnTo>
                  <a:lnTo>
                    <a:pt x="11826" y="19926"/>
                  </a:lnTo>
                  <a:lnTo>
                    <a:pt x="12115" y="19744"/>
                  </a:lnTo>
                  <a:lnTo>
                    <a:pt x="12392" y="19571"/>
                  </a:lnTo>
                  <a:lnTo>
                    <a:pt x="12568" y="19257"/>
                  </a:lnTo>
                  <a:lnTo>
                    <a:pt x="12842" y="18843"/>
                  </a:lnTo>
                  <a:lnTo>
                    <a:pt x="13070" y="18480"/>
                  </a:lnTo>
                  <a:lnTo>
                    <a:pt x="13158" y="18202"/>
                  </a:lnTo>
                  <a:lnTo>
                    <a:pt x="13445" y="18023"/>
                  </a:lnTo>
                  <a:lnTo>
                    <a:pt x="13813" y="18017"/>
                  </a:lnTo>
                  <a:lnTo>
                    <a:pt x="14222" y="18230"/>
                  </a:lnTo>
                  <a:lnTo>
                    <a:pt x="14555" y="18369"/>
                  </a:lnTo>
                  <a:lnTo>
                    <a:pt x="14816" y="18099"/>
                  </a:lnTo>
                  <a:lnTo>
                    <a:pt x="15088" y="17826"/>
                  </a:lnTo>
                  <a:lnTo>
                    <a:pt x="15530" y="17814"/>
                  </a:lnTo>
                  <a:lnTo>
                    <a:pt x="16097" y="17941"/>
                  </a:lnTo>
                  <a:lnTo>
                    <a:pt x="16508" y="18034"/>
                  </a:lnTo>
                  <a:lnTo>
                    <a:pt x="16864" y="17988"/>
                  </a:lnTo>
                  <a:lnTo>
                    <a:pt x="17338" y="17873"/>
                  </a:lnTo>
                  <a:lnTo>
                    <a:pt x="17750" y="18049"/>
                  </a:lnTo>
                  <a:lnTo>
                    <a:pt x="18074" y="17653"/>
                  </a:lnTo>
                  <a:lnTo>
                    <a:pt x="18456" y="17542"/>
                  </a:lnTo>
                  <a:lnTo>
                    <a:pt x="18693" y="17382"/>
                  </a:lnTo>
                  <a:lnTo>
                    <a:pt x="18710" y="17106"/>
                  </a:lnTo>
                  <a:lnTo>
                    <a:pt x="18939" y="16817"/>
                  </a:lnTo>
                  <a:lnTo>
                    <a:pt x="19405" y="16706"/>
                  </a:lnTo>
                  <a:lnTo>
                    <a:pt x="19765" y="16731"/>
                  </a:lnTo>
                  <a:lnTo>
                    <a:pt x="20143" y="17068"/>
                  </a:lnTo>
                  <a:lnTo>
                    <a:pt x="20562" y="17074"/>
                  </a:lnTo>
                  <a:lnTo>
                    <a:pt x="20801" y="17399"/>
                  </a:lnTo>
                  <a:lnTo>
                    <a:pt x="21175" y="17323"/>
                  </a:lnTo>
                  <a:lnTo>
                    <a:pt x="21493" y="17192"/>
                  </a:lnTo>
                  <a:lnTo>
                    <a:pt x="21432" y="16904"/>
                  </a:lnTo>
                  <a:lnTo>
                    <a:pt x="21600" y="16482"/>
                  </a:lnTo>
                  <a:lnTo>
                    <a:pt x="21566" y="15869"/>
                  </a:lnTo>
                  <a:lnTo>
                    <a:pt x="21098" y="15218"/>
                  </a:lnTo>
                  <a:lnTo>
                    <a:pt x="20719" y="15156"/>
                  </a:lnTo>
                  <a:lnTo>
                    <a:pt x="20398" y="15002"/>
                  </a:lnTo>
                  <a:lnTo>
                    <a:pt x="20305" y="14608"/>
                  </a:lnTo>
                  <a:lnTo>
                    <a:pt x="19913" y="14497"/>
                  </a:lnTo>
                  <a:lnTo>
                    <a:pt x="19698" y="14266"/>
                  </a:lnTo>
                  <a:lnTo>
                    <a:pt x="19691" y="13965"/>
                  </a:lnTo>
                  <a:lnTo>
                    <a:pt x="19183" y="13613"/>
                  </a:lnTo>
                  <a:lnTo>
                    <a:pt x="19025" y="13206"/>
                  </a:lnTo>
                  <a:lnTo>
                    <a:pt x="18401" y="13346"/>
                  </a:lnTo>
                  <a:lnTo>
                    <a:pt x="17715" y="13427"/>
                  </a:lnTo>
                  <a:lnTo>
                    <a:pt x="16726" y="13137"/>
                  </a:lnTo>
                  <a:lnTo>
                    <a:pt x="16642" y="12339"/>
                  </a:lnTo>
                  <a:lnTo>
                    <a:pt x="16233" y="12134"/>
                  </a:lnTo>
                  <a:lnTo>
                    <a:pt x="16019" y="11847"/>
                  </a:lnTo>
                  <a:lnTo>
                    <a:pt x="15998" y="11454"/>
                  </a:lnTo>
                  <a:lnTo>
                    <a:pt x="15496" y="10713"/>
                  </a:lnTo>
                  <a:lnTo>
                    <a:pt x="15506" y="10450"/>
                  </a:lnTo>
                  <a:lnTo>
                    <a:pt x="15890" y="10255"/>
                  </a:lnTo>
                  <a:lnTo>
                    <a:pt x="16420" y="10351"/>
                  </a:lnTo>
                  <a:lnTo>
                    <a:pt x="16666" y="10621"/>
                  </a:lnTo>
                  <a:lnTo>
                    <a:pt x="16859" y="11127"/>
                  </a:lnTo>
                  <a:lnTo>
                    <a:pt x="17336" y="10930"/>
                  </a:lnTo>
                  <a:lnTo>
                    <a:pt x="17507" y="10236"/>
                  </a:lnTo>
                  <a:lnTo>
                    <a:pt x="17700" y="10077"/>
                  </a:lnTo>
                  <a:lnTo>
                    <a:pt x="18135" y="9996"/>
                  </a:lnTo>
                  <a:lnTo>
                    <a:pt x="18585" y="10171"/>
                  </a:lnTo>
                  <a:lnTo>
                    <a:pt x="18777" y="9834"/>
                  </a:lnTo>
                  <a:lnTo>
                    <a:pt x="18333" y="9347"/>
                  </a:lnTo>
                  <a:lnTo>
                    <a:pt x="17571" y="8812"/>
                  </a:lnTo>
                  <a:lnTo>
                    <a:pt x="17343" y="8319"/>
                  </a:lnTo>
                  <a:lnTo>
                    <a:pt x="17055" y="7864"/>
                  </a:lnTo>
                  <a:lnTo>
                    <a:pt x="17127" y="7514"/>
                  </a:lnTo>
                  <a:lnTo>
                    <a:pt x="16856" y="7122"/>
                  </a:lnTo>
                  <a:lnTo>
                    <a:pt x="16416" y="6953"/>
                  </a:lnTo>
                  <a:lnTo>
                    <a:pt x="16124" y="6277"/>
                  </a:lnTo>
                  <a:lnTo>
                    <a:pt x="16296" y="5198"/>
                  </a:lnTo>
                  <a:lnTo>
                    <a:pt x="16971" y="4645"/>
                  </a:lnTo>
                  <a:lnTo>
                    <a:pt x="17429" y="4084"/>
                  </a:lnTo>
                  <a:lnTo>
                    <a:pt x="17516" y="3683"/>
                  </a:lnTo>
                  <a:lnTo>
                    <a:pt x="17151" y="3267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146045" y="1312817"/>
              <a:ext cx="922305" cy="625453"/>
            </a:xfrm>
            <a:custGeom>
              <a:rect b="b" l="l" r="r" t="t"/>
              <a:pathLst>
                <a:path extrusionOk="0" h="21600" w="21600">
                  <a:moveTo>
                    <a:pt x="18747" y="2076"/>
                  </a:moveTo>
                  <a:lnTo>
                    <a:pt x="17526" y="1917"/>
                  </a:lnTo>
                  <a:lnTo>
                    <a:pt x="16741" y="849"/>
                  </a:lnTo>
                  <a:lnTo>
                    <a:pt x="16096" y="0"/>
                  </a:lnTo>
                  <a:lnTo>
                    <a:pt x="15452" y="318"/>
                  </a:lnTo>
                  <a:lnTo>
                    <a:pt x="14557" y="14"/>
                  </a:lnTo>
                  <a:lnTo>
                    <a:pt x="13418" y="382"/>
                  </a:lnTo>
                  <a:lnTo>
                    <a:pt x="12806" y="1172"/>
                  </a:lnTo>
                  <a:lnTo>
                    <a:pt x="11891" y="1944"/>
                  </a:lnTo>
                  <a:lnTo>
                    <a:pt x="11086" y="3210"/>
                  </a:lnTo>
                  <a:lnTo>
                    <a:pt x="10545" y="2539"/>
                  </a:lnTo>
                  <a:lnTo>
                    <a:pt x="9965" y="3095"/>
                  </a:lnTo>
                  <a:lnTo>
                    <a:pt x="8859" y="3102"/>
                  </a:lnTo>
                  <a:lnTo>
                    <a:pt x="8162" y="3672"/>
                  </a:lnTo>
                  <a:lnTo>
                    <a:pt x="7571" y="4689"/>
                  </a:lnTo>
                  <a:lnTo>
                    <a:pt x="6966" y="4567"/>
                  </a:lnTo>
                  <a:lnTo>
                    <a:pt x="6340" y="3816"/>
                  </a:lnTo>
                  <a:lnTo>
                    <a:pt x="6040" y="4819"/>
                  </a:lnTo>
                  <a:lnTo>
                    <a:pt x="5255" y="4552"/>
                  </a:lnTo>
                  <a:lnTo>
                    <a:pt x="5084" y="3120"/>
                  </a:lnTo>
                  <a:lnTo>
                    <a:pt x="4504" y="1871"/>
                  </a:lnTo>
                  <a:lnTo>
                    <a:pt x="3790" y="3073"/>
                  </a:lnTo>
                  <a:lnTo>
                    <a:pt x="3823" y="4311"/>
                  </a:lnTo>
                  <a:lnTo>
                    <a:pt x="3092" y="4913"/>
                  </a:lnTo>
                  <a:lnTo>
                    <a:pt x="2156" y="5494"/>
                  </a:lnTo>
                  <a:lnTo>
                    <a:pt x="1585" y="6244"/>
                  </a:lnTo>
                  <a:lnTo>
                    <a:pt x="656" y="6205"/>
                  </a:lnTo>
                  <a:lnTo>
                    <a:pt x="0" y="7226"/>
                  </a:lnTo>
                  <a:lnTo>
                    <a:pt x="74" y="8575"/>
                  </a:lnTo>
                  <a:lnTo>
                    <a:pt x="593" y="9319"/>
                  </a:lnTo>
                  <a:lnTo>
                    <a:pt x="702" y="10888"/>
                  </a:lnTo>
                  <a:lnTo>
                    <a:pt x="1392" y="11887"/>
                  </a:lnTo>
                  <a:lnTo>
                    <a:pt x="1922" y="12981"/>
                  </a:lnTo>
                  <a:lnTo>
                    <a:pt x="2686" y="13183"/>
                  </a:lnTo>
                  <a:lnTo>
                    <a:pt x="3589" y="13096"/>
                  </a:lnTo>
                  <a:lnTo>
                    <a:pt x="4141" y="14092"/>
                  </a:lnTo>
                  <a:lnTo>
                    <a:pt x="3613" y="14633"/>
                  </a:lnTo>
                  <a:lnTo>
                    <a:pt x="3907" y="16437"/>
                  </a:lnTo>
                  <a:lnTo>
                    <a:pt x="3602" y="17678"/>
                  </a:lnTo>
                  <a:lnTo>
                    <a:pt x="4157" y="18952"/>
                  </a:lnTo>
                  <a:lnTo>
                    <a:pt x="4888" y="19464"/>
                  </a:lnTo>
                  <a:lnTo>
                    <a:pt x="5434" y="20637"/>
                  </a:lnTo>
                  <a:lnTo>
                    <a:pt x="6495" y="21243"/>
                  </a:lnTo>
                  <a:lnTo>
                    <a:pt x="7530" y="21600"/>
                  </a:lnTo>
                  <a:lnTo>
                    <a:pt x="8272" y="20366"/>
                  </a:lnTo>
                  <a:lnTo>
                    <a:pt x="9118" y="20525"/>
                  </a:lnTo>
                  <a:lnTo>
                    <a:pt x="9857" y="19536"/>
                  </a:lnTo>
                  <a:lnTo>
                    <a:pt x="10746" y="19872"/>
                  </a:lnTo>
                  <a:lnTo>
                    <a:pt x="12459" y="17285"/>
                  </a:lnTo>
                  <a:lnTo>
                    <a:pt x="13105" y="16989"/>
                  </a:lnTo>
                  <a:lnTo>
                    <a:pt x="14897" y="18266"/>
                  </a:lnTo>
                  <a:lnTo>
                    <a:pt x="15903" y="17631"/>
                  </a:lnTo>
                  <a:lnTo>
                    <a:pt x="16783" y="18187"/>
                  </a:lnTo>
                  <a:lnTo>
                    <a:pt x="18091" y="18476"/>
                  </a:lnTo>
                  <a:lnTo>
                    <a:pt x="19616" y="17555"/>
                  </a:lnTo>
                  <a:lnTo>
                    <a:pt x="21200" y="14658"/>
                  </a:lnTo>
                  <a:lnTo>
                    <a:pt x="21013" y="13024"/>
                  </a:lnTo>
                  <a:lnTo>
                    <a:pt x="21600" y="11967"/>
                  </a:lnTo>
                  <a:lnTo>
                    <a:pt x="21179" y="10588"/>
                  </a:lnTo>
                  <a:lnTo>
                    <a:pt x="20246" y="9997"/>
                  </a:lnTo>
                  <a:lnTo>
                    <a:pt x="20282" y="8128"/>
                  </a:lnTo>
                  <a:lnTo>
                    <a:pt x="19915" y="5873"/>
                  </a:lnTo>
                  <a:lnTo>
                    <a:pt x="19999" y="4581"/>
                  </a:lnTo>
                  <a:lnTo>
                    <a:pt x="20380" y="2236"/>
                  </a:lnTo>
                  <a:lnTo>
                    <a:pt x="19714" y="1723"/>
                  </a:lnTo>
                  <a:lnTo>
                    <a:pt x="18747" y="2076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692126" y="2838352"/>
              <a:ext cx="2063678" cy="993741"/>
            </a:xfrm>
            <a:custGeom>
              <a:rect b="b" l="l" r="r" t="t"/>
              <a:pathLst>
                <a:path extrusionOk="0" h="21600" w="21600">
                  <a:moveTo>
                    <a:pt x="1893" y="12957"/>
                  </a:moveTo>
                  <a:lnTo>
                    <a:pt x="1812" y="13646"/>
                  </a:lnTo>
                  <a:lnTo>
                    <a:pt x="1957" y="14414"/>
                  </a:lnTo>
                  <a:lnTo>
                    <a:pt x="1700" y="15035"/>
                  </a:lnTo>
                  <a:lnTo>
                    <a:pt x="1479" y="15723"/>
                  </a:lnTo>
                  <a:lnTo>
                    <a:pt x="1603" y="16596"/>
                  </a:lnTo>
                  <a:lnTo>
                    <a:pt x="1243" y="16748"/>
                  </a:lnTo>
                  <a:lnTo>
                    <a:pt x="792" y="17325"/>
                  </a:lnTo>
                  <a:lnTo>
                    <a:pt x="576" y="18025"/>
                  </a:lnTo>
                  <a:lnTo>
                    <a:pt x="253" y="18564"/>
                  </a:lnTo>
                  <a:lnTo>
                    <a:pt x="0" y="19264"/>
                  </a:lnTo>
                  <a:lnTo>
                    <a:pt x="231" y="20491"/>
                  </a:lnTo>
                  <a:lnTo>
                    <a:pt x="571" y="21543"/>
                  </a:lnTo>
                  <a:lnTo>
                    <a:pt x="902" y="21252"/>
                  </a:lnTo>
                  <a:lnTo>
                    <a:pt x="1266" y="21600"/>
                  </a:lnTo>
                  <a:lnTo>
                    <a:pt x="1656" y="21261"/>
                  </a:lnTo>
                  <a:lnTo>
                    <a:pt x="1972" y="21050"/>
                  </a:lnTo>
                  <a:lnTo>
                    <a:pt x="2340" y="20382"/>
                  </a:lnTo>
                  <a:lnTo>
                    <a:pt x="2706" y="20250"/>
                  </a:lnTo>
                  <a:lnTo>
                    <a:pt x="2945" y="20770"/>
                  </a:lnTo>
                  <a:lnTo>
                    <a:pt x="3293" y="20011"/>
                  </a:lnTo>
                  <a:lnTo>
                    <a:pt x="3667" y="19795"/>
                  </a:lnTo>
                  <a:lnTo>
                    <a:pt x="3978" y="19868"/>
                  </a:lnTo>
                  <a:lnTo>
                    <a:pt x="4291" y="19132"/>
                  </a:lnTo>
                  <a:lnTo>
                    <a:pt x="4664" y="18952"/>
                  </a:lnTo>
                  <a:lnTo>
                    <a:pt x="5084" y="18762"/>
                  </a:lnTo>
                  <a:lnTo>
                    <a:pt x="5196" y="18093"/>
                  </a:lnTo>
                  <a:lnTo>
                    <a:pt x="5558" y="17753"/>
                  </a:lnTo>
                  <a:lnTo>
                    <a:pt x="5893" y="16916"/>
                  </a:lnTo>
                  <a:lnTo>
                    <a:pt x="5816" y="16034"/>
                  </a:lnTo>
                  <a:lnTo>
                    <a:pt x="6141" y="15537"/>
                  </a:lnTo>
                  <a:lnTo>
                    <a:pt x="6368" y="15062"/>
                  </a:lnTo>
                  <a:lnTo>
                    <a:pt x="6370" y="14262"/>
                  </a:lnTo>
                  <a:lnTo>
                    <a:pt x="6319" y="13689"/>
                  </a:lnTo>
                  <a:lnTo>
                    <a:pt x="6521" y="12719"/>
                  </a:lnTo>
                  <a:lnTo>
                    <a:pt x="6918" y="12258"/>
                  </a:lnTo>
                  <a:lnTo>
                    <a:pt x="7403" y="11956"/>
                  </a:lnTo>
                  <a:lnTo>
                    <a:pt x="7842" y="11520"/>
                  </a:lnTo>
                  <a:lnTo>
                    <a:pt x="8125" y="10582"/>
                  </a:lnTo>
                  <a:lnTo>
                    <a:pt x="8232" y="10001"/>
                  </a:lnTo>
                  <a:lnTo>
                    <a:pt x="8384" y="9443"/>
                  </a:lnTo>
                  <a:lnTo>
                    <a:pt x="8136" y="8895"/>
                  </a:lnTo>
                  <a:lnTo>
                    <a:pt x="8458" y="8444"/>
                  </a:lnTo>
                  <a:lnTo>
                    <a:pt x="8642" y="7850"/>
                  </a:lnTo>
                  <a:lnTo>
                    <a:pt x="9091" y="7767"/>
                  </a:lnTo>
                  <a:lnTo>
                    <a:pt x="9435" y="7223"/>
                  </a:lnTo>
                  <a:lnTo>
                    <a:pt x="9700" y="6452"/>
                  </a:lnTo>
                  <a:lnTo>
                    <a:pt x="10209" y="6098"/>
                  </a:lnTo>
                  <a:lnTo>
                    <a:pt x="10596" y="5574"/>
                  </a:lnTo>
                  <a:lnTo>
                    <a:pt x="10974" y="5337"/>
                  </a:lnTo>
                  <a:lnTo>
                    <a:pt x="11487" y="5486"/>
                  </a:lnTo>
                  <a:lnTo>
                    <a:pt x="11873" y="5882"/>
                  </a:lnTo>
                  <a:lnTo>
                    <a:pt x="12224" y="6033"/>
                  </a:lnTo>
                  <a:lnTo>
                    <a:pt x="12578" y="6046"/>
                  </a:lnTo>
                  <a:lnTo>
                    <a:pt x="12985" y="5944"/>
                  </a:lnTo>
                  <a:lnTo>
                    <a:pt x="13265" y="6442"/>
                  </a:lnTo>
                  <a:lnTo>
                    <a:pt x="13828" y="7014"/>
                  </a:lnTo>
                  <a:lnTo>
                    <a:pt x="14053" y="7787"/>
                  </a:lnTo>
                  <a:lnTo>
                    <a:pt x="14314" y="8391"/>
                  </a:lnTo>
                  <a:lnTo>
                    <a:pt x="14738" y="8832"/>
                  </a:lnTo>
                  <a:lnTo>
                    <a:pt x="14928" y="8253"/>
                  </a:lnTo>
                  <a:lnTo>
                    <a:pt x="14645" y="7482"/>
                  </a:lnTo>
                  <a:lnTo>
                    <a:pt x="15147" y="7403"/>
                  </a:lnTo>
                  <a:lnTo>
                    <a:pt x="15539" y="8057"/>
                  </a:lnTo>
                  <a:lnTo>
                    <a:pt x="15980" y="8598"/>
                  </a:lnTo>
                  <a:lnTo>
                    <a:pt x="16233" y="9205"/>
                  </a:lnTo>
                  <a:lnTo>
                    <a:pt x="16648" y="9864"/>
                  </a:lnTo>
                  <a:lnTo>
                    <a:pt x="17058" y="10296"/>
                  </a:lnTo>
                  <a:lnTo>
                    <a:pt x="17567" y="11196"/>
                  </a:lnTo>
                  <a:lnTo>
                    <a:pt x="17758" y="11748"/>
                  </a:lnTo>
                  <a:lnTo>
                    <a:pt x="18210" y="12184"/>
                  </a:lnTo>
                  <a:lnTo>
                    <a:pt x="18361" y="13105"/>
                  </a:lnTo>
                  <a:lnTo>
                    <a:pt x="18751" y="12605"/>
                  </a:lnTo>
                  <a:lnTo>
                    <a:pt x="19226" y="13713"/>
                  </a:lnTo>
                  <a:lnTo>
                    <a:pt x="19728" y="14284"/>
                  </a:lnTo>
                  <a:lnTo>
                    <a:pt x="20221" y="14784"/>
                  </a:lnTo>
                  <a:lnTo>
                    <a:pt x="20274" y="14118"/>
                  </a:lnTo>
                  <a:lnTo>
                    <a:pt x="19798" y="13577"/>
                  </a:lnTo>
                  <a:lnTo>
                    <a:pt x="20144" y="12800"/>
                  </a:lnTo>
                  <a:lnTo>
                    <a:pt x="20784" y="15061"/>
                  </a:lnTo>
                  <a:lnTo>
                    <a:pt x="21251" y="15218"/>
                  </a:lnTo>
                  <a:lnTo>
                    <a:pt x="21599" y="15045"/>
                  </a:lnTo>
                  <a:lnTo>
                    <a:pt x="21600" y="13720"/>
                  </a:lnTo>
                  <a:lnTo>
                    <a:pt x="21235" y="12975"/>
                  </a:lnTo>
                  <a:lnTo>
                    <a:pt x="20957" y="12434"/>
                  </a:lnTo>
                  <a:lnTo>
                    <a:pt x="20701" y="12014"/>
                  </a:lnTo>
                  <a:lnTo>
                    <a:pt x="20303" y="12116"/>
                  </a:lnTo>
                  <a:lnTo>
                    <a:pt x="20352" y="11487"/>
                  </a:lnTo>
                  <a:lnTo>
                    <a:pt x="20100" y="11121"/>
                  </a:lnTo>
                  <a:lnTo>
                    <a:pt x="19689" y="11473"/>
                  </a:lnTo>
                  <a:lnTo>
                    <a:pt x="19631" y="10562"/>
                  </a:lnTo>
                  <a:lnTo>
                    <a:pt x="19883" y="9896"/>
                  </a:lnTo>
                  <a:lnTo>
                    <a:pt x="19709" y="9328"/>
                  </a:lnTo>
                  <a:lnTo>
                    <a:pt x="19246" y="8844"/>
                  </a:lnTo>
                  <a:lnTo>
                    <a:pt x="19009" y="8251"/>
                  </a:lnTo>
                  <a:lnTo>
                    <a:pt x="18789" y="7178"/>
                  </a:lnTo>
                  <a:lnTo>
                    <a:pt x="18512" y="7248"/>
                  </a:lnTo>
                  <a:lnTo>
                    <a:pt x="18428" y="5396"/>
                  </a:lnTo>
                  <a:lnTo>
                    <a:pt x="17883" y="5619"/>
                  </a:lnTo>
                  <a:lnTo>
                    <a:pt x="17222" y="5635"/>
                  </a:lnTo>
                  <a:lnTo>
                    <a:pt x="16818" y="6239"/>
                  </a:lnTo>
                  <a:lnTo>
                    <a:pt x="16470" y="5912"/>
                  </a:lnTo>
                  <a:lnTo>
                    <a:pt x="16532" y="5060"/>
                  </a:lnTo>
                  <a:lnTo>
                    <a:pt x="17131" y="3853"/>
                  </a:lnTo>
                  <a:lnTo>
                    <a:pt x="17194" y="2811"/>
                  </a:lnTo>
                  <a:lnTo>
                    <a:pt x="16449" y="2585"/>
                  </a:lnTo>
                  <a:lnTo>
                    <a:pt x="16154" y="1892"/>
                  </a:lnTo>
                  <a:lnTo>
                    <a:pt x="15708" y="2203"/>
                  </a:lnTo>
                  <a:lnTo>
                    <a:pt x="15289" y="2116"/>
                  </a:lnTo>
                  <a:lnTo>
                    <a:pt x="15070" y="1377"/>
                  </a:lnTo>
                  <a:lnTo>
                    <a:pt x="14575" y="1544"/>
                  </a:lnTo>
                  <a:lnTo>
                    <a:pt x="13936" y="1880"/>
                  </a:lnTo>
                  <a:lnTo>
                    <a:pt x="13666" y="1080"/>
                  </a:lnTo>
                  <a:lnTo>
                    <a:pt x="13234" y="1041"/>
                  </a:lnTo>
                  <a:lnTo>
                    <a:pt x="12874" y="154"/>
                  </a:lnTo>
                  <a:lnTo>
                    <a:pt x="12431" y="0"/>
                  </a:lnTo>
                  <a:lnTo>
                    <a:pt x="11859" y="437"/>
                  </a:lnTo>
                  <a:lnTo>
                    <a:pt x="11553" y="1376"/>
                  </a:lnTo>
                  <a:lnTo>
                    <a:pt x="11633" y="2067"/>
                  </a:lnTo>
                  <a:lnTo>
                    <a:pt x="10966" y="2726"/>
                  </a:lnTo>
                  <a:lnTo>
                    <a:pt x="10743" y="3526"/>
                  </a:lnTo>
                  <a:lnTo>
                    <a:pt x="10316" y="3208"/>
                  </a:lnTo>
                  <a:lnTo>
                    <a:pt x="9553" y="3669"/>
                  </a:lnTo>
                  <a:lnTo>
                    <a:pt x="8580" y="3069"/>
                  </a:lnTo>
                  <a:lnTo>
                    <a:pt x="7919" y="3117"/>
                  </a:lnTo>
                  <a:lnTo>
                    <a:pt x="7488" y="4487"/>
                  </a:lnTo>
                  <a:lnTo>
                    <a:pt x="6815" y="3555"/>
                  </a:lnTo>
                  <a:lnTo>
                    <a:pt x="6315" y="3605"/>
                  </a:lnTo>
                  <a:lnTo>
                    <a:pt x="5952" y="4298"/>
                  </a:lnTo>
                  <a:lnTo>
                    <a:pt x="5831" y="5219"/>
                  </a:lnTo>
                  <a:lnTo>
                    <a:pt x="5449" y="6796"/>
                  </a:lnTo>
                  <a:lnTo>
                    <a:pt x="5296" y="7778"/>
                  </a:lnTo>
                  <a:lnTo>
                    <a:pt x="4670" y="8927"/>
                  </a:lnTo>
                  <a:lnTo>
                    <a:pt x="4507" y="10323"/>
                  </a:lnTo>
                  <a:lnTo>
                    <a:pt x="4534" y="11057"/>
                  </a:lnTo>
                  <a:lnTo>
                    <a:pt x="4791" y="11645"/>
                  </a:lnTo>
                  <a:lnTo>
                    <a:pt x="4564" y="12043"/>
                  </a:lnTo>
                  <a:lnTo>
                    <a:pt x="4208" y="12011"/>
                  </a:lnTo>
                  <a:lnTo>
                    <a:pt x="3840" y="12818"/>
                  </a:lnTo>
                  <a:lnTo>
                    <a:pt x="3697" y="13452"/>
                  </a:lnTo>
                  <a:lnTo>
                    <a:pt x="3123" y="13273"/>
                  </a:lnTo>
                  <a:lnTo>
                    <a:pt x="2497" y="12920"/>
                  </a:lnTo>
                  <a:lnTo>
                    <a:pt x="1893" y="12957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2476414" y="3014558"/>
              <a:ext cx="2182736" cy="2384342"/>
            </a:xfrm>
            <a:custGeom>
              <a:rect b="b" l="l" r="r" t="t"/>
              <a:pathLst>
                <a:path extrusionOk="0" h="21600" w="21600">
                  <a:moveTo>
                    <a:pt x="6851" y="14135"/>
                  </a:moveTo>
                  <a:lnTo>
                    <a:pt x="6995" y="13355"/>
                  </a:lnTo>
                  <a:lnTo>
                    <a:pt x="6769" y="12713"/>
                  </a:lnTo>
                  <a:lnTo>
                    <a:pt x="6580" y="12235"/>
                  </a:lnTo>
                  <a:lnTo>
                    <a:pt x="6205" y="12113"/>
                  </a:lnTo>
                  <a:lnTo>
                    <a:pt x="6297" y="11737"/>
                  </a:lnTo>
                  <a:lnTo>
                    <a:pt x="6141" y="11168"/>
                  </a:lnTo>
                  <a:lnTo>
                    <a:pt x="5962" y="10839"/>
                  </a:lnTo>
                  <a:lnTo>
                    <a:pt x="5462" y="10521"/>
                  </a:lnTo>
                  <a:lnTo>
                    <a:pt x="5111" y="10258"/>
                  </a:lnTo>
                  <a:lnTo>
                    <a:pt x="4982" y="9926"/>
                  </a:lnTo>
                  <a:lnTo>
                    <a:pt x="5058" y="9593"/>
                  </a:lnTo>
                  <a:lnTo>
                    <a:pt x="5121" y="9341"/>
                  </a:lnTo>
                  <a:lnTo>
                    <a:pt x="4780" y="9114"/>
                  </a:lnTo>
                  <a:lnTo>
                    <a:pt x="4765" y="8592"/>
                  </a:lnTo>
                  <a:lnTo>
                    <a:pt x="4772" y="8249"/>
                  </a:lnTo>
                  <a:lnTo>
                    <a:pt x="4861" y="7945"/>
                  </a:lnTo>
                  <a:lnTo>
                    <a:pt x="4722" y="7569"/>
                  </a:lnTo>
                  <a:lnTo>
                    <a:pt x="4737" y="7199"/>
                  </a:lnTo>
                  <a:lnTo>
                    <a:pt x="4664" y="6756"/>
                  </a:lnTo>
                  <a:lnTo>
                    <a:pt x="4506" y="6525"/>
                  </a:lnTo>
                  <a:lnTo>
                    <a:pt x="4399" y="6307"/>
                  </a:lnTo>
                  <a:lnTo>
                    <a:pt x="3796" y="5412"/>
                  </a:lnTo>
                  <a:lnTo>
                    <a:pt x="3408" y="5064"/>
                  </a:lnTo>
                  <a:lnTo>
                    <a:pt x="3002" y="4754"/>
                  </a:lnTo>
                  <a:lnTo>
                    <a:pt x="2645" y="4637"/>
                  </a:lnTo>
                  <a:lnTo>
                    <a:pt x="2654" y="4184"/>
                  </a:lnTo>
                  <a:lnTo>
                    <a:pt x="1984" y="3484"/>
                  </a:lnTo>
                  <a:lnTo>
                    <a:pt x="1448" y="3529"/>
                  </a:lnTo>
                  <a:lnTo>
                    <a:pt x="1464" y="3236"/>
                  </a:lnTo>
                  <a:lnTo>
                    <a:pt x="1191" y="3204"/>
                  </a:lnTo>
                  <a:lnTo>
                    <a:pt x="843" y="3240"/>
                  </a:lnTo>
                  <a:lnTo>
                    <a:pt x="783" y="2772"/>
                  </a:lnTo>
                  <a:lnTo>
                    <a:pt x="1051" y="2480"/>
                  </a:lnTo>
                  <a:lnTo>
                    <a:pt x="786" y="2306"/>
                  </a:lnTo>
                  <a:lnTo>
                    <a:pt x="318" y="2082"/>
                  </a:lnTo>
                  <a:lnTo>
                    <a:pt x="0" y="1407"/>
                  </a:lnTo>
                  <a:lnTo>
                    <a:pt x="194" y="1210"/>
                  </a:lnTo>
                  <a:lnTo>
                    <a:pt x="403" y="518"/>
                  </a:lnTo>
                  <a:lnTo>
                    <a:pt x="974" y="351"/>
                  </a:lnTo>
                  <a:lnTo>
                    <a:pt x="1617" y="90"/>
                  </a:lnTo>
                  <a:lnTo>
                    <a:pt x="2323" y="0"/>
                  </a:lnTo>
                  <a:lnTo>
                    <a:pt x="2882" y="1277"/>
                  </a:lnTo>
                  <a:lnTo>
                    <a:pt x="3900" y="1676"/>
                  </a:lnTo>
                  <a:lnTo>
                    <a:pt x="4497" y="2130"/>
                  </a:lnTo>
                  <a:lnTo>
                    <a:pt x="5036" y="2036"/>
                  </a:lnTo>
                  <a:lnTo>
                    <a:pt x="5716" y="2293"/>
                  </a:lnTo>
                  <a:lnTo>
                    <a:pt x="7292" y="3880"/>
                  </a:lnTo>
                  <a:lnTo>
                    <a:pt x="7638" y="3776"/>
                  </a:lnTo>
                  <a:lnTo>
                    <a:pt x="8113" y="3575"/>
                  </a:lnTo>
                  <a:lnTo>
                    <a:pt x="8596" y="3549"/>
                  </a:lnTo>
                  <a:lnTo>
                    <a:pt x="9519" y="4124"/>
                  </a:lnTo>
                  <a:lnTo>
                    <a:pt x="9880" y="4158"/>
                  </a:lnTo>
                  <a:lnTo>
                    <a:pt x="10434" y="3470"/>
                  </a:lnTo>
                  <a:lnTo>
                    <a:pt x="11112" y="3994"/>
                  </a:lnTo>
                  <a:lnTo>
                    <a:pt x="11472" y="4112"/>
                  </a:lnTo>
                  <a:lnTo>
                    <a:pt x="11970" y="4077"/>
                  </a:lnTo>
                  <a:lnTo>
                    <a:pt x="12408" y="3843"/>
                  </a:lnTo>
                  <a:lnTo>
                    <a:pt x="12063" y="3664"/>
                  </a:lnTo>
                  <a:lnTo>
                    <a:pt x="12586" y="3202"/>
                  </a:lnTo>
                  <a:lnTo>
                    <a:pt x="12949" y="2979"/>
                  </a:lnTo>
                  <a:lnTo>
                    <a:pt x="13448" y="3226"/>
                  </a:lnTo>
                  <a:lnTo>
                    <a:pt x="13893" y="2918"/>
                  </a:lnTo>
                  <a:lnTo>
                    <a:pt x="14404" y="3260"/>
                  </a:lnTo>
                  <a:lnTo>
                    <a:pt x="15208" y="3511"/>
                  </a:lnTo>
                  <a:lnTo>
                    <a:pt x="15467" y="4005"/>
                  </a:lnTo>
                  <a:lnTo>
                    <a:pt x="16289" y="3819"/>
                  </a:lnTo>
                  <a:lnTo>
                    <a:pt x="16644" y="4347"/>
                  </a:lnTo>
                  <a:lnTo>
                    <a:pt x="16137" y="4854"/>
                  </a:lnTo>
                  <a:lnTo>
                    <a:pt x="15750" y="5088"/>
                  </a:lnTo>
                  <a:lnTo>
                    <a:pt x="15961" y="5294"/>
                  </a:lnTo>
                  <a:lnTo>
                    <a:pt x="15904" y="5677"/>
                  </a:lnTo>
                  <a:lnTo>
                    <a:pt x="16057" y="6001"/>
                  </a:lnTo>
                  <a:lnTo>
                    <a:pt x="16547" y="6375"/>
                  </a:lnTo>
                  <a:lnTo>
                    <a:pt x="16683" y="6761"/>
                  </a:lnTo>
                  <a:lnTo>
                    <a:pt x="17249" y="7087"/>
                  </a:lnTo>
                  <a:lnTo>
                    <a:pt x="18051" y="7313"/>
                  </a:lnTo>
                  <a:lnTo>
                    <a:pt x="18866" y="7524"/>
                  </a:lnTo>
                  <a:lnTo>
                    <a:pt x="19333" y="7600"/>
                  </a:lnTo>
                  <a:lnTo>
                    <a:pt x="19846" y="7676"/>
                  </a:lnTo>
                  <a:lnTo>
                    <a:pt x="20226" y="7724"/>
                  </a:lnTo>
                  <a:lnTo>
                    <a:pt x="20031" y="7427"/>
                  </a:lnTo>
                  <a:lnTo>
                    <a:pt x="19662" y="7242"/>
                  </a:lnTo>
                  <a:lnTo>
                    <a:pt x="20237" y="6942"/>
                  </a:lnTo>
                  <a:lnTo>
                    <a:pt x="20660" y="7046"/>
                  </a:lnTo>
                  <a:lnTo>
                    <a:pt x="20360" y="7338"/>
                  </a:lnTo>
                  <a:lnTo>
                    <a:pt x="20686" y="7525"/>
                  </a:lnTo>
                  <a:lnTo>
                    <a:pt x="21249" y="7468"/>
                  </a:lnTo>
                  <a:lnTo>
                    <a:pt x="21600" y="7902"/>
                  </a:lnTo>
                  <a:lnTo>
                    <a:pt x="21457" y="8318"/>
                  </a:lnTo>
                  <a:lnTo>
                    <a:pt x="21146" y="8398"/>
                  </a:lnTo>
                  <a:lnTo>
                    <a:pt x="21041" y="8069"/>
                  </a:lnTo>
                  <a:lnTo>
                    <a:pt x="20567" y="8345"/>
                  </a:lnTo>
                  <a:lnTo>
                    <a:pt x="20203" y="8430"/>
                  </a:lnTo>
                  <a:lnTo>
                    <a:pt x="19902" y="8591"/>
                  </a:lnTo>
                  <a:lnTo>
                    <a:pt x="19958" y="8877"/>
                  </a:lnTo>
                  <a:lnTo>
                    <a:pt x="19922" y="9219"/>
                  </a:lnTo>
                  <a:lnTo>
                    <a:pt x="19723" y="9620"/>
                  </a:lnTo>
                  <a:lnTo>
                    <a:pt x="19155" y="9706"/>
                  </a:lnTo>
                  <a:lnTo>
                    <a:pt x="19240" y="10136"/>
                  </a:lnTo>
                  <a:lnTo>
                    <a:pt x="19802" y="10086"/>
                  </a:lnTo>
                  <a:lnTo>
                    <a:pt x="19899" y="10393"/>
                  </a:lnTo>
                  <a:lnTo>
                    <a:pt x="19314" y="10605"/>
                  </a:lnTo>
                  <a:lnTo>
                    <a:pt x="18939" y="10692"/>
                  </a:lnTo>
                  <a:lnTo>
                    <a:pt x="18749" y="11084"/>
                  </a:lnTo>
                  <a:lnTo>
                    <a:pt x="19211" y="11293"/>
                  </a:lnTo>
                  <a:lnTo>
                    <a:pt x="19493" y="11643"/>
                  </a:lnTo>
                  <a:lnTo>
                    <a:pt x="19622" y="12033"/>
                  </a:lnTo>
                  <a:lnTo>
                    <a:pt x="20141" y="11944"/>
                  </a:lnTo>
                  <a:lnTo>
                    <a:pt x="20649" y="11727"/>
                  </a:lnTo>
                  <a:lnTo>
                    <a:pt x="20784" y="12004"/>
                  </a:lnTo>
                  <a:lnTo>
                    <a:pt x="20508" y="12269"/>
                  </a:lnTo>
                  <a:lnTo>
                    <a:pt x="20030" y="12443"/>
                  </a:lnTo>
                  <a:lnTo>
                    <a:pt x="19672" y="12691"/>
                  </a:lnTo>
                  <a:lnTo>
                    <a:pt x="19269" y="13031"/>
                  </a:lnTo>
                  <a:lnTo>
                    <a:pt x="19034" y="12767"/>
                  </a:lnTo>
                  <a:lnTo>
                    <a:pt x="18774" y="12713"/>
                  </a:lnTo>
                  <a:lnTo>
                    <a:pt x="18566" y="12988"/>
                  </a:lnTo>
                  <a:lnTo>
                    <a:pt x="18202" y="13138"/>
                  </a:lnTo>
                  <a:lnTo>
                    <a:pt x="17782" y="13325"/>
                  </a:lnTo>
                  <a:lnTo>
                    <a:pt x="17536" y="13646"/>
                  </a:lnTo>
                  <a:lnTo>
                    <a:pt x="17646" y="13996"/>
                  </a:lnTo>
                  <a:lnTo>
                    <a:pt x="17918" y="14158"/>
                  </a:lnTo>
                  <a:lnTo>
                    <a:pt x="17896" y="14484"/>
                  </a:lnTo>
                  <a:lnTo>
                    <a:pt x="18336" y="14717"/>
                  </a:lnTo>
                  <a:lnTo>
                    <a:pt x="18200" y="15088"/>
                  </a:lnTo>
                  <a:lnTo>
                    <a:pt x="18094" y="15578"/>
                  </a:lnTo>
                  <a:lnTo>
                    <a:pt x="18165" y="16124"/>
                  </a:lnTo>
                  <a:lnTo>
                    <a:pt x="17924" y="16405"/>
                  </a:lnTo>
                  <a:lnTo>
                    <a:pt x="17635" y="16801"/>
                  </a:lnTo>
                  <a:lnTo>
                    <a:pt x="17298" y="16768"/>
                  </a:lnTo>
                  <a:lnTo>
                    <a:pt x="17098" y="17069"/>
                  </a:lnTo>
                  <a:lnTo>
                    <a:pt x="16883" y="17236"/>
                  </a:lnTo>
                  <a:lnTo>
                    <a:pt x="16560" y="17068"/>
                  </a:lnTo>
                  <a:lnTo>
                    <a:pt x="16137" y="17470"/>
                  </a:lnTo>
                  <a:lnTo>
                    <a:pt x="16289" y="17755"/>
                  </a:lnTo>
                  <a:lnTo>
                    <a:pt x="16675" y="17926"/>
                  </a:lnTo>
                  <a:lnTo>
                    <a:pt x="16599" y="18233"/>
                  </a:lnTo>
                  <a:lnTo>
                    <a:pt x="16306" y="18250"/>
                  </a:lnTo>
                  <a:lnTo>
                    <a:pt x="16480" y="18593"/>
                  </a:lnTo>
                  <a:lnTo>
                    <a:pt x="16491" y="18894"/>
                  </a:lnTo>
                  <a:lnTo>
                    <a:pt x="16113" y="19147"/>
                  </a:lnTo>
                  <a:lnTo>
                    <a:pt x="15690" y="19339"/>
                  </a:lnTo>
                  <a:lnTo>
                    <a:pt x="15369" y="19569"/>
                  </a:lnTo>
                  <a:lnTo>
                    <a:pt x="15068" y="19446"/>
                  </a:lnTo>
                  <a:lnTo>
                    <a:pt x="14811" y="19726"/>
                  </a:lnTo>
                  <a:lnTo>
                    <a:pt x="14926" y="20085"/>
                  </a:lnTo>
                  <a:lnTo>
                    <a:pt x="15330" y="20177"/>
                  </a:lnTo>
                  <a:lnTo>
                    <a:pt x="15383" y="20518"/>
                  </a:lnTo>
                  <a:lnTo>
                    <a:pt x="15190" y="20763"/>
                  </a:lnTo>
                  <a:lnTo>
                    <a:pt x="14856" y="20798"/>
                  </a:lnTo>
                  <a:lnTo>
                    <a:pt x="14473" y="20773"/>
                  </a:lnTo>
                  <a:lnTo>
                    <a:pt x="14158" y="20837"/>
                  </a:lnTo>
                  <a:lnTo>
                    <a:pt x="14043" y="21356"/>
                  </a:lnTo>
                  <a:lnTo>
                    <a:pt x="13366" y="21034"/>
                  </a:lnTo>
                  <a:lnTo>
                    <a:pt x="12751" y="20959"/>
                  </a:lnTo>
                  <a:lnTo>
                    <a:pt x="12254" y="20994"/>
                  </a:lnTo>
                  <a:lnTo>
                    <a:pt x="12254" y="21282"/>
                  </a:lnTo>
                  <a:lnTo>
                    <a:pt x="11975" y="21424"/>
                  </a:lnTo>
                  <a:lnTo>
                    <a:pt x="11686" y="21600"/>
                  </a:lnTo>
                  <a:lnTo>
                    <a:pt x="11551" y="21313"/>
                  </a:lnTo>
                  <a:lnTo>
                    <a:pt x="11222" y="21283"/>
                  </a:lnTo>
                  <a:lnTo>
                    <a:pt x="11165" y="20790"/>
                  </a:lnTo>
                  <a:lnTo>
                    <a:pt x="11536" y="20769"/>
                  </a:lnTo>
                  <a:lnTo>
                    <a:pt x="12015" y="20586"/>
                  </a:lnTo>
                  <a:lnTo>
                    <a:pt x="12038" y="20282"/>
                  </a:lnTo>
                  <a:lnTo>
                    <a:pt x="12003" y="19838"/>
                  </a:lnTo>
                  <a:lnTo>
                    <a:pt x="11825" y="19469"/>
                  </a:lnTo>
                  <a:lnTo>
                    <a:pt x="11644" y="19667"/>
                  </a:lnTo>
                  <a:lnTo>
                    <a:pt x="11440" y="19323"/>
                  </a:lnTo>
                  <a:lnTo>
                    <a:pt x="11331" y="19037"/>
                  </a:lnTo>
                  <a:lnTo>
                    <a:pt x="11056" y="18755"/>
                  </a:lnTo>
                  <a:lnTo>
                    <a:pt x="10662" y="18556"/>
                  </a:lnTo>
                  <a:lnTo>
                    <a:pt x="10632" y="18250"/>
                  </a:lnTo>
                  <a:lnTo>
                    <a:pt x="10332" y="18013"/>
                  </a:lnTo>
                  <a:lnTo>
                    <a:pt x="9977" y="17722"/>
                  </a:lnTo>
                  <a:lnTo>
                    <a:pt x="9719" y="17535"/>
                  </a:lnTo>
                  <a:lnTo>
                    <a:pt x="9375" y="17443"/>
                  </a:lnTo>
                  <a:lnTo>
                    <a:pt x="9016" y="17426"/>
                  </a:lnTo>
                  <a:lnTo>
                    <a:pt x="8686" y="17435"/>
                  </a:lnTo>
                  <a:lnTo>
                    <a:pt x="8459" y="17199"/>
                  </a:lnTo>
                  <a:lnTo>
                    <a:pt x="8773" y="16897"/>
                  </a:lnTo>
                  <a:lnTo>
                    <a:pt x="8795" y="16521"/>
                  </a:lnTo>
                  <a:lnTo>
                    <a:pt x="8738" y="16140"/>
                  </a:lnTo>
                  <a:lnTo>
                    <a:pt x="8317" y="15873"/>
                  </a:lnTo>
                  <a:lnTo>
                    <a:pt x="7933" y="15750"/>
                  </a:lnTo>
                  <a:lnTo>
                    <a:pt x="7652" y="15610"/>
                  </a:lnTo>
                  <a:lnTo>
                    <a:pt x="7171" y="15688"/>
                  </a:lnTo>
                  <a:lnTo>
                    <a:pt x="7004" y="15893"/>
                  </a:lnTo>
                  <a:lnTo>
                    <a:pt x="6620" y="15912"/>
                  </a:lnTo>
                  <a:lnTo>
                    <a:pt x="6403" y="15604"/>
                  </a:lnTo>
                  <a:lnTo>
                    <a:pt x="6407" y="15258"/>
                  </a:lnTo>
                  <a:lnTo>
                    <a:pt x="6645" y="14867"/>
                  </a:lnTo>
                  <a:lnTo>
                    <a:pt x="6827" y="14442"/>
                  </a:lnTo>
                  <a:lnTo>
                    <a:pt x="6851" y="14135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4233715" y="4014648"/>
              <a:ext cx="1139785" cy="1425526"/>
            </a:xfrm>
            <a:custGeom>
              <a:rect b="b" l="l" r="r" t="t"/>
              <a:pathLst>
                <a:path extrusionOk="0" h="21600" w="21600">
                  <a:moveTo>
                    <a:pt x="4771" y="0"/>
                  </a:moveTo>
                  <a:lnTo>
                    <a:pt x="4553" y="611"/>
                  </a:lnTo>
                  <a:lnTo>
                    <a:pt x="3996" y="784"/>
                  </a:lnTo>
                  <a:lnTo>
                    <a:pt x="3128" y="870"/>
                  </a:lnTo>
                  <a:lnTo>
                    <a:pt x="3393" y="1877"/>
                  </a:lnTo>
                  <a:lnTo>
                    <a:pt x="4536" y="1891"/>
                  </a:lnTo>
                  <a:lnTo>
                    <a:pt x="4445" y="2219"/>
                  </a:lnTo>
                  <a:lnTo>
                    <a:pt x="2981" y="2443"/>
                  </a:lnTo>
                  <a:lnTo>
                    <a:pt x="2316" y="3455"/>
                  </a:lnTo>
                  <a:lnTo>
                    <a:pt x="3232" y="3830"/>
                  </a:lnTo>
                  <a:lnTo>
                    <a:pt x="3875" y="4534"/>
                  </a:lnTo>
                  <a:lnTo>
                    <a:pt x="4264" y="5120"/>
                  </a:lnTo>
                  <a:lnTo>
                    <a:pt x="5498" y="5004"/>
                  </a:lnTo>
                  <a:lnTo>
                    <a:pt x="6257" y="4711"/>
                  </a:lnTo>
                  <a:lnTo>
                    <a:pt x="5927" y="5211"/>
                  </a:lnTo>
                  <a:lnTo>
                    <a:pt x="4978" y="5514"/>
                  </a:lnTo>
                  <a:lnTo>
                    <a:pt x="3773" y="6252"/>
                  </a:lnTo>
                  <a:lnTo>
                    <a:pt x="3172" y="5901"/>
                  </a:lnTo>
                  <a:lnTo>
                    <a:pt x="2373" y="5897"/>
                  </a:lnTo>
                  <a:lnTo>
                    <a:pt x="2133" y="6472"/>
                  </a:lnTo>
                  <a:lnTo>
                    <a:pt x="410" y="6929"/>
                  </a:lnTo>
                  <a:lnTo>
                    <a:pt x="0" y="7716"/>
                  </a:lnTo>
                  <a:lnTo>
                    <a:pt x="256" y="8356"/>
                  </a:lnTo>
                  <a:lnTo>
                    <a:pt x="705" y="8639"/>
                  </a:lnTo>
                  <a:lnTo>
                    <a:pt x="711" y="9237"/>
                  </a:lnTo>
                  <a:lnTo>
                    <a:pt x="1564" y="9633"/>
                  </a:lnTo>
                  <a:lnTo>
                    <a:pt x="1136" y="10673"/>
                  </a:lnTo>
                  <a:lnTo>
                    <a:pt x="1260" y="11733"/>
                  </a:lnTo>
                  <a:lnTo>
                    <a:pt x="509" y="12506"/>
                  </a:lnTo>
                  <a:lnTo>
                    <a:pt x="319" y="13159"/>
                  </a:lnTo>
                  <a:lnTo>
                    <a:pt x="597" y="13789"/>
                  </a:lnTo>
                  <a:lnTo>
                    <a:pt x="1260" y="14038"/>
                  </a:lnTo>
                  <a:lnTo>
                    <a:pt x="1660" y="14372"/>
                  </a:lnTo>
                  <a:lnTo>
                    <a:pt x="808" y="14880"/>
                  </a:lnTo>
                  <a:lnTo>
                    <a:pt x="949" y="15484"/>
                  </a:lnTo>
                  <a:lnTo>
                    <a:pt x="1856" y="15661"/>
                  </a:lnTo>
                  <a:lnTo>
                    <a:pt x="2398" y="16338"/>
                  </a:lnTo>
                  <a:lnTo>
                    <a:pt x="3332" y="16100"/>
                  </a:lnTo>
                  <a:lnTo>
                    <a:pt x="3889" y="15364"/>
                  </a:lnTo>
                  <a:lnTo>
                    <a:pt x="4741" y="15641"/>
                  </a:lnTo>
                  <a:lnTo>
                    <a:pt x="5115" y="16099"/>
                  </a:lnTo>
                  <a:lnTo>
                    <a:pt x="5637" y="17068"/>
                  </a:lnTo>
                  <a:lnTo>
                    <a:pt x="6106" y="17873"/>
                  </a:lnTo>
                  <a:lnTo>
                    <a:pt x="6562" y="18628"/>
                  </a:lnTo>
                  <a:lnTo>
                    <a:pt x="7692" y="18443"/>
                  </a:lnTo>
                  <a:lnTo>
                    <a:pt x="8639" y="18213"/>
                  </a:lnTo>
                  <a:lnTo>
                    <a:pt x="8835" y="18847"/>
                  </a:lnTo>
                  <a:lnTo>
                    <a:pt x="8269" y="19159"/>
                  </a:lnTo>
                  <a:lnTo>
                    <a:pt x="8689" y="19671"/>
                  </a:lnTo>
                  <a:lnTo>
                    <a:pt x="9077" y="20174"/>
                  </a:lnTo>
                  <a:lnTo>
                    <a:pt x="8947" y="20792"/>
                  </a:lnTo>
                  <a:lnTo>
                    <a:pt x="9945" y="21076"/>
                  </a:lnTo>
                  <a:lnTo>
                    <a:pt x="10447" y="21600"/>
                  </a:lnTo>
                  <a:lnTo>
                    <a:pt x="11233" y="21164"/>
                  </a:lnTo>
                  <a:lnTo>
                    <a:pt x="11662" y="20494"/>
                  </a:lnTo>
                  <a:lnTo>
                    <a:pt x="11330" y="19717"/>
                  </a:lnTo>
                  <a:lnTo>
                    <a:pt x="11682" y="19088"/>
                  </a:lnTo>
                  <a:lnTo>
                    <a:pt x="12116" y="19783"/>
                  </a:lnTo>
                  <a:lnTo>
                    <a:pt x="12803" y="19987"/>
                  </a:lnTo>
                  <a:lnTo>
                    <a:pt x="13633" y="19349"/>
                  </a:lnTo>
                  <a:lnTo>
                    <a:pt x="13340" y="18746"/>
                  </a:lnTo>
                  <a:lnTo>
                    <a:pt x="14216" y="18324"/>
                  </a:lnTo>
                  <a:lnTo>
                    <a:pt x="14399" y="17884"/>
                  </a:lnTo>
                  <a:lnTo>
                    <a:pt x="14558" y="17412"/>
                  </a:lnTo>
                  <a:lnTo>
                    <a:pt x="15188" y="16952"/>
                  </a:lnTo>
                  <a:lnTo>
                    <a:pt x="15912" y="16411"/>
                  </a:lnTo>
                  <a:lnTo>
                    <a:pt x="16623" y="16463"/>
                  </a:lnTo>
                  <a:lnTo>
                    <a:pt x="17200" y="16164"/>
                  </a:lnTo>
                  <a:lnTo>
                    <a:pt x="17925" y="16004"/>
                  </a:lnTo>
                  <a:lnTo>
                    <a:pt x="18799" y="16048"/>
                  </a:lnTo>
                  <a:lnTo>
                    <a:pt x="19178" y="15654"/>
                  </a:lnTo>
                  <a:lnTo>
                    <a:pt x="20041" y="15129"/>
                  </a:lnTo>
                  <a:lnTo>
                    <a:pt x="20360" y="14576"/>
                  </a:lnTo>
                  <a:lnTo>
                    <a:pt x="20805" y="14017"/>
                  </a:lnTo>
                  <a:lnTo>
                    <a:pt x="21441" y="13235"/>
                  </a:lnTo>
                  <a:lnTo>
                    <a:pt x="21600" y="12514"/>
                  </a:lnTo>
                  <a:lnTo>
                    <a:pt x="20688" y="12398"/>
                  </a:lnTo>
                  <a:lnTo>
                    <a:pt x="19814" y="12516"/>
                  </a:lnTo>
                  <a:lnTo>
                    <a:pt x="19233" y="11861"/>
                  </a:lnTo>
                  <a:lnTo>
                    <a:pt x="18614" y="11462"/>
                  </a:lnTo>
                  <a:lnTo>
                    <a:pt x="17872" y="11853"/>
                  </a:lnTo>
                  <a:lnTo>
                    <a:pt x="17416" y="12422"/>
                  </a:lnTo>
                  <a:lnTo>
                    <a:pt x="17130" y="11681"/>
                  </a:lnTo>
                  <a:lnTo>
                    <a:pt x="16220" y="11275"/>
                  </a:lnTo>
                  <a:lnTo>
                    <a:pt x="16229" y="10534"/>
                  </a:lnTo>
                  <a:lnTo>
                    <a:pt x="15930" y="9606"/>
                  </a:lnTo>
                  <a:lnTo>
                    <a:pt x="15474" y="8860"/>
                  </a:lnTo>
                  <a:lnTo>
                    <a:pt x="15267" y="8223"/>
                  </a:lnTo>
                  <a:lnTo>
                    <a:pt x="15355" y="7309"/>
                  </a:lnTo>
                  <a:lnTo>
                    <a:pt x="15293" y="6794"/>
                  </a:lnTo>
                  <a:lnTo>
                    <a:pt x="14723" y="5981"/>
                  </a:lnTo>
                  <a:lnTo>
                    <a:pt x="14529" y="5131"/>
                  </a:lnTo>
                  <a:lnTo>
                    <a:pt x="14313" y="4613"/>
                  </a:lnTo>
                  <a:lnTo>
                    <a:pt x="13743" y="4106"/>
                  </a:lnTo>
                  <a:lnTo>
                    <a:pt x="13721" y="3518"/>
                  </a:lnTo>
                  <a:lnTo>
                    <a:pt x="13316" y="2736"/>
                  </a:lnTo>
                  <a:lnTo>
                    <a:pt x="12886" y="2455"/>
                  </a:lnTo>
                  <a:lnTo>
                    <a:pt x="12437" y="2986"/>
                  </a:lnTo>
                  <a:lnTo>
                    <a:pt x="11845" y="2785"/>
                  </a:lnTo>
                  <a:lnTo>
                    <a:pt x="11316" y="3171"/>
                  </a:lnTo>
                  <a:lnTo>
                    <a:pt x="10493" y="3181"/>
                  </a:lnTo>
                  <a:lnTo>
                    <a:pt x="9804" y="2134"/>
                  </a:lnTo>
                  <a:lnTo>
                    <a:pt x="9363" y="1662"/>
                  </a:lnTo>
                  <a:lnTo>
                    <a:pt x="8570" y="1774"/>
                  </a:lnTo>
                  <a:lnTo>
                    <a:pt x="7872" y="1441"/>
                  </a:lnTo>
                  <a:lnTo>
                    <a:pt x="7276" y="1557"/>
                  </a:lnTo>
                  <a:lnTo>
                    <a:pt x="7069" y="1039"/>
                  </a:lnTo>
                  <a:lnTo>
                    <a:pt x="7764" y="675"/>
                  </a:lnTo>
                  <a:lnTo>
                    <a:pt x="7745" y="57"/>
                  </a:lnTo>
                  <a:lnTo>
                    <a:pt x="7243" y="14"/>
                  </a:lnTo>
                  <a:lnTo>
                    <a:pt x="6307" y="271"/>
                  </a:lnTo>
                  <a:lnTo>
                    <a:pt x="5761" y="131"/>
                  </a:lnTo>
                  <a:lnTo>
                    <a:pt x="4771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4413097" y="3609850"/>
              <a:ext cx="1487435" cy="1442987"/>
            </a:xfrm>
            <a:custGeom>
              <a:rect b="b" l="l" r="r" t="t"/>
              <a:pathLst>
                <a:path extrusionOk="0" h="21600" w="21600">
                  <a:moveTo>
                    <a:pt x="20479" y="18023"/>
                  </a:moveTo>
                  <a:lnTo>
                    <a:pt x="19962" y="18433"/>
                  </a:lnTo>
                  <a:lnTo>
                    <a:pt x="19315" y="18978"/>
                  </a:lnTo>
                  <a:lnTo>
                    <a:pt x="18771" y="19717"/>
                  </a:lnTo>
                  <a:lnTo>
                    <a:pt x="18075" y="19487"/>
                  </a:lnTo>
                  <a:lnTo>
                    <a:pt x="17405" y="19122"/>
                  </a:lnTo>
                  <a:lnTo>
                    <a:pt x="16932" y="19414"/>
                  </a:lnTo>
                  <a:lnTo>
                    <a:pt x="16674" y="20059"/>
                  </a:lnTo>
                  <a:lnTo>
                    <a:pt x="16553" y="20649"/>
                  </a:lnTo>
                  <a:lnTo>
                    <a:pt x="15714" y="21104"/>
                  </a:lnTo>
                  <a:lnTo>
                    <a:pt x="14945" y="21600"/>
                  </a:lnTo>
                  <a:lnTo>
                    <a:pt x="14393" y="21132"/>
                  </a:lnTo>
                  <a:lnTo>
                    <a:pt x="14149" y="20591"/>
                  </a:lnTo>
                  <a:lnTo>
                    <a:pt x="13526" y="20430"/>
                  </a:lnTo>
                  <a:lnTo>
                    <a:pt x="12964" y="20325"/>
                  </a:lnTo>
                  <a:lnTo>
                    <a:pt x="13725" y="19011"/>
                  </a:lnTo>
                  <a:lnTo>
                    <a:pt x="13506" y="18441"/>
                  </a:lnTo>
                  <a:lnTo>
                    <a:pt x="12539" y="18613"/>
                  </a:lnTo>
                  <a:lnTo>
                    <a:pt x="11676" y="17649"/>
                  </a:lnTo>
                  <a:lnTo>
                    <a:pt x="11205" y="17873"/>
                  </a:lnTo>
                  <a:lnTo>
                    <a:pt x="10704" y="18530"/>
                  </a:lnTo>
                  <a:lnTo>
                    <a:pt x="10419" y="17768"/>
                  </a:lnTo>
                  <a:lnTo>
                    <a:pt x="9644" y="17332"/>
                  </a:lnTo>
                  <a:lnTo>
                    <a:pt x="9691" y="16451"/>
                  </a:lnTo>
                  <a:lnTo>
                    <a:pt x="9450" y="15597"/>
                  </a:lnTo>
                  <a:lnTo>
                    <a:pt x="8841" y="14264"/>
                  </a:lnTo>
                  <a:lnTo>
                    <a:pt x="8971" y="12799"/>
                  </a:lnTo>
                  <a:lnTo>
                    <a:pt x="8467" y="11978"/>
                  </a:lnTo>
                  <a:lnTo>
                    <a:pt x="8213" y="10661"/>
                  </a:lnTo>
                  <a:lnTo>
                    <a:pt x="7736" y="10172"/>
                  </a:lnTo>
                  <a:lnTo>
                    <a:pt x="7664" y="9309"/>
                  </a:lnTo>
                  <a:lnTo>
                    <a:pt x="7330" y="8808"/>
                  </a:lnTo>
                  <a:lnTo>
                    <a:pt x="7048" y="9320"/>
                  </a:lnTo>
                  <a:lnTo>
                    <a:pt x="6636" y="9093"/>
                  </a:lnTo>
                  <a:lnTo>
                    <a:pt x="6253" y="9353"/>
                  </a:lnTo>
                  <a:lnTo>
                    <a:pt x="5327" y="9270"/>
                  </a:lnTo>
                  <a:lnTo>
                    <a:pt x="5001" y="8692"/>
                  </a:lnTo>
                  <a:lnTo>
                    <a:pt x="4588" y="7936"/>
                  </a:lnTo>
                  <a:lnTo>
                    <a:pt x="4023" y="8038"/>
                  </a:lnTo>
                  <a:lnTo>
                    <a:pt x="3505" y="7635"/>
                  </a:lnTo>
                  <a:lnTo>
                    <a:pt x="2911" y="7666"/>
                  </a:lnTo>
                  <a:lnTo>
                    <a:pt x="2612" y="7038"/>
                  </a:lnTo>
                  <a:lnTo>
                    <a:pt x="3230" y="6616"/>
                  </a:lnTo>
                  <a:lnTo>
                    <a:pt x="2926" y="6268"/>
                  </a:lnTo>
                  <a:lnTo>
                    <a:pt x="2147" y="6536"/>
                  </a:lnTo>
                  <a:lnTo>
                    <a:pt x="1143" y="6248"/>
                  </a:lnTo>
                  <a:lnTo>
                    <a:pt x="962" y="5436"/>
                  </a:lnTo>
                  <a:lnTo>
                    <a:pt x="1082" y="5034"/>
                  </a:lnTo>
                  <a:lnTo>
                    <a:pt x="2034" y="4649"/>
                  </a:lnTo>
                  <a:lnTo>
                    <a:pt x="2877" y="4351"/>
                  </a:lnTo>
                  <a:lnTo>
                    <a:pt x="3326" y="4645"/>
                  </a:lnTo>
                  <a:lnTo>
                    <a:pt x="3434" y="4151"/>
                  </a:lnTo>
                  <a:lnTo>
                    <a:pt x="3031" y="3574"/>
                  </a:lnTo>
                  <a:lnTo>
                    <a:pt x="2012" y="3750"/>
                  </a:lnTo>
                  <a:lnTo>
                    <a:pt x="1602" y="3180"/>
                  </a:lnTo>
                  <a:cubicBezTo>
                    <a:pt x="1564" y="3111"/>
                    <a:pt x="1544" y="3033"/>
                    <a:pt x="1543" y="2954"/>
                  </a:cubicBezTo>
                  <a:cubicBezTo>
                    <a:pt x="1542" y="2891"/>
                    <a:pt x="1553" y="2829"/>
                    <a:pt x="1576" y="2771"/>
                  </a:cubicBezTo>
                  <a:lnTo>
                    <a:pt x="1087" y="3058"/>
                  </a:lnTo>
                  <a:lnTo>
                    <a:pt x="1506" y="3244"/>
                  </a:lnTo>
                  <a:lnTo>
                    <a:pt x="1632" y="4029"/>
                  </a:lnTo>
                  <a:lnTo>
                    <a:pt x="198" y="3903"/>
                  </a:lnTo>
                  <a:lnTo>
                    <a:pt x="0" y="2962"/>
                  </a:lnTo>
                  <a:lnTo>
                    <a:pt x="491" y="1944"/>
                  </a:lnTo>
                  <a:lnTo>
                    <a:pt x="321" y="1446"/>
                  </a:lnTo>
                  <a:lnTo>
                    <a:pt x="753" y="680"/>
                  </a:lnTo>
                  <a:lnTo>
                    <a:pt x="1580" y="1009"/>
                  </a:lnTo>
                  <a:lnTo>
                    <a:pt x="2424" y="88"/>
                  </a:lnTo>
                  <a:lnTo>
                    <a:pt x="5013" y="278"/>
                  </a:lnTo>
                  <a:lnTo>
                    <a:pt x="5636" y="741"/>
                  </a:lnTo>
                  <a:lnTo>
                    <a:pt x="5514" y="1679"/>
                  </a:lnTo>
                  <a:lnTo>
                    <a:pt x="6114" y="1653"/>
                  </a:lnTo>
                  <a:lnTo>
                    <a:pt x="6491" y="2066"/>
                  </a:lnTo>
                  <a:lnTo>
                    <a:pt x="6889" y="1775"/>
                  </a:lnTo>
                  <a:lnTo>
                    <a:pt x="7488" y="1565"/>
                  </a:lnTo>
                  <a:lnTo>
                    <a:pt x="7866" y="1292"/>
                  </a:lnTo>
                  <a:lnTo>
                    <a:pt x="7194" y="679"/>
                  </a:lnTo>
                  <a:lnTo>
                    <a:pt x="7826" y="0"/>
                  </a:lnTo>
                  <a:lnTo>
                    <a:pt x="8872" y="388"/>
                  </a:lnTo>
                  <a:lnTo>
                    <a:pt x="9822" y="815"/>
                  </a:lnTo>
                  <a:lnTo>
                    <a:pt x="10379" y="1310"/>
                  </a:lnTo>
                  <a:lnTo>
                    <a:pt x="11269" y="1976"/>
                  </a:lnTo>
                  <a:lnTo>
                    <a:pt x="12119" y="2832"/>
                  </a:lnTo>
                  <a:lnTo>
                    <a:pt x="12835" y="3650"/>
                  </a:lnTo>
                  <a:lnTo>
                    <a:pt x="13912" y="4498"/>
                  </a:lnTo>
                  <a:lnTo>
                    <a:pt x="14417" y="4977"/>
                  </a:lnTo>
                  <a:lnTo>
                    <a:pt x="15473" y="5393"/>
                  </a:lnTo>
                  <a:lnTo>
                    <a:pt x="16199" y="5875"/>
                  </a:lnTo>
                  <a:lnTo>
                    <a:pt x="16649" y="5574"/>
                  </a:lnTo>
                  <a:lnTo>
                    <a:pt x="17186" y="5865"/>
                  </a:lnTo>
                  <a:lnTo>
                    <a:pt x="17632" y="6468"/>
                  </a:lnTo>
                  <a:lnTo>
                    <a:pt x="18090" y="6872"/>
                  </a:lnTo>
                  <a:lnTo>
                    <a:pt x="18267" y="7453"/>
                  </a:lnTo>
                  <a:lnTo>
                    <a:pt x="18277" y="8207"/>
                  </a:lnTo>
                  <a:lnTo>
                    <a:pt x="18441" y="8901"/>
                  </a:lnTo>
                  <a:lnTo>
                    <a:pt x="18971" y="9913"/>
                  </a:lnTo>
                  <a:lnTo>
                    <a:pt x="19316" y="10810"/>
                  </a:lnTo>
                  <a:lnTo>
                    <a:pt x="19674" y="11581"/>
                  </a:lnTo>
                  <a:lnTo>
                    <a:pt x="20017" y="12187"/>
                  </a:lnTo>
                  <a:lnTo>
                    <a:pt x="20039" y="12729"/>
                  </a:lnTo>
                  <a:lnTo>
                    <a:pt x="20273" y="13317"/>
                  </a:lnTo>
                  <a:lnTo>
                    <a:pt x="20528" y="13872"/>
                  </a:lnTo>
                  <a:lnTo>
                    <a:pt x="20799" y="14400"/>
                  </a:lnTo>
                  <a:lnTo>
                    <a:pt x="20856" y="15434"/>
                  </a:lnTo>
                  <a:lnTo>
                    <a:pt x="21600" y="17832"/>
                  </a:lnTo>
                  <a:lnTo>
                    <a:pt x="20479" y="18023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886065" y="4851232"/>
              <a:ext cx="2095427" cy="1782700"/>
            </a:xfrm>
            <a:custGeom>
              <a:rect b="b" l="l" r="r" t="t"/>
              <a:pathLst>
                <a:path extrusionOk="0" h="21600" w="21600">
                  <a:moveTo>
                    <a:pt x="0" y="6237"/>
                  </a:moveTo>
                  <a:lnTo>
                    <a:pt x="831" y="6710"/>
                  </a:lnTo>
                  <a:lnTo>
                    <a:pt x="1608" y="7143"/>
                  </a:lnTo>
                  <a:lnTo>
                    <a:pt x="2103" y="7981"/>
                  </a:lnTo>
                  <a:lnTo>
                    <a:pt x="2565" y="8971"/>
                  </a:lnTo>
                  <a:lnTo>
                    <a:pt x="2828" y="9986"/>
                  </a:lnTo>
                  <a:lnTo>
                    <a:pt x="3147" y="10336"/>
                  </a:lnTo>
                  <a:lnTo>
                    <a:pt x="3204" y="10890"/>
                  </a:lnTo>
                  <a:lnTo>
                    <a:pt x="3617" y="11141"/>
                  </a:lnTo>
                  <a:lnTo>
                    <a:pt x="3902" y="10861"/>
                  </a:lnTo>
                  <a:lnTo>
                    <a:pt x="4418" y="11273"/>
                  </a:lnTo>
                  <a:lnTo>
                    <a:pt x="4870" y="11783"/>
                  </a:lnTo>
                  <a:lnTo>
                    <a:pt x="5200" y="12089"/>
                  </a:lnTo>
                  <a:lnTo>
                    <a:pt x="5592" y="12230"/>
                  </a:lnTo>
                  <a:lnTo>
                    <a:pt x="6127" y="12553"/>
                  </a:lnTo>
                  <a:lnTo>
                    <a:pt x="6311" y="13383"/>
                  </a:lnTo>
                  <a:lnTo>
                    <a:pt x="6543" y="14078"/>
                  </a:lnTo>
                  <a:lnTo>
                    <a:pt x="6401" y="14597"/>
                  </a:lnTo>
                  <a:lnTo>
                    <a:pt x="7373" y="14873"/>
                  </a:lnTo>
                  <a:lnTo>
                    <a:pt x="7933" y="15402"/>
                  </a:lnTo>
                  <a:lnTo>
                    <a:pt x="8401" y="16182"/>
                  </a:lnTo>
                  <a:lnTo>
                    <a:pt x="8974" y="16912"/>
                  </a:lnTo>
                  <a:lnTo>
                    <a:pt x="9319" y="17361"/>
                  </a:lnTo>
                  <a:lnTo>
                    <a:pt x="9664" y="17892"/>
                  </a:lnTo>
                  <a:lnTo>
                    <a:pt x="9721" y="18468"/>
                  </a:lnTo>
                  <a:lnTo>
                    <a:pt x="10041" y="18733"/>
                  </a:lnTo>
                  <a:lnTo>
                    <a:pt x="10344" y="18486"/>
                  </a:lnTo>
                  <a:lnTo>
                    <a:pt x="10664" y="18827"/>
                  </a:lnTo>
                  <a:lnTo>
                    <a:pt x="11020" y="19147"/>
                  </a:lnTo>
                  <a:lnTo>
                    <a:pt x="11400" y="19217"/>
                  </a:lnTo>
                  <a:lnTo>
                    <a:pt x="11434" y="18780"/>
                  </a:lnTo>
                  <a:lnTo>
                    <a:pt x="11973" y="18875"/>
                  </a:lnTo>
                  <a:lnTo>
                    <a:pt x="12599" y="19496"/>
                  </a:lnTo>
                  <a:lnTo>
                    <a:pt x="13083" y="20061"/>
                  </a:lnTo>
                  <a:lnTo>
                    <a:pt x="13384" y="20739"/>
                  </a:lnTo>
                  <a:lnTo>
                    <a:pt x="13700" y="21417"/>
                  </a:lnTo>
                  <a:lnTo>
                    <a:pt x="14054" y="21456"/>
                  </a:lnTo>
                  <a:lnTo>
                    <a:pt x="14406" y="20876"/>
                  </a:lnTo>
                  <a:lnTo>
                    <a:pt x="14855" y="20521"/>
                  </a:lnTo>
                  <a:lnTo>
                    <a:pt x="15399" y="20869"/>
                  </a:lnTo>
                  <a:lnTo>
                    <a:pt x="15805" y="20629"/>
                  </a:lnTo>
                  <a:lnTo>
                    <a:pt x="16274" y="20841"/>
                  </a:lnTo>
                  <a:lnTo>
                    <a:pt x="16825" y="21215"/>
                  </a:lnTo>
                  <a:lnTo>
                    <a:pt x="17310" y="21523"/>
                  </a:lnTo>
                  <a:lnTo>
                    <a:pt x="17777" y="21480"/>
                  </a:lnTo>
                  <a:lnTo>
                    <a:pt x="18138" y="21600"/>
                  </a:lnTo>
                  <a:lnTo>
                    <a:pt x="18162" y="21106"/>
                  </a:lnTo>
                  <a:lnTo>
                    <a:pt x="18534" y="21082"/>
                  </a:lnTo>
                  <a:lnTo>
                    <a:pt x="19201" y="21139"/>
                  </a:lnTo>
                  <a:lnTo>
                    <a:pt x="19534" y="21368"/>
                  </a:lnTo>
                  <a:lnTo>
                    <a:pt x="20250" y="21027"/>
                  </a:lnTo>
                  <a:lnTo>
                    <a:pt x="20517" y="20566"/>
                  </a:lnTo>
                  <a:lnTo>
                    <a:pt x="20593" y="19946"/>
                  </a:lnTo>
                  <a:lnTo>
                    <a:pt x="20444" y="19211"/>
                  </a:lnTo>
                  <a:lnTo>
                    <a:pt x="20681" y="18759"/>
                  </a:lnTo>
                  <a:lnTo>
                    <a:pt x="20947" y="18531"/>
                  </a:lnTo>
                  <a:lnTo>
                    <a:pt x="21266" y="18017"/>
                  </a:lnTo>
                  <a:lnTo>
                    <a:pt x="21398" y="17535"/>
                  </a:lnTo>
                  <a:lnTo>
                    <a:pt x="21566" y="17047"/>
                  </a:lnTo>
                  <a:lnTo>
                    <a:pt x="21600" y="16217"/>
                  </a:lnTo>
                  <a:lnTo>
                    <a:pt x="21339" y="15844"/>
                  </a:lnTo>
                  <a:lnTo>
                    <a:pt x="21043" y="15402"/>
                  </a:lnTo>
                  <a:lnTo>
                    <a:pt x="20896" y="14898"/>
                  </a:lnTo>
                  <a:lnTo>
                    <a:pt x="20432" y="14557"/>
                  </a:lnTo>
                  <a:lnTo>
                    <a:pt x="20007" y="14476"/>
                  </a:lnTo>
                  <a:lnTo>
                    <a:pt x="19795" y="14779"/>
                  </a:lnTo>
                  <a:lnTo>
                    <a:pt x="19489" y="14668"/>
                  </a:lnTo>
                  <a:lnTo>
                    <a:pt x="19387" y="14296"/>
                  </a:lnTo>
                  <a:lnTo>
                    <a:pt x="19238" y="14036"/>
                  </a:lnTo>
                  <a:lnTo>
                    <a:pt x="18951" y="14148"/>
                  </a:lnTo>
                  <a:lnTo>
                    <a:pt x="18786" y="13849"/>
                  </a:lnTo>
                  <a:lnTo>
                    <a:pt x="18570" y="14129"/>
                  </a:lnTo>
                  <a:lnTo>
                    <a:pt x="18343" y="14474"/>
                  </a:lnTo>
                  <a:lnTo>
                    <a:pt x="17964" y="14548"/>
                  </a:lnTo>
                  <a:lnTo>
                    <a:pt x="17501" y="14436"/>
                  </a:lnTo>
                  <a:lnTo>
                    <a:pt x="17241" y="14029"/>
                  </a:lnTo>
                  <a:lnTo>
                    <a:pt x="16782" y="13937"/>
                  </a:lnTo>
                  <a:lnTo>
                    <a:pt x="16340" y="13666"/>
                  </a:lnTo>
                  <a:lnTo>
                    <a:pt x="16139" y="13387"/>
                  </a:lnTo>
                  <a:lnTo>
                    <a:pt x="16327" y="12884"/>
                  </a:lnTo>
                  <a:lnTo>
                    <a:pt x="15762" y="12359"/>
                  </a:lnTo>
                  <a:lnTo>
                    <a:pt x="15467" y="12113"/>
                  </a:lnTo>
                  <a:lnTo>
                    <a:pt x="15435" y="11755"/>
                  </a:lnTo>
                  <a:lnTo>
                    <a:pt x="15117" y="11359"/>
                  </a:lnTo>
                  <a:lnTo>
                    <a:pt x="14426" y="11159"/>
                  </a:lnTo>
                  <a:lnTo>
                    <a:pt x="13975" y="10774"/>
                  </a:lnTo>
                  <a:lnTo>
                    <a:pt x="13547" y="11050"/>
                  </a:lnTo>
                  <a:lnTo>
                    <a:pt x="13216" y="10709"/>
                  </a:lnTo>
                  <a:lnTo>
                    <a:pt x="13291" y="10066"/>
                  </a:lnTo>
                  <a:lnTo>
                    <a:pt x="13587" y="9573"/>
                  </a:lnTo>
                  <a:lnTo>
                    <a:pt x="13983" y="9311"/>
                  </a:lnTo>
                  <a:lnTo>
                    <a:pt x="14503" y="9474"/>
                  </a:lnTo>
                  <a:lnTo>
                    <a:pt x="14805" y="9962"/>
                  </a:lnTo>
                  <a:lnTo>
                    <a:pt x="15164" y="10261"/>
                  </a:lnTo>
                  <a:lnTo>
                    <a:pt x="15091" y="9686"/>
                  </a:lnTo>
                  <a:lnTo>
                    <a:pt x="15085" y="9331"/>
                  </a:lnTo>
                  <a:lnTo>
                    <a:pt x="15479" y="9775"/>
                  </a:lnTo>
                  <a:lnTo>
                    <a:pt x="15964" y="9818"/>
                  </a:lnTo>
                  <a:lnTo>
                    <a:pt x="15962" y="9278"/>
                  </a:lnTo>
                  <a:lnTo>
                    <a:pt x="15969" y="8740"/>
                  </a:lnTo>
                  <a:lnTo>
                    <a:pt x="16308" y="8354"/>
                  </a:lnTo>
                  <a:lnTo>
                    <a:pt x="15686" y="8008"/>
                  </a:lnTo>
                  <a:lnTo>
                    <a:pt x="15052" y="7717"/>
                  </a:lnTo>
                  <a:lnTo>
                    <a:pt x="14818" y="7260"/>
                  </a:lnTo>
                  <a:lnTo>
                    <a:pt x="14789" y="6474"/>
                  </a:lnTo>
                  <a:lnTo>
                    <a:pt x="14738" y="6010"/>
                  </a:lnTo>
                  <a:lnTo>
                    <a:pt x="13996" y="5366"/>
                  </a:lnTo>
                  <a:lnTo>
                    <a:pt x="14132" y="4866"/>
                  </a:lnTo>
                  <a:lnTo>
                    <a:pt x="14417" y="4777"/>
                  </a:lnTo>
                  <a:lnTo>
                    <a:pt x="14319" y="4314"/>
                  </a:lnTo>
                  <a:lnTo>
                    <a:pt x="14390" y="3973"/>
                  </a:lnTo>
                  <a:lnTo>
                    <a:pt x="14625" y="3636"/>
                  </a:lnTo>
                  <a:lnTo>
                    <a:pt x="15019" y="3415"/>
                  </a:lnTo>
                  <a:lnTo>
                    <a:pt x="15623" y="3613"/>
                  </a:lnTo>
                  <a:lnTo>
                    <a:pt x="16047" y="3601"/>
                  </a:lnTo>
                  <a:lnTo>
                    <a:pt x="16420" y="2962"/>
                  </a:lnTo>
                  <a:lnTo>
                    <a:pt x="16367" y="2472"/>
                  </a:lnTo>
                  <a:lnTo>
                    <a:pt x="16066" y="2263"/>
                  </a:lnTo>
                  <a:lnTo>
                    <a:pt x="15732" y="1957"/>
                  </a:lnTo>
                  <a:lnTo>
                    <a:pt x="15575" y="1475"/>
                  </a:lnTo>
                  <a:lnTo>
                    <a:pt x="14630" y="1280"/>
                  </a:lnTo>
                  <a:lnTo>
                    <a:pt x="14425" y="1848"/>
                  </a:lnTo>
                  <a:lnTo>
                    <a:pt x="13910" y="2285"/>
                  </a:lnTo>
                  <a:lnTo>
                    <a:pt x="13713" y="2589"/>
                  </a:lnTo>
                  <a:lnTo>
                    <a:pt x="13264" y="2468"/>
                  </a:lnTo>
                  <a:lnTo>
                    <a:pt x="12697" y="2751"/>
                  </a:lnTo>
                  <a:lnTo>
                    <a:pt x="12195" y="2880"/>
                  </a:lnTo>
                  <a:lnTo>
                    <a:pt x="11274" y="3741"/>
                  </a:lnTo>
                  <a:lnTo>
                    <a:pt x="11196" y="4398"/>
                  </a:lnTo>
                  <a:lnTo>
                    <a:pt x="10667" y="4976"/>
                  </a:lnTo>
                  <a:lnTo>
                    <a:pt x="10802" y="5388"/>
                  </a:lnTo>
                  <a:lnTo>
                    <a:pt x="10465" y="5749"/>
                  </a:lnTo>
                  <a:lnTo>
                    <a:pt x="9939" y="5028"/>
                  </a:lnTo>
                  <a:lnTo>
                    <a:pt x="9562" y="5739"/>
                  </a:lnTo>
                  <a:lnTo>
                    <a:pt x="9807" y="6193"/>
                  </a:lnTo>
                  <a:lnTo>
                    <a:pt x="9522" y="6710"/>
                  </a:lnTo>
                  <a:lnTo>
                    <a:pt x="9291" y="6904"/>
                  </a:lnTo>
                  <a:lnTo>
                    <a:pt x="9054" y="6580"/>
                  </a:lnTo>
                  <a:lnTo>
                    <a:pt x="8610" y="6418"/>
                  </a:lnTo>
                  <a:lnTo>
                    <a:pt x="8647" y="5933"/>
                  </a:lnTo>
                  <a:lnTo>
                    <a:pt x="8224" y="5205"/>
                  </a:lnTo>
                  <a:lnTo>
                    <a:pt x="8545" y="5000"/>
                  </a:lnTo>
                  <a:lnTo>
                    <a:pt x="8358" y="4262"/>
                  </a:lnTo>
                  <a:lnTo>
                    <a:pt x="7272" y="4635"/>
                  </a:lnTo>
                  <a:lnTo>
                    <a:pt x="6484" y="2676"/>
                  </a:lnTo>
                  <a:lnTo>
                    <a:pt x="6232" y="2266"/>
                  </a:lnTo>
                  <a:lnTo>
                    <a:pt x="5653" y="1857"/>
                  </a:lnTo>
                  <a:lnTo>
                    <a:pt x="5341" y="2577"/>
                  </a:lnTo>
                  <a:lnTo>
                    <a:pt x="5018" y="2819"/>
                  </a:lnTo>
                  <a:lnTo>
                    <a:pt x="4769" y="2277"/>
                  </a:lnTo>
                  <a:lnTo>
                    <a:pt x="4212" y="2103"/>
                  </a:lnTo>
                  <a:lnTo>
                    <a:pt x="4608" y="1466"/>
                  </a:lnTo>
                  <a:lnTo>
                    <a:pt x="4417" y="950"/>
                  </a:lnTo>
                  <a:lnTo>
                    <a:pt x="4007" y="761"/>
                  </a:lnTo>
                  <a:lnTo>
                    <a:pt x="3856" y="126"/>
                  </a:lnTo>
                  <a:lnTo>
                    <a:pt x="3423" y="0"/>
                  </a:lnTo>
                  <a:lnTo>
                    <a:pt x="3256" y="399"/>
                  </a:lnTo>
                  <a:lnTo>
                    <a:pt x="3002" y="688"/>
                  </a:lnTo>
                  <a:lnTo>
                    <a:pt x="2726" y="460"/>
                  </a:lnTo>
                  <a:lnTo>
                    <a:pt x="2234" y="1083"/>
                  </a:lnTo>
                  <a:lnTo>
                    <a:pt x="2340" y="1540"/>
                  </a:lnTo>
                  <a:lnTo>
                    <a:pt x="2647" y="1739"/>
                  </a:lnTo>
                  <a:lnTo>
                    <a:pt x="2294" y="2021"/>
                  </a:lnTo>
                  <a:lnTo>
                    <a:pt x="2504" y="2558"/>
                  </a:lnTo>
                  <a:lnTo>
                    <a:pt x="2456" y="3035"/>
                  </a:lnTo>
                  <a:lnTo>
                    <a:pt x="1949" y="3400"/>
                  </a:lnTo>
                  <a:lnTo>
                    <a:pt x="1462" y="3770"/>
                  </a:lnTo>
                  <a:lnTo>
                    <a:pt x="1183" y="3514"/>
                  </a:lnTo>
                  <a:lnTo>
                    <a:pt x="716" y="4098"/>
                  </a:lnTo>
                  <a:lnTo>
                    <a:pt x="776" y="4816"/>
                  </a:lnTo>
                  <a:lnTo>
                    <a:pt x="1375" y="4908"/>
                  </a:lnTo>
                  <a:lnTo>
                    <a:pt x="1244" y="5264"/>
                  </a:lnTo>
                  <a:lnTo>
                    <a:pt x="862" y="5404"/>
                  </a:lnTo>
                  <a:lnTo>
                    <a:pt x="108" y="5424"/>
                  </a:lnTo>
                  <a:lnTo>
                    <a:pt x="0" y="6237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5160783" y="4795671"/>
              <a:ext cx="1433463" cy="1347741"/>
            </a:xfrm>
            <a:custGeom>
              <a:rect b="b" l="l" r="r" t="t"/>
              <a:pathLst>
                <a:path extrusionOk="0" h="21600" w="21600">
                  <a:moveTo>
                    <a:pt x="15520" y="17555"/>
                  </a:moveTo>
                  <a:lnTo>
                    <a:pt x="15080" y="18145"/>
                  </a:lnTo>
                  <a:lnTo>
                    <a:pt x="14750" y="18485"/>
                  </a:lnTo>
                  <a:lnTo>
                    <a:pt x="14382" y="17939"/>
                  </a:lnTo>
                  <a:lnTo>
                    <a:pt x="13863" y="18348"/>
                  </a:lnTo>
                  <a:lnTo>
                    <a:pt x="13811" y="19189"/>
                  </a:lnTo>
                  <a:lnTo>
                    <a:pt x="14208" y="19851"/>
                  </a:lnTo>
                  <a:lnTo>
                    <a:pt x="14569" y="20392"/>
                  </a:lnTo>
                  <a:lnTo>
                    <a:pt x="14143" y="20477"/>
                  </a:lnTo>
                  <a:lnTo>
                    <a:pt x="13837" y="20841"/>
                  </a:lnTo>
                  <a:lnTo>
                    <a:pt x="13055" y="20799"/>
                  </a:lnTo>
                  <a:lnTo>
                    <a:pt x="12811" y="21228"/>
                  </a:lnTo>
                  <a:lnTo>
                    <a:pt x="12304" y="21210"/>
                  </a:lnTo>
                  <a:lnTo>
                    <a:pt x="11595" y="21600"/>
                  </a:lnTo>
                  <a:lnTo>
                    <a:pt x="11276" y="21243"/>
                  </a:lnTo>
                  <a:lnTo>
                    <a:pt x="11280" y="20668"/>
                  </a:lnTo>
                  <a:lnTo>
                    <a:pt x="10662" y="20373"/>
                  </a:lnTo>
                  <a:lnTo>
                    <a:pt x="10151" y="20288"/>
                  </a:lnTo>
                  <a:lnTo>
                    <a:pt x="9787" y="20616"/>
                  </a:lnTo>
                  <a:lnTo>
                    <a:pt x="9123" y="20507"/>
                  </a:lnTo>
                  <a:lnTo>
                    <a:pt x="8999" y="19663"/>
                  </a:lnTo>
                  <a:lnTo>
                    <a:pt x="8514" y="19824"/>
                  </a:lnTo>
                  <a:lnTo>
                    <a:pt x="8267" y="19479"/>
                  </a:lnTo>
                  <a:lnTo>
                    <a:pt x="7735" y="20209"/>
                  </a:lnTo>
                  <a:lnTo>
                    <a:pt x="7115" y="20367"/>
                  </a:lnTo>
                  <a:lnTo>
                    <a:pt x="6179" y="20189"/>
                  </a:lnTo>
                  <a:lnTo>
                    <a:pt x="5876" y="19571"/>
                  </a:lnTo>
                  <a:lnTo>
                    <a:pt x="5214" y="19465"/>
                  </a:lnTo>
                  <a:lnTo>
                    <a:pt x="4403" y="19043"/>
                  </a:lnTo>
                  <a:lnTo>
                    <a:pt x="4148" y="18525"/>
                  </a:lnTo>
                  <a:lnTo>
                    <a:pt x="4437" y="17930"/>
                  </a:lnTo>
                  <a:lnTo>
                    <a:pt x="3184" y="16900"/>
                  </a:lnTo>
                  <a:lnTo>
                    <a:pt x="3040" y="16381"/>
                  </a:lnTo>
                  <a:lnTo>
                    <a:pt x="2648" y="16053"/>
                  </a:lnTo>
                  <a:lnTo>
                    <a:pt x="1755" y="15767"/>
                  </a:lnTo>
                  <a:lnTo>
                    <a:pt x="1194" y="15404"/>
                  </a:lnTo>
                  <a:lnTo>
                    <a:pt x="630" y="15715"/>
                  </a:lnTo>
                  <a:lnTo>
                    <a:pt x="0" y="15099"/>
                  </a:lnTo>
                  <a:lnTo>
                    <a:pt x="15" y="14079"/>
                  </a:lnTo>
                  <a:lnTo>
                    <a:pt x="533" y="13379"/>
                  </a:lnTo>
                  <a:lnTo>
                    <a:pt x="1221" y="12987"/>
                  </a:lnTo>
                  <a:lnTo>
                    <a:pt x="1973" y="13145"/>
                  </a:lnTo>
                  <a:lnTo>
                    <a:pt x="2558" y="13779"/>
                  </a:lnTo>
                  <a:lnTo>
                    <a:pt x="2731" y="12916"/>
                  </a:lnTo>
                  <a:lnTo>
                    <a:pt x="3487" y="13560"/>
                  </a:lnTo>
                  <a:lnTo>
                    <a:pt x="3997" y="13565"/>
                  </a:lnTo>
                  <a:lnTo>
                    <a:pt x="3956" y="12387"/>
                  </a:lnTo>
                  <a:lnTo>
                    <a:pt x="4425" y="11870"/>
                  </a:lnTo>
                  <a:lnTo>
                    <a:pt x="2584" y="11311"/>
                  </a:lnTo>
                  <a:lnTo>
                    <a:pt x="2173" y="10494"/>
                  </a:lnTo>
                  <a:lnTo>
                    <a:pt x="2272" y="8821"/>
                  </a:lnTo>
                  <a:lnTo>
                    <a:pt x="860" y="8107"/>
                  </a:lnTo>
                  <a:lnTo>
                    <a:pt x="1268" y="7078"/>
                  </a:lnTo>
                  <a:lnTo>
                    <a:pt x="1707" y="7080"/>
                  </a:lnTo>
                  <a:lnTo>
                    <a:pt x="1579" y="6420"/>
                  </a:lnTo>
                  <a:lnTo>
                    <a:pt x="1786" y="5736"/>
                  </a:lnTo>
                  <a:lnTo>
                    <a:pt x="2504" y="5220"/>
                  </a:lnTo>
                  <a:lnTo>
                    <a:pt x="3323" y="5379"/>
                  </a:lnTo>
                  <a:lnTo>
                    <a:pt x="4026" y="5438"/>
                  </a:lnTo>
                  <a:lnTo>
                    <a:pt x="4660" y="4819"/>
                  </a:lnTo>
                  <a:lnTo>
                    <a:pt x="4436" y="4199"/>
                  </a:lnTo>
                  <a:lnTo>
                    <a:pt x="4282" y="3782"/>
                  </a:lnTo>
                  <a:lnTo>
                    <a:pt x="5815" y="2876"/>
                  </a:lnTo>
                  <a:lnTo>
                    <a:pt x="6132" y="1569"/>
                  </a:lnTo>
                  <a:lnTo>
                    <a:pt x="6895" y="1261"/>
                  </a:lnTo>
                  <a:lnTo>
                    <a:pt x="8212" y="1856"/>
                  </a:lnTo>
                  <a:lnTo>
                    <a:pt x="8770" y="1038"/>
                  </a:lnTo>
                  <a:lnTo>
                    <a:pt x="10093" y="85"/>
                  </a:lnTo>
                  <a:lnTo>
                    <a:pt x="11194" y="0"/>
                  </a:lnTo>
                  <a:lnTo>
                    <a:pt x="11166" y="746"/>
                  </a:lnTo>
                  <a:lnTo>
                    <a:pt x="11401" y="1658"/>
                  </a:lnTo>
                  <a:lnTo>
                    <a:pt x="11738" y="2556"/>
                  </a:lnTo>
                  <a:lnTo>
                    <a:pt x="11934" y="3404"/>
                  </a:lnTo>
                  <a:lnTo>
                    <a:pt x="12465" y="4226"/>
                  </a:lnTo>
                  <a:lnTo>
                    <a:pt x="12701" y="5141"/>
                  </a:lnTo>
                  <a:lnTo>
                    <a:pt x="13030" y="5756"/>
                  </a:lnTo>
                  <a:lnTo>
                    <a:pt x="13548" y="6239"/>
                  </a:lnTo>
                  <a:lnTo>
                    <a:pt x="14278" y="6975"/>
                  </a:lnTo>
                  <a:lnTo>
                    <a:pt x="15122" y="7657"/>
                  </a:lnTo>
                  <a:lnTo>
                    <a:pt x="15710" y="8233"/>
                  </a:lnTo>
                  <a:lnTo>
                    <a:pt x="15974" y="8878"/>
                  </a:lnTo>
                  <a:lnTo>
                    <a:pt x="16829" y="9346"/>
                  </a:lnTo>
                  <a:lnTo>
                    <a:pt x="17315" y="9823"/>
                  </a:lnTo>
                  <a:lnTo>
                    <a:pt x="17739" y="10502"/>
                  </a:lnTo>
                  <a:lnTo>
                    <a:pt x="18176" y="11145"/>
                  </a:lnTo>
                  <a:lnTo>
                    <a:pt x="18635" y="11824"/>
                  </a:lnTo>
                  <a:lnTo>
                    <a:pt x="19393" y="12276"/>
                  </a:lnTo>
                  <a:lnTo>
                    <a:pt x="20389" y="12635"/>
                  </a:lnTo>
                  <a:lnTo>
                    <a:pt x="21024" y="12940"/>
                  </a:lnTo>
                  <a:lnTo>
                    <a:pt x="20907" y="13503"/>
                  </a:lnTo>
                  <a:lnTo>
                    <a:pt x="21077" y="14086"/>
                  </a:lnTo>
                  <a:lnTo>
                    <a:pt x="21600" y="14426"/>
                  </a:lnTo>
                  <a:lnTo>
                    <a:pt x="21008" y="16174"/>
                  </a:lnTo>
                  <a:lnTo>
                    <a:pt x="20506" y="16804"/>
                  </a:lnTo>
                  <a:lnTo>
                    <a:pt x="20074" y="17359"/>
                  </a:lnTo>
                  <a:lnTo>
                    <a:pt x="19734" y="17898"/>
                  </a:lnTo>
                  <a:lnTo>
                    <a:pt x="19514" y="18314"/>
                  </a:lnTo>
                  <a:lnTo>
                    <a:pt x="19283" y="19011"/>
                  </a:lnTo>
                  <a:lnTo>
                    <a:pt x="18994" y="19455"/>
                  </a:lnTo>
                  <a:lnTo>
                    <a:pt x="18579" y="19852"/>
                  </a:lnTo>
                  <a:lnTo>
                    <a:pt x="18175" y="20021"/>
                  </a:lnTo>
                  <a:lnTo>
                    <a:pt x="18064" y="19532"/>
                  </a:lnTo>
                  <a:lnTo>
                    <a:pt x="18199" y="18879"/>
                  </a:lnTo>
                  <a:lnTo>
                    <a:pt x="17973" y="18207"/>
                  </a:lnTo>
                  <a:lnTo>
                    <a:pt x="17523" y="17746"/>
                  </a:lnTo>
                  <a:lnTo>
                    <a:pt x="16916" y="17776"/>
                  </a:lnTo>
                  <a:lnTo>
                    <a:pt x="16403" y="18014"/>
                  </a:lnTo>
                  <a:cubicBezTo>
                    <a:pt x="16352" y="17832"/>
                    <a:pt x="16234" y="17679"/>
                    <a:pt x="16075" y="17590"/>
                  </a:cubicBezTo>
                  <a:cubicBezTo>
                    <a:pt x="15904" y="17494"/>
                    <a:pt x="15701" y="17481"/>
                    <a:pt x="15520" y="17555"/>
                  </a:cubicBez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5924344" y="5692578"/>
              <a:ext cx="981041" cy="769910"/>
            </a:xfrm>
            <a:custGeom>
              <a:rect b="b" l="l" r="r" t="t"/>
              <a:pathLst>
                <a:path extrusionOk="0" h="21523" w="21600">
                  <a:moveTo>
                    <a:pt x="21378" y="4527"/>
                  </a:moveTo>
                  <a:lnTo>
                    <a:pt x="20598" y="8285"/>
                  </a:lnTo>
                  <a:lnTo>
                    <a:pt x="20254" y="9536"/>
                  </a:lnTo>
                  <a:lnTo>
                    <a:pt x="20851" y="10594"/>
                  </a:lnTo>
                  <a:lnTo>
                    <a:pt x="21600" y="11475"/>
                  </a:lnTo>
                  <a:lnTo>
                    <a:pt x="20882" y="12206"/>
                  </a:lnTo>
                  <a:lnTo>
                    <a:pt x="20002" y="12780"/>
                  </a:lnTo>
                  <a:lnTo>
                    <a:pt x="19405" y="13818"/>
                  </a:lnTo>
                  <a:lnTo>
                    <a:pt x="18797" y="13757"/>
                  </a:lnTo>
                  <a:lnTo>
                    <a:pt x="18489" y="12943"/>
                  </a:lnTo>
                  <a:lnTo>
                    <a:pt x="17920" y="13798"/>
                  </a:lnTo>
                  <a:lnTo>
                    <a:pt x="17924" y="14889"/>
                  </a:lnTo>
                  <a:lnTo>
                    <a:pt x="17592" y="16190"/>
                  </a:lnTo>
                  <a:lnTo>
                    <a:pt x="17546" y="17340"/>
                  </a:lnTo>
                  <a:lnTo>
                    <a:pt x="16939" y="18484"/>
                  </a:lnTo>
                  <a:lnTo>
                    <a:pt x="16024" y="19303"/>
                  </a:lnTo>
                  <a:lnTo>
                    <a:pt x="15134" y="19201"/>
                  </a:lnTo>
                  <a:lnTo>
                    <a:pt x="14854" y="18414"/>
                  </a:lnTo>
                  <a:lnTo>
                    <a:pt x="13955" y="19335"/>
                  </a:lnTo>
                  <a:lnTo>
                    <a:pt x="13328" y="20649"/>
                  </a:lnTo>
                  <a:lnTo>
                    <a:pt x="12182" y="21365"/>
                  </a:lnTo>
                  <a:lnTo>
                    <a:pt x="10989" y="21222"/>
                  </a:lnTo>
                  <a:lnTo>
                    <a:pt x="10056" y="20824"/>
                  </a:lnTo>
                  <a:lnTo>
                    <a:pt x="7795" y="19531"/>
                  </a:lnTo>
                  <a:lnTo>
                    <a:pt x="6622" y="19090"/>
                  </a:lnTo>
                  <a:lnTo>
                    <a:pt x="6076" y="18139"/>
                  </a:lnTo>
                  <a:lnTo>
                    <a:pt x="5015" y="17677"/>
                  </a:lnTo>
                  <a:lnTo>
                    <a:pt x="3758" y="17290"/>
                  </a:lnTo>
                  <a:lnTo>
                    <a:pt x="2713" y="17773"/>
                  </a:lnTo>
                  <a:lnTo>
                    <a:pt x="2430" y="19215"/>
                  </a:lnTo>
                  <a:lnTo>
                    <a:pt x="3128" y="20736"/>
                  </a:lnTo>
                  <a:lnTo>
                    <a:pt x="2379" y="21327"/>
                  </a:lnTo>
                  <a:cubicBezTo>
                    <a:pt x="2062" y="21600"/>
                    <a:pt x="1644" y="21586"/>
                    <a:pt x="1338" y="21292"/>
                  </a:cubicBezTo>
                  <a:cubicBezTo>
                    <a:pt x="989" y="20957"/>
                    <a:pt x="878" y="20354"/>
                    <a:pt x="1073" y="19856"/>
                  </a:cubicBezTo>
                  <a:lnTo>
                    <a:pt x="795" y="18741"/>
                  </a:lnTo>
                  <a:lnTo>
                    <a:pt x="114" y="18010"/>
                  </a:lnTo>
                  <a:lnTo>
                    <a:pt x="1012" y="15442"/>
                  </a:lnTo>
                  <a:lnTo>
                    <a:pt x="1143" y="13768"/>
                  </a:lnTo>
                  <a:lnTo>
                    <a:pt x="0" y="12382"/>
                  </a:lnTo>
                  <a:lnTo>
                    <a:pt x="862" y="11492"/>
                  </a:lnTo>
                  <a:lnTo>
                    <a:pt x="1640" y="11756"/>
                  </a:lnTo>
                  <a:lnTo>
                    <a:pt x="2207" y="10910"/>
                  </a:lnTo>
                  <a:lnTo>
                    <a:pt x="3235" y="10987"/>
                  </a:lnTo>
                  <a:lnTo>
                    <a:pt x="3539" y="10208"/>
                  </a:lnTo>
                  <a:lnTo>
                    <a:pt x="3087" y="8269"/>
                  </a:lnTo>
                  <a:lnTo>
                    <a:pt x="3245" y="6324"/>
                  </a:lnTo>
                  <a:lnTo>
                    <a:pt x="4150" y="5718"/>
                  </a:lnTo>
                  <a:lnTo>
                    <a:pt x="4643" y="6458"/>
                  </a:lnTo>
                  <a:lnTo>
                    <a:pt x="6001" y="4890"/>
                  </a:lnTo>
                  <a:lnTo>
                    <a:pt x="6819" y="4993"/>
                  </a:lnTo>
                  <a:lnTo>
                    <a:pt x="7251" y="6022"/>
                  </a:lnTo>
                  <a:lnTo>
                    <a:pt x="8289" y="5411"/>
                  </a:lnTo>
                  <a:lnTo>
                    <a:pt x="9368" y="5695"/>
                  </a:lnTo>
                  <a:lnTo>
                    <a:pt x="9805" y="6531"/>
                  </a:lnTo>
                  <a:lnTo>
                    <a:pt x="10055" y="7602"/>
                  </a:lnTo>
                  <a:lnTo>
                    <a:pt x="9851" y="9097"/>
                  </a:lnTo>
                  <a:lnTo>
                    <a:pt x="10810" y="8219"/>
                  </a:lnTo>
                  <a:lnTo>
                    <a:pt x="11392" y="6441"/>
                  </a:lnTo>
                  <a:lnTo>
                    <a:pt x="12768" y="4033"/>
                  </a:lnTo>
                  <a:lnTo>
                    <a:pt x="13798" y="2241"/>
                  </a:lnTo>
                  <a:lnTo>
                    <a:pt x="14511" y="0"/>
                  </a:lnTo>
                  <a:lnTo>
                    <a:pt x="15731" y="890"/>
                  </a:lnTo>
                  <a:lnTo>
                    <a:pt x="17313" y="1745"/>
                  </a:lnTo>
                  <a:lnTo>
                    <a:pt x="18297" y="2026"/>
                  </a:lnTo>
                  <a:lnTo>
                    <a:pt x="19166" y="2895"/>
                  </a:lnTo>
                  <a:lnTo>
                    <a:pt x="20261" y="4030"/>
                  </a:lnTo>
                  <a:lnTo>
                    <a:pt x="21378" y="4527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5844972" y="7114929"/>
              <a:ext cx="92072" cy="76197"/>
            </a:xfrm>
            <a:custGeom>
              <a:rect b="b" l="l" r="r" t="t"/>
              <a:pathLst>
                <a:path extrusionOk="0" h="21600" w="21600">
                  <a:moveTo>
                    <a:pt x="13230" y="2056"/>
                  </a:moveTo>
                  <a:lnTo>
                    <a:pt x="5481" y="0"/>
                  </a:lnTo>
                  <a:lnTo>
                    <a:pt x="0" y="5475"/>
                  </a:lnTo>
                  <a:lnTo>
                    <a:pt x="80" y="17964"/>
                  </a:lnTo>
                  <a:lnTo>
                    <a:pt x="12176" y="21600"/>
                  </a:lnTo>
                  <a:lnTo>
                    <a:pt x="21600" y="18052"/>
                  </a:lnTo>
                  <a:lnTo>
                    <a:pt x="13230" y="2056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5762425" y="6295807"/>
              <a:ext cx="1674754" cy="1625544"/>
            </a:xfrm>
            <a:custGeom>
              <a:rect b="b" l="l" r="r" t="t"/>
              <a:pathLst>
                <a:path extrusionOk="0" h="21600" w="21600">
                  <a:moveTo>
                    <a:pt x="3574" y="9907"/>
                  </a:moveTo>
                  <a:lnTo>
                    <a:pt x="3593" y="10933"/>
                  </a:lnTo>
                  <a:lnTo>
                    <a:pt x="3073" y="10633"/>
                  </a:lnTo>
                  <a:lnTo>
                    <a:pt x="3053" y="10170"/>
                  </a:lnTo>
                  <a:lnTo>
                    <a:pt x="3282" y="9610"/>
                  </a:lnTo>
                  <a:lnTo>
                    <a:pt x="2926" y="8785"/>
                  </a:lnTo>
                  <a:lnTo>
                    <a:pt x="2623" y="8208"/>
                  </a:lnTo>
                  <a:lnTo>
                    <a:pt x="2200" y="7638"/>
                  </a:lnTo>
                  <a:lnTo>
                    <a:pt x="1788" y="7313"/>
                  </a:lnTo>
                  <a:lnTo>
                    <a:pt x="1870" y="6709"/>
                  </a:lnTo>
                  <a:lnTo>
                    <a:pt x="1601" y="6139"/>
                  </a:lnTo>
                  <a:lnTo>
                    <a:pt x="1249" y="5609"/>
                  </a:lnTo>
                  <a:lnTo>
                    <a:pt x="806" y="5090"/>
                  </a:lnTo>
                  <a:lnTo>
                    <a:pt x="0" y="4015"/>
                  </a:lnTo>
                  <a:lnTo>
                    <a:pt x="934" y="3701"/>
                  </a:lnTo>
                  <a:lnTo>
                    <a:pt x="1322" y="3073"/>
                  </a:lnTo>
                  <a:lnTo>
                    <a:pt x="1345" y="2421"/>
                  </a:lnTo>
                  <a:lnTo>
                    <a:pt x="1198" y="1726"/>
                  </a:lnTo>
                  <a:lnTo>
                    <a:pt x="1455" y="1139"/>
                  </a:lnTo>
                  <a:lnTo>
                    <a:pt x="2408" y="495"/>
                  </a:lnTo>
                  <a:lnTo>
                    <a:pt x="2817" y="881"/>
                  </a:lnTo>
                  <a:lnTo>
                    <a:pt x="2880" y="1559"/>
                  </a:lnTo>
                  <a:lnTo>
                    <a:pt x="3029" y="2013"/>
                  </a:lnTo>
                  <a:lnTo>
                    <a:pt x="3665" y="1793"/>
                  </a:lnTo>
                  <a:lnTo>
                    <a:pt x="3277" y="1144"/>
                  </a:lnTo>
                  <a:lnTo>
                    <a:pt x="3536" y="221"/>
                  </a:lnTo>
                  <a:lnTo>
                    <a:pt x="4309" y="0"/>
                  </a:lnTo>
                  <a:lnTo>
                    <a:pt x="5937" y="445"/>
                  </a:lnTo>
                  <a:lnTo>
                    <a:pt x="6154" y="989"/>
                  </a:lnTo>
                  <a:lnTo>
                    <a:pt x="7192" y="1238"/>
                  </a:lnTo>
                  <a:lnTo>
                    <a:pt x="7715" y="1692"/>
                  </a:lnTo>
                  <a:lnTo>
                    <a:pt x="8635" y="1834"/>
                  </a:lnTo>
                  <a:lnTo>
                    <a:pt x="9495" y="1887"/>
                  </a:lnTo>
                  <a:lnTo>
                    <a:pt x="10046" y="1405"/>
                  </a:lnTo>
                  <a:lnTo>
                    <a:pt x="10320" y="958"/>
                  </a:lnTo>
                  <a:lnTo>
                    <a:pt x="11042" y="558"/>
                  </a:lnTo>
                  <a:lnTo>
                    <a:pt x="11346" y="996"/>
                  </a:lnTo>
                  <a:lnTo>
                    <a:pt x="11836" y="659"/>
                  </a:lnTo>
                  <a:lnTo>
                    <a:pt x="12293" y="168"/>
                  </a:lnTo>
                  <a:lnTo>
                    <a:pt x="12698" y="370"/>
                  </a:lnTo>
                  <a:lnTo>
                    <a:pt x="13669" y="957"/>
                  </a:lnTo>
                  <a:lnTo>
                    <a:pt x="14003" y="1719"/>
                  </a:lnTo>
                  <a:lnTo>
                    <a:pt x="13616" y="2139"/>
                  </a:lnTo>
                  <a:lnTo>
                    <a:pt x="13634" y="2672"/>
                  </a:lnTo>
                  <a:lnTo>
                    <a:pt x="14281" y="3160"/>
                  </a:lnTo>
                  <a:lnTo>
                    <a:pt x="14148" y="3613"/>
                  </a:lnTo>
                  <a:lnTo>
                    <a:pt x="15072" y="3589"/>
                  </a:lnTo>
                  <a:lnTo>
                    <a:pt x="15547" y="3822"/>
                  </a:lnTo>
                  <a:lnTo>
                    <a:pt x="15511" y="4473"/>
                  </a:lnTo>
                  <a:lnTo>
                    <a:pt x="15321" y="4808"/>
                  </a:lnTo>
                  <a:lnTo>
                    <a:pt x="15478" y="5363"/>
                  </a:lnTo>
                  <a:lnTo>
                    <a:pt x="15711" y="5880"/>
                  </a:lnTo>
                  <a:lnTo>
                    <a:pt x="16326" y="6338"/>
                  </a:lnTo>
                  <a:lnTo>
                    <a:pt x="16788" y="6123"/>
                  </a:lnTo>
                  <a:lnTo>
                    <a:pt x="17459" y="6064"/>
                  </a:lnTo>
                  <a:lnTo>
                    <a:pt x="18064" y="6428"/>
                  </a:lnTo>
                  <a:lnTo>
                    <a:pt x="18574" y="6795"/>
                  </a:lnTo>
                  <a:lnTo>
                    <a:pt x="18771" y="7304"/>
                  </a:lnTo>
                  <a:lnTo>
                    <a:pt x="18819" y="7955"/>
                  </a:lnTo>
                  <a:lnTo>
                    <a:pt x="18653" y="8589"/>
                  </a:lnTo>
                  <a:lnTo>
                    <a:pt x="18281" y="8951"/>
                  </a:lnTo>
                  <a:lnTo>
                    <a:pt x="18181" y="9335"/>
                  </a:lnTo>
                  <a:lnTo>
                    <a:pt x="17778" y="9322"/>
                  </a:lnTo>
                  <a:lnTo>
                    <a:pt x="17335" y="9230"/>
                  </a:lnTo>
                  <a:lnTo>
                    <a:pt x="17038" y="9517"/>
                  </a:lnTo>
                  <a:lnTo>
                    <a:pt x="16701" y="9822"/>
                  </a:lnTo>
                  <a:lnTo>
                    <a:pt x="17020" y="10253"/>
                  </a:lnTo>
                  <a:lnTo>
                    <a:pt x="17063" y="10805"/>
                  </a:lnTo>
                  <a:lnTo>
                    <a:pt x="17161" y="11436"/>
                  </a:lnTo>
                  <a:lnTo>
                    <a:pt x="17792" y="11892"/>
                  </a:lnTo>
                  <a:lnTo>
                    <a:pt x="18328" y="12126"/>
                  </a:lnTo>
                  <a:lnTo>
                    <a:pt x="18210" y="12680"/>
                  </a:lnTo>
                  <a:lnTo>
                    <a:pt x="17678" y="13101"/>
                  </a:lnTo>
                  <a:lnTo>
                    <a:pt x="18183" y="13707"/>
                  </a:lnTo>
                  <a:lnTo>
                    <a:pt x="18665" y="14304"/>
                  </a:lnTo>
                  <a:lnTo>
                    <a:pt x="19147" y="14703"/>
                  </a:lnTo>
                  <a:lnTo>
                    <a:pt x="19300" y="15330"/>
                  </a:lnTo>
                  <a:lnTo>
                    <a:pt x="20001" y="15746"/>
                  </a:lnTo>
                  <a:lnTo>
                    <a:pt x="20455" y="16348"/>
                  </a:lnTo>
                  <a:lnTo>
                    <a:pt x="20464" y="16972"/>
                  </a:lnTo>
                  <a:lnTo>
                    <a:pt x="21600" y="17607"/>
                  </a:lnTo>
                  <a:lnTo>
                    <a:pt x="21431" y="18283"/>
                  </a:lnTo>
                  <a:lnTo>
                    <a:pt x="21014" y="18750"/>
                  </a:lnTo>
                  <a:lnTo>
                    <a:pt x="20541" y="18843"/>
                  </a:lnTo>
                  <a:lnTo>
                    <a:pt x="20380" y="19336"/>
                  </a:lnTo>
                  <a:lnTo>
                    <a:pt x="20300" y="19863"/>
                  </a:lnTo>
                  <a:lnTo>
                    <a:pt x="20043" y="20568"/>
                  </a:lnTo>
                  <a:lnTo>
                    <a:pt x="20010" y="21131"/>
                  </a:lnTo>
                  <a:lnTo>
                    <a:pt x="19654" y="20748"/>
                  </a:lnTo>
                  <a:lnTo>
                    <a:pt x="19191" y="20560"/>
                  </a:lnTo>
                  <a:lnTo>
                    <a:pt x="18509" y="20677"/>
                  </a:lnTo>
                  <a:lnTo>
                    <a:pt x="18037" y="21168"/>
                  </a:lnTo>
                  <a:lnTo>
                    <a:pt x="17598" y="21600"/>
                  </a:lnTo>
                  <a:lnTo>
                    <a:pt x="16857" y="21359"/>
                  </a:lnTo>
                  <a:lnTo>
                    <a:pt x="16403" y="21200"/>
                  </a:lnTo>
                  <a:lnTo>
                    <a:pt x="15922" y="21569"/>
                  </a:lnTo>
                  <a:lnTo>
                    <a:pt x="15547" y="21144"/>
                  </a:lnTo>
                  <a:lnTo>
                    <a:pt x="16028" y="21002"/>
                  </a:lnTo>
                  <a:lnTo>
                    <a:pt x="15890" y="20383"/>
                  </a:lnTo>
                  <a:lnTo>
                    <a:pt x="15501" y="20019"/>
                  </a:lnTo>
                  <a:lnTo>
                    <a:pt x="15029" y="19810"/>
                  </a:lnTo>
                  <a:lnTo>
                    <a:pt x="14689" y="19303"/>
                  </a:lnTo>
                  <a:lnTo>
                    <a:pt x="14250" y="19200"/>
                  </a:lnTo>
                  <a:lnTo>
                    <a:pt x="13652" y="19280"/>
                  </a:lnTo>
                  <a:lnTo>
                    <a:pt x="13228" y="18807"/>
                  </a:lnTo>
                  <a:lnTo>
                    <a:pt x="12786" y="18446"/>
                  </a:lnTo>
                  <a:lnTo>
                    <a:pt x="12331" y="18515"/>
                  </a:lnTo>
                  <a:lnTo>
                    <a:pt x="12039" y="18140"/>
                  </a:lnTo>
                  <a:lnTo>
                    <a:pt x="12460" y="17812"/>
                  </a:lnTo>
                  <a:lnTo>
                    <a:pt x="12542" y="17087"/>
                  </a:lnTo>
                  <a:lnTo>
                    <a:pt x="13087" y="16656"/>
                  </a:lnTo>
                  <a:lnTo>
                    <a:pt x="13105" y="16143"/>
                  </a:lnTo>
                  <a:lnTo>
                    <a:pt x="12821" y="15560"/>
                  </a:lnTo>
                  <a:lnTo>
                    <a:pt x="12392" y="14724"/>
                  </a:lnTo>
                  <a:lnTo>
                    <a:pt x="12320" y="13841"/>
                  </a:lnTo>
                  <a:lnTo>
                    <a:pt x="12010" y="13403"/>
                  </a:lnTo>
                  <a:lnTo>
                    <a:pt x="11552" y="13233"/>
                  </a:lnTo>
                  <a:lnTo>
                    <a:pt x="11318" y="12588"/>
                  </a:lnTo>
                  <a:lnTo>
                    <a:pt x="10728" y="12217"/>
                  </a:lnTo>
                  <a:lnTo>
                    <a:pt x="10058" y="12116"/>
                  </a:lnTo>
                  <a:lnTo>
                    <a:pt x="10021" y="12638"/>
                  </a:lnTo>
                  <a:lnTo>
                    <a:pt x="9258" y="12461"/>
                  </a:lnTo>
                  <a:lnTo>
                    <a:pt x="8813" y="12753"/>
                  </a:lnTo>
                  <a:lnTo>
                    <a:pt x="8420" y="13066"/>
                  </a:lnTo>
                  <a:lnTo>
                    <a:pt x="8193" y="12762"/>
                  </a:lnTo>
                  <a:lnTo>
                    <a:pt x="7758" y="12738"/>
                  </a:lnTo>
                  <a:lnTo>
                    <a:pt x="7364" y="13065"/>
                  </a:lnTo>
                  <a:lnTo>
                    <a:pt x="6952" y="13286"/>
                  </a:lnTo>
                  <a:lnTo>
                    <a:pt x="6209" y="13623"/>
                  </a:lnTo>
                  <a:lnTo>
                    <a:pt x="5916" y="13123"/>
                  </a:lnTo>
                  <a:lnTo>
                    <a:pt x="6203" y="12522"/>
                  </a:lnTo>
                  <a:lnTo>
                    <a:pt x="6701" y="12849"/>
                  </a:lnTo>
                  <a:lnTo>
                    <a:pt x="7116" y="12612"/>
                  </a:lnTo>
                  <a:lnTo>
                    <a:pt x="7201" y="12134"/>
                  </a:lnTo>
                  <a:lnTo>
                    <a:pt x="7655" y="11527"/>
                  </a:lnTo>
                  <a:lnTo>
                    <a:pt x="7426" y="10980"/>
                  </a:lnTo>
                  <a:lnTo>
                    <a:pt x="7074" y="11009"/>
                  </a:lnTo>
                  <a:lnTo>
                    <a:pt x="6714" y="10887"/>
                  </a:lnTo>
                  <a:lnTo>
                    <a:pt x="6515" y="10432"/>
                  </a:lnTo>
                  <a:lnTo>
                    <a:pt x="6230" y="10171"/>
                  </a:lnTo>
                  <a:lnTo>
                    <a:pt x="5797" y="9934"/>
                  </a:lnTo>
                  <a:lnTo>
                    <a:pt x="5196" y="9979"/>
                  </a:lnTo>
                  <a:lnTo>
                    <a:pt x="4759" y="10236"/>
                  </a:lnTo>
                  <a:lnTo>
                    <a:pt x="4224" y="10353"/>
                  </a:lnTo>
                  <a:lnTo>
                    <a:pt x="4085" y="9905"/>
                  </a:lnTo>
                  <a:lnTo>
                    <a:pt x="3574" y="9907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6711717" y="5837035"/>
              <a:ext cx="2909786" cy="2295446"/>
            </a:xfrm>
            <a:custGeom>
              <a:rect b="b" l="l" r="r" t="t"/>
              <a:pathLst>
                <a:path extrusionOk="0" h="21600" w="21600">
                  <a:moveTo>
                    <a:pt x="1301" y="156"/>
                  </a:moveTo>
                  <a:lnTo>
                    <a:pt x="2544" y="271"/>
                  </a:lnTo>
                  <a:lnTo>
                    <a:pt x="2839" y="487"/>
                  </a:lnTo>
                  <a:lnTo>
                    <a:pt x="3323" y="490"/>
                  </a:lnTo>
                  <a:lnTo>
                    <a:pt x="3761" y="500"/>
                  </a:lnTo>
                  <a:lnTo>
                    <a:pt x="4208" y="216"/>
                  </a:lnTo>
                  <a:lnTo>
                    <a:pt x="4562" y="452"/>
                  </a:lnTo>
                  <a:lnTo>
                    <a:pt x="5119" y="402"/>
                  </a:lnTo>
                  <a:lnTo>
                    <a:pt x="5505" y="368"/>
                  </a:lnTo>
                  <a:lnTo>
                    <a:pt x="6028" y="188"/>
                  </a:lnTo>
                  <a:lnTo>
                    <a:pt x="6456" y="2"/>
                  </a:lnTo>
                  <a:lnTo>
                    <a:pt x="6882" y="0"/>
                  </a:lnTo>
                  <a:lnTo>
                    <a:pt x="7180" y="287"/>
                  </a:lnTo>
                  <a:lnTo>
                    <a:pt x="7531" y="522"/>
                  </a:lnTo>
                  <a:lnTo>
                    <a:pt x="7655" y="759"/>
                  </a:lnTo>
                  <a:lnTo>
                    <a:pt x="7481" y="920"/>
                  </a:lnTo>
                  <a:lnTo>
                    <a:pt x="7728" y="1188"/>
                  </a:lnTo>
                  <a:lnTo>
                    <a:pt x="7836" y="1527"/>
                  </a:lnTo>
                  <a:lnTo>
                    <a:pt x="7608" y="1959"/>
                  </a:lnTo>
                  <a:lnTo>
                    <a:pt x="7268" y="2230"/>
                  </a:lnTo>
                  <a:lnTo>
                    <a:pt x="6763" y="2600"/>
                  </a:lnTo>
                  <a:lnTo>
                    <a:pt x="6398" y="2835"/>
                  </a:lnTo>
                  <a:lnTo>
                    <a:pt x="6058" y="3248"/>
                  </a:lnTo>
                  <a:lnTo>
                    <a:pt x="5845" y="3558"/>
                  </a:lnTo>
                  <a:lnTo>
                    <a:pt x="5834" y="4091"/>
                  </a:lnTo>
                  <a:lnTo>
                    <a:pt x="6056" y="4585"/>
                  </a:lnTo>
                  <a:lnTo>
                    <a:pt x="6242" y="4920"/>
                  </a:lnTo>
                  <a:lnTo>
                    <a:pt x="6545" y="5256"/>
                  </a:lnTo>
                  <a:lnTo>
                    <a:pt x="7199" y="5691"/>
                  </a:lnTo>
                  <a:lnTo>
                    <a:pt x="7923" y="6148"/>
                  </a:lnTo>
                  <a:lnTo>
                    <a:pt x="8337" y="6533"/>
                  </a:lnTo>
                  <a:lnTo>
                    <a:pt x="8534" y="6685"/>
                  </a:lnTo>
                  <a:lnTo>
                    <a:pt x="8834" y="6803"/>
                  </a:lnTo>
                  <a:lnTo>
                    <a:pt x="9152" y="6863"/>
                  </a:lnTo>
                  <a:lnTo>
                    <a:pt x="9494" y="7087"/>
                  </a:lnTo>
                  <a:lnTo>
                    <a:pt x="9815" y="7392"/>
                  </a:lnTo>
                  <a:lnTo>
                    <a:pt x="10205" y="7627"/>
                  </a:lnTo>
                  <a:lnTo>
                    <a:pt x="10578" y="7762"/>
                  </a:lnTo>
                  <a:lnTo>
                    <a:pt x="10972" y="7830"/>
                  </a:lnTo>
                  <a:lnTo>
                    <a:pt x="11198" y="8051"/>
                  </a:lnTo>
                  <a:lnTo>
                    <a:pt x="11398" y="8218"/>
                  </a:lnTo>
                  <a:lnTo>
                    <a:pt x="11749" y="8396"/>
                  </a:lnTo>
                  <a:lnTo>
                    <a:pt x="12126" y="8464"/>
                  </a:lnTo>
                  <a:lnTo>
                    <a:pt x="12384" y="8592"/>
                  </a:lnTo>
                  <a:lnTo>
                    <a:pt x="12616" y="8756"/>
                  </a:lnTo>
                  <a:lnTo>
                    <a:pt x="12804" y="8912"/>
                  </a:lnTo>
                  <a:lnTo>
                    <a:pt x="13100" y="9076"/>
                  </a:lnTo>
                  <a:lnTo>
                    <a:pt x="13460" y="9277"/>
                  </a:lnTo>
                  <a:lnTo>
                    <a:pt x="13714" y="9594"/>
                  </a:lnTo>
                  <a:lnTo>
                    <a:pt x="14082" y="9859"/>
                  </a:lnTo>
                  <a:lnTo>
                    <a:pt x="14266" y="10013"/>
                  </a:lnTo>
                  <a:lnTo>
                    <a:pt x="14454" y="10225"/>
                  </a:lnTo>
                  <a:lnTo>
                    <a:pt x="14634" y="10442"/>
                  </a:lnTo>
                  <a:lnTo>
                    <a:pt x="14839" y="10659"/>
                  </a:lnTo>
                  <a:lnTo>
                    <a:pt x="15089" y="10915"/>
                  </a:lnTo>
                  <a:lnTo>
                    <a:pt x="15531" y="11231"/>
                  </a:lnTo>
                  <a:lnTo>
                    <a:pt x="15886" y="11631"/>
                  </a:lnTo>
                  <a:lnTo>
                    <a:pt x="16496" y="12057"/>
                  </a:lnTo>
                  <a:lnTo>
                    <a:pt x="16978" y="12222"/>
                  </a:lnTo>
                  <a:lnTo>
                    <a:pt x="17102" y="12622"/>
                  </a:lnTo>
                  <a:lnTo>
                    <a:pt x="17478" y="12842"/>
                  </a:lnTo>
                  <a:lnTo>
                    <a:pt x="17882" y="12955"/>
                  </a:lnTo>
                  <a:lnTo>
                    <a:pt x="18120" y="12661"/>
                  </a:lnTo>
                  <a:lnTo>
                    <a:pt x="18410" y="13154"/>
                  </a:lnTo>
                  <a:lnTo>
                    <a:pt x="18621" y="13551"/>
                  </a:lnTo>
                  <a:lnTo>
                    <a:pt x="18883" y="13924"/>
                  </a:lnTo>
                  <a:lnTo>
                    <a:pt x="18867" y="14326"/>
                  </a:lnTo>
                  <a:lnTo>
                    <a:pt x="19298" y="14632"/>
                  </a:lnTo>
                  <a:lnTo>
                    <a:pt x="19630" y="14852"/>
                  </a:lnTo>
                  <a:lnTo>
                    <a:pt x="19949" y="15060"/>
                  </a:lnTo>
                  <a:lnTo>
                    <a:pt x="20186" y="15619"/>
                  </a:lnTo>
                  <a:lnTo>
                    <a:pt x="20594" y="16113"/>
                  </a:lnTo>
                  <a:lnTo>
                    <a:pt x="20974" y="16589"/>
                  </a:lnTo>
                  <a:lnTo>
                    <a:pt x="21221" y="17221"/>
                  </a:lnTo>
                  <a:lnTo>
                    <a:pt x="21484" y="17855"/>
                  </a:lnTo>
                  <a:lnTo>
                    <a:pt x="21600" y="18526"/>
                  </a:lnTo>
                  <a:lnTo>
                    <a:pt x="21318" y="18857"/>
                  </a:lnTo>
                  <a:lnTo>
                    <a:pt x="21160" y="19172"/>
                  </a:lnTo>
                  <a:lnTo>
                    <a:pt x="21154" y="19439"/>
                  </a:lnTo>
                  <a:lnTo>
                    <a:pt x="20997" y="19778"/>
                  </a:lnTo>
                  <a:lnTo>
                    <a:pt x="20830" y="20245"/>
                  </a:lnTo>
                  <a:lnTo>
                    <a:pt x="20815" y="20659"/>
                  </a:lnTo>
                  <a:lnTo>
                    <a:pt x="20803" y="21017"/>
                  </a:lnTo>
                  <a:lnTo>
                    <a:pt x="20738" y="21396"/>
                  </a:lnTo>
                  <a:lnTo>
                    <a:pt x="20504" y="21600"/>
                  </a:lnTo>
                  <a:lnTo>
                    <a:pt x="20354" y="21260"/>
                  </a:lnTo>
                  <a:lnTo>
                    <a:pt x="19966" y="21202"/>
                  </a:lnTo>
                  <a:lnTo>
                    <a:pt x="19447" y="20905"/>
                  </a:lnTo>
                  <a:lnTo>
                    <a:pt x="19039" y="20561"/>
                  </a:lnTo>
                  <a:lnTo>
                    <a:pt x="18672" y="20062"/>
                  </a:lnTo>
                  <a:lnTo>
                    <a:pt x="18435" y="19662"/>
                  </a:lnTo>
                  <a:lnTo>
                    <a:pt x="18717" y="19411"/>
                  </a:lnTo>
                  <a:lnTo>
                    <a:pt x="18588" y="19188"/>
                  </a:lnTo>
                  <a:lnTo>
                    <a:pt x="18624" y="18658"/>
                  </a:lnTo>
                  <a:lnTo>
                    <a:pt x="18478" y="18307"/>
                  </a:lnTo>
                  <a:lnTo>
                    <a:pt x="18230" y="18022"/>
                  </a:lnTo>
                  <a:lnTo>
                    <a:pt x="17941" y="17823"/>
                  </a:lnTo>
                  <a:lnTo>
                    <a:pt x="17963" y="17353"/>
                  </a:lnTo>
                  <a:lnTo>
                    <a:pt x="17868" y="16969"/>
                  </a:lnTo>
                  <a:lnTo>
                    <a:pt x="17684" y="16779"/>
                  </a:lnTo>
                  <a:lnTo>
                    <a:pt x="17202" y="16815"/>
                  </a:lnTo>
                  <a:lnTo>
                    <a:pt x="16606" y="16585"/>
                  </a:lnTo>
                  <a:lnTo>
                    <a:pt x="16197" y="16564"/>
                  </a:lnTo>
                  <a:lnTo>
                    <a:pt x="15820" y="16673"/>
                  </a:lnTo>
                  <a:lnTo>
                    <a:pt x="15413" y="16499"/>
                  </a:lnTo>
                  <a:lnTo>
                    <a:pt x="14656" y="16121"/>
                  </a:lnTo>
                  <a:lnTo>
                    <a:pt x="14101" y="15762"/>
                  </a:lnTo>
                  <a:lnTo>
                    <a:pt x="13688" y="15552"/>
                  </a:lnTo>
                  <a:lnTo>
                    <a:pt x="14011" y="15274"/>
                  </a:lnTo>
                  <a:lnTo>
                    <a:pt x="13718" y="14887"/>
                  </a:lnTo>
                  <a:lnTo>
                    <a:pt x="13472" y="14760"/>
                  </a:lnTo>
                  <a:lnTo>
                    <a:pt x="13345" y="14413"/>
                  </a:lnTo>
                  <a:lnTo>
                    <a:pt x="12976" y="14403"/>
                  </a:lnTo>
                  <a:lnTo>
                    <a:pt x="12748" y="14596"/>
                  </a:lnTo>
                  <a:lnTo>
                    <a:pt x="12263" y="14948"/>
                  </a:lnTo>
                  <a:lnTo>
                    <a:pt x="11854" y="15372"/>
                  </a:lnTo>
                  <a:lnTo>
                    <a:pt x="11730" y="15731"/>
                  </a:lnTo>
                  <a:lnTo>
                    <a:pt x="11371" y="15238"/>
                  </a:lnTo>
                  <a:lnTo>
                    <a:pt x="11210" y="14893"/>
                  </a:lnTo>
                  <a:lnTo>
                    <a:pt x="10853" y="14959"/>
                  </a:lnTo>
                  <a:lnTo>
                    <a:pt x="10792" y="14607"/>
                  </a:lnTo>
                  <a:lnTo>
                    <a:pt x="10884" y="14314"/>
                  </a:lnTo>
                  <a:lnTo>
                    <a:pt x="10724" y="13992"/>
                  </a:lnTo>
                  <a:lnTo>
                    <a:pt x="10694" y="13569"/>
                  </a:lnTo>
                  <a:lnTo>
                    <a:pt x="10817" y="13121"/>
                  </a:lnTo>
                  <a:lnTo>
                    <a:pt x="10816" y="12730"/>
                  </a:lnTo>
                  <a:lnTo>
                    <a:pt x="10637" y="12381"/>
                  </a:lnTo>
                  <a:lnTo>
                    <a:pt x="10464" y="12111"/>
                  </a:lnTo>
                  <a:lnTo>
                    <a:pt x="10013" y="12089"/>
                  </a:lnTo>
                  <a:lnTo>
                    <a:pt x="9777" y="12075"/>
                  </a:lnTo>
                  <a:lnTo>
                    <a:pt x="9525" y="12084"/>
                  </a:lnTo>
                  <a:lnTo>
                    <a:pt x="9354" y="12392"/>
                  </a:lnTo>
                  <a:lnTo>
                    <a:pt x="8994" y="12320"/>
                  </a:lnTo>
                  <a:lnTo>
                    <a:pt x="8254" y="11690"/>
                  </a:lnTo>
                  <a:lnTo>
                    <a:pt x="7900" y="11175"/>
                  </a:lnTo>
                  <a:lnTo>
                    <a:pt x="7960" y="10729"/>
                  </a:lnTo>
                  <a:lnTo>
                    <a:pt x="7815" y="10383"/>
                  </a:lnTo>
                  <a:lnTo>
                    <a:pt x="7536" y="10196"/>
                  </a:lnTo>
                  <a:lnTo>
                    <a:pt x="7308" y="10394"/>
                  </a:lnTo>
                  <a:lnTo>
                    <a:pt x="6985" y="10228"/>
                  </a:lnTo>
                  <a:lnTo>
                    <a:pt x="6429" y="9960"/>
                  </a:lnTo>
                  <a:lnTo>
                    <a:pt x="6235" y="9656"/>
                  </a:lnTo>
                  <a:lnTo>
                    <a:pt x="6522" y="9533"/>
                  </a:lnTo>
                  <a:lnTo>
                    <a:pt x="6805" y="9555"/>
                  </a:lnTo>
                  <a:lnTo>
                    <a:pt x="6710" y="9189"/>
                  </a:lnTo>
                  <a:lnTo>
                    <a:pt x="6346" y="8824"/>
                  </a:lnTo>
                  <a:lnTo>
                    <a:pt x="5989" y="8250"/>
                  </a:lnTo>
                  <a:lnTo>
                    <a:pt x="5668" y="8137"/>
                  </a:lnTo>
                  <a:lnTo>
                    <a:pt x="5366" y="8673"/>
                  </a:lnTo>
                  <a:lnTo>
                    <a:pt x="5127" y="8735"/>
                  </a:lnTo>
                  <a:lnTo>
                    <a:pt x="4335" y="8598"/>
                  </a:lnTo>
                  <a:lnTo>
                    <a:pt x="3975" y="8886"/>
                  </a:lnTo>
                  <a:lnTo>
                    <a:pt x="3572" y="9193"/>
                  </a:lnTo>
                  <a:lnTo>
                    <a:pt x="3045" y="8707"/>
                  </a:lnTo>
                  <a:lnTo>
                    <a:pt x="2642" y="8759"/>
                  </a:lnTo>
                  <a:lnTo>
                    <a:pt x="2269" y="8889"/>
                  </a:lnTo>
                  <a:lnTo>
                    <a:pt x="1892" y="8528"/>
                  </a:lnTo>
                  <a:lnTo>
                    <a:pt x="1700" y="7753"/>
                  </a:lnTo>
                  <a:lnTo>
                    <a:pt x="1798" y="7457"/>
                  </a:lnTo>
                  <a:lnTo>
                    <a:pt x="1826" y="7085"/>
                  </a:lnTo>
                  <a:lnTo>
                    <a:pt x="1607" y="6963"/>
                  </a:lnTo>
                  <a:lnTo>
                    <a:pt x="980" y="6956"/>
                  </a:lnTo>
                  <a:lnTo>
                    <a:pt x="1099" y="6608"/>
                  </a:lnTo>
                  <a:lnTo>
                    <a:pt x="765" y="6280"/>
                  </a:lnTo>
                  <a:lnTo>
                    <a:pt x="717" y="5740"/>
                  </a:lnTo>
                  <a:lnTo>
                    <a:pt x="918" y="5488"/>
                  </a:lnTo>
                  <a:lnTo>
                    <a:pt x="702" y="5086"/>
                  </a:lnTo>
                  <a:lnTo>
                    <a:pt x="0" y="4464"/>
                  </a:lnTo>
                  <a:lnTo>
                    <a:pt x="10" y="3909"/>
                  </a:lnTo>
                  <a:lnTo>
                    <a:pt x="153" y="3598"/>
                  </a:lnTo>
                  <a:lnTo>
                    <a:pt x="112" y="3152"/>
                  </a:lnTo>
                  <a:lnTo>
                    <a:pt x="436" y="2805"/>
                  </a:lnTo>
                  <a:lnTo>
                    <a:pt x="543" y="3145"/>
                  </a:lnTo>
                  <a:lnTo>
                    <a:pt x="842" y="2949"/>
                  </a:lnTo>
                  <a:lnTo>
                    <a:pt x="1365" y="2542"/>
                  </a:lnTo>
                  <a:lnTo>
                    <a:pt x="901" y="1915"/>
                  </a:lnTo>
                  <a:lnTo>
                    <a:pt x="1301" y="156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7046667" y="6683144"/>
              <a:ext cx="1247732" cy="1341391"/>
            </a:xfrm>
            <a:custGeom>
              <a:rect b="b" l="l" r="r" t="t"/>
              <a:pathLst>
                <a:path extrusionOk="0" h="21600" w="21600">
                  <a:moveTo>
                    <a:pt x="4468" y="19101"/>
                  </a:moveTo>
                  <a:lnTo>
                    <a:pt x="5045" y="20042"/>
                  </a:lnTo>
                  <a:lnTo>
                    <a:pt x="5766" y="20574"/>
                  </a:lnTo>
                  <a:lnTo>
                    <a:pt x="5984" y="21183"/>
                  </a:lnTo>
                  <a:lnTo>
                    <a:pt x="6533" y="20469"/>
                  </a:lnTo>
                  <a:lnTo>
                    <a:pt x="6647" y="19681"/>
                  </a:lnTo>
                  <a:lnTo>
                    <a:pt x="7289" y="19361"/>
                  </a:lnTo>
                  <a:lnTo>
                    <a:pt x="7584" y="19854"/>
                  </a:lnTo>
                  <a:lnTo>
                    <a:pt x="8055" y="20184"/>
                  </a:lnTo>
                  <a:lnTo>
                    <a:pt x="8923" y="20048"/>
                  </a:lnTo>
                  <a:lnTo>
                    <a:pt x="9542" y="20127"/>
                  </a:lnTo>
                  <a:lnTo>
                    <a:pt x="9697" y="20741"/>
                  </a:lnTo>
                  <a:lnTo>
                    <a:pt x="9804" y="21337"/>
                  </a:lnTo>
                  <a:lnTo>
                    <a:pt x="10747" y="21600"/>
                  </a:lnTo>
                  <a:lnTo>
                    <a:pt x="11676" y="21533"/>
                  </a:lnTo>
                  <a:lnTo>
                    <a:pt x="12480" y="21321"/>
                  </a:lnTo>
                  <a:lnTo>
                    <a:pt x="13148" y="21132"/>
                  </a:lnTo>
                  <a:lnTo>
                    <a:pt x="13401" y="20652"/>
                  </a:lnTo>
                  <a:lnTo>
                    <a:pt x="14205" y="20726"/>
                  </a:lnTo>
                  <a:lnTo>
                    <a:pt x="14698" y="20299"/>
                  </a:lnTo>
                  <a:lnTo>
                    <a:pt x="14879" y="19750"/>
                  </a:lnTo>
                  <a:lnTo>
                    <a:pt x="15379" y="19280"/>
                  </a:lnTo>
                  <a:lnTo>
                    <a:pt x="15258" y="18785"/>
                  </a:lnTo>
                  <a:lnTo>
                    <a:pt x="15490" y="18296"/>
                  </a:lnTo>
                  <a:lnTo>
                    <a:pt x="15767" y="17724"/>
                  </a:lnTo>
                  <a:lnTo>
                    <a:pt x="16270" y="17465"/>
                  </a:lnTo>
                  <a:lnTo>
                    <a:pt x="16877" y="17355"/>
                  </a:lnTo>
                  <a:lnTo>
                    <a:pt x="17470" y="17102"/>
                  </a:lnTo>
                  <a:lnTo>
                    <a:pt x="18017" y="17573"/>
                  </a:lnTo>
                  <a:lnTo>
                    <a:pt x="18737" y="17779"/>
                  </a:lnTo>
                  <a:lnTo>
                    <a:pt x="19412" y="16880"/>
                  </a:lnTo>
                  <a:lnTo>
                    <a:pt x="19835" y="16345"/>
                  </a:lnTo>
                  <a:lnTo>
                    <a:pt x="19579" y="15814"/>
                  </a:lnTo>
                  <a:lnTo>
                    <a:pt x="20241" y="15402"/>
                  </a:lnTo>
                  <a:lnTo>
                    <a:pt x="20693" y="14896"/>
                  </a:lnTo>
                  <a:lnTo>
                    <a:pt x="21272" y="14064"/>
                  </a:lnTo>
                  <a:lnTo>
                    <a:pt x="21600" y="13203"/>
                  </a:lnTo>
                  <a:lnTo>
                    <a:pt x="20743" y="12328"/>
                  </a:lnTo>
                  <a:lnTo>
                    <a:pt x="20544" y="11727"/>
                  </a:lnTo>
                  <a:lnTo>
                    <a:pt x="19575" y="11797"/>
                  </a:lnTo>
                  <a:lnTo>
                    <a:pt x="19618" y="11367"/>
                  </a:lnTo>
                  <a:lnTo>
                    <a:pt x="19945" y="10817"/>
                  </a:lnTo>
                  <a:lnTo>
                    <a:pt x="19427" y="10163"/>
                  </a:lnTo>
                  <a:lnTo>
                    <a:pt x="19386" y="9518"/>
                  </a:lnTo>
                  <a:lnTo>
                    <a:pt x="19684" y="8901"/>
                  </a:lnTo>
                  <a:lnTo>
                    <a:pt x="19792" y="8090"/>
                  </a:lnTo>
                  <a:lnTo>
                    <a:pt x="18785" y="6762"/>
                  </a:lnTo>
                  <a:lnTo>
                    <a:pt x="16025" y="6706"/>
                  </a:lnTo>
                  <a:lnTo>
                    <a:pt x="15820" y="7268"/>
                  </a:lnTo>
                  <a:lnTo>
                    <a:pt x="15269" y="7136"/>
                  </a:lnTo>
                  <a:lnTo>
                    <a:pt x="13598" y="6242"/>
                  </a:lnTo>
                  <a:lnTo>
                    <a:pt x="12918" y="5366"/>
                  </a:lnTo>
                  <a:lnTo>
                    <a:pt x="13061" y="4726"/>
                  </a:lnTo>
                  <a:lnTo>
                    <a:pt x="12637" y="3858"/>
                  </a:lnTo>
                  <a:lnTo>
                    <a:pt x="11740" y="3403"/>
                  </a:lnTo>
                  <a:lnTo>
                    <a:pt x="11241" y="3953"/>
                  </a:lnTo>
                  <a:lnTo>
                    <a:pt x="9108" y="3187"/>
                  </a:lnTo>
                  <a:lnTo>
                    <a:pt x="9940" y="2894"/>
                  </a:lnTo>
                  <a:lnTo>
                    <a:pt x="10453" y="3047"/>
                  </a:lnTo>
                  <a:lnTo>
                    <a:pt x="9872" y="1891"/>
                  </a:lnTo>
                  <a:lnTo>
                    <a:pt x="9076" y="1229"/>
                  </a:lnTo>
                  <a:lnTo>
                    <a:pt x="8149" y="216"/>
                  </a:lnTo>
                  <a:lnTo>
                    <a:pt x="7158" y="0"/>
                  </a:lnTo>
                  <a:lnTo>
                    <a:pt x="6603" y="977"/>
                  </a:lnTo>
                  <a:lnTo>
                    <a:pt x="6050" y="1125"/>
                  </a:lnTo>
                  <a:lnTo>
                    <a:pt x="3949" y="862"/>
                  </a:lnTo>
                  <a:lnTo>
                    <a:pt x="2241" y="1984"/>
                  </a:lnTo>
                  <a:lnTo>
                    <a:pt x="2676" y="2581"/>
                  </a:lnTo>
                  <a:lnTo>
                    <a:pt x="2738" y="3590"/>
                  </a:lnTo>
                  <a:lnTo>
                    <a:pt x="2444" y="4289"/>
                  </a:lnTo>
                  <a:lnTo>
                    <a:pt x="2016" y="4620"/>
                  </a:lnTo>
                  <a:lnTo>
                    <a:pt x="849" y="4807"/>
                  </a:lnTo>
                  <a:lnTo>
                    <a:pt x="0" y="5663"/>
                  </a:lnTo>
                  <a:lnTo>
                    <a:pt x="421" y="6306"/>
                  </a:lnTo>
                  <a:lnTo>
                    <a:pt x="577" y="7693"/>
                  </a:lnTo>
                  <a:lnTo>
                    <a:pt x="1508" y="8372"/>
                  </a:lnTo>
                  <a:lnTo>
                    <a:pt x="2202" y="8646"/>
                  </a:lnTo>
                  <a:lnTo>
                    <a:pt x="1956" y="9121"/>
                  </a:lnTo>
                  <a:lnTo>
                    <a:pt x="1210" y="9661"/>
                  </a:lnTo>
                  <a:lnTo>
                    <a:pt x="2714" y="11177"/>
                  </a:lnTo>
                  <a:lnTo>
                    <a:pt x="3456" y="11727"/>
                  </a:lnTo>
                  <a:lnTo>
                    <a:pt x="3617" y="12574"/>
                  </a:lnTo>
                  <a:lnTo>
                    <a:pt x="4510" y="12988"/>
                  </a:lnTo>
                  <a:lnTo>
                    <a:pt x="4996" y="13569"/>
                  </a:lnTo>
                  <a:lnTo>
                    <a:pt x="5020" y="14441"/>
                  </a:lnTo>
                  <a:lnTo>
                    <a:pt x="6546" y="15226"/>
                  </a:lnTo>
                  <a:lnTo>
                    <a:pt x="6398" y="15731"/>
                  </a:lnTo>
                  <a:lnTo>
                    <a:pt x="5853" y="16231"/>
                  </a:lnTo>
                  <a:lnTo>
                    <a:pt x="5161" y="16502"/>
                  </a:lnTo>
                  <a:lnTo>
                    <a:pt x="4912" y="17250"/>
                  </a:lnTo>
                  <a:lnTo>
                    <a:pt x="4725" y="18034"/>
                  </a:lnTo>
                  <a:lnTo>
                    <a:pt x="4468" y="19101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7268910" y="7734032"/>
              <a:ext cx="1306468" cy="2354181"/>
            </a:xfrm>
            <a:custGeom>
              <a:rect b="b" l="l" r="r" t="t"/>
              <a:pathLst>
                <a:path extrusionOk="0" h="21600" w="21600">
                  <a:moveTo>
                    <a:pt x="2406" y="2845"/>
                  </a:moveTo>
                  <a:lnTo>
                    <a:pt x="2423" y="3123"/>
                  </a:lnTo>
                  <a:lnTo>
                    <a:pt x="2094" y="3410"/>
                  </a:lnTo>
                  <a:lnTo>
                    <a:pt x="2410" y="3789"/>
                  </a:lnTo>
                  <a:lnTo>
                    <a:pt x="2511" y="4231"/>
                  </a:lnTo>
                  <a:lnTo>
                    <a:pt x="2459" y="4829"/>
                  </a:lnTo>
                  <a:lnTo>
                    <a:pt x="2966" y="5226"/>
                  </a:lnTo>
                  <a:lnTo>
                    <a:pt x="3124" y="5542"/>
                  </a:lnTo>
                  <a:lnTo>
                    <a:pt x="3412" y="5961"/>
                  </a:lnTo>
                  <a:lnTo>
                    <a:pt x="4243" y="6491"/>
                  </a:lnTo>
                  <a:lnTo>
                    <a:pt x="4863" y="7042"/>
                  </a:lnTo>
                  <a:lnTo>
                    <a:pt x="5422" y="7727"/>
                  </a:lnTo>
                  <a:lnTo>
                    <a:pt x="5624" y="8177"/>
                  </a:lnTo>
                  <a:lnTo>
                    <a:pt x="5811" y="8801"/>
                  </a:lnTo>
                  <a:lnTo>
                    <a:pt x="6059" y="9397"/>
                  </a:lnTo>
                  <a:lnTo>
                    <a:pt x="6007" y="9946"/>
                  </a:lnTo>
                  <a:lnTo>
                    <a:pt x="6497" y="10537"/>
                  </a:lnTo>
                  <a:lnTo>
                    <a:pt x="6916" y="11010"/>
                  </a:lnTo>
                  <a:lnTo>
                    <a:pt x="6635" y="11329"/>
                  </a:lnTo>
                  <a:lnTo>
                    <a:pt x="7450" y="11807"/>
                  </a:lnTo>
                  <a:lnTo>
                    <a:pt x="8013" y="12068"/>
                  </a:lnTo>
                  <a:lnTo>
                    <a:pt x="8363" y="12570"/>
                  </a:lnTo>
                  <a:lnTo>
                    <a:pt x="8052" y="13114"/>
                  </a:lnTo>
                  <a:lnTo>
                    <a:pt x="7500" y="13575"/>
                  </a:lnTo>
                  <a:lnTo>
                    <a:pt x="7129" y="13924"/>
                  </a:lnTo>
                  <a:lnTo>
                    <a:pt x="6378" y="13913"/>
                  </a:lnTo>
                  <a:lnTo>
                    <a:pt x="5751" y="13812"/>
                  </a:lnTo>
                  <a:lnTo>
                    <a:pt x="5071" y="13933"/>
                  </a:lnTo>
                  <a:lnTo>
                    <a:pt x="4452" y="14206"/>
                  </a:lnTo>
                  <a:lnTo>
                    <a:pt x="3528" y="14360"/>
                  </a:lnTo>
                  <a:lnTo>
                    <a:pt x="2876" y="14675"/>
                  </a:lnTo>
                  <a:lnTo>
                    <a:pt x="3393" y="15048"/>
                  </a:lnTo>
                  <a:lnTo>
                    <a:pt x="4085" y="15396"/>
                  </a:lnTo>
                  <a:lnTo>
                    <a:pt x="4264" y="15892"/>
                  </a:lnTo>
                  <a:lnTo>
                    <a:pt x="3758" y="16421"/>
                  </a:lnTo>
                  <a:lnTo>
                    <a:pt x="3164" y="17120"/>
                  </a:lnTo>
                  <a:lnTo>
                    <a:pt x="2657" y="17755"/>
                  </a:lnTo>
                  <a:lnTo>
                    <a:pt x="2088" y="18099"/>
                  </a:lnTo>
                  <a:lnTo>
                    <a:pt x="1195" y="18311"/>
                  </a:lnTo>
                  <a:lnTo>
                    <a:pt x="203" y="18648"/>
                  </a:lnTo>
                  <a:lnTo>
                    <a:pt x="0" y="19083"/>
                  </a:lnTo>
                  <a:lnTo>
                    <a:pt x="525" y="19445"/>
                  </a:lnTo>
                  <a:lnTo>
                    <a:pt x="164" y="20093"/>
                  </a:lnTo>
                  <a:lnTo>
                    <a:pt x="177" y="20631"/>
                  </a:lnTo>
                  <a:lnTo>
                    <a:pt x="796" y="21008"/>
                  </a:lnTo>
                  <a:lnTo>
                    <a:pt x="1188" y="21379"/>
                  </a:lnTo>
                  <a:lnTo>
                    <a:pt x="1957" y="21570"/>
                  </a:lnTo>
                  <a:lnTo>
                    <a:pt x="2679" y="21588"/>
                  </a:lnTo>
                  <a:lnTo>
                    <a:pt x="3271" y="21483"/>
                  </a:lnTo>
                  <a:lnTo>
                    <a:pt x="4052" y="21548"/>
                  </a:lnTo>
                  <a:lnTo>
                    <a:pt x="5226" y="21600"/>
                  </a:lnTo>
                  <a:lnTo>
                    <a:pt x="6358" y="21511"/>
                  </a:lnTo>
                  <a:lnTo>
                    <a:pt x="6806" y="21084"/>
                  </a:lnTo>
                  <a:cubicBezTo>
                    <a:pt x="6927" y="20803"/>
                    <a:pt x="7059" y="20524"/>
                    <a:pt x="7202" y="20247"/>
                  </a:cubicBezTo>
                  <a:cubicBezTo>
                    <a:pt x="7324" y="20009"/>
                    <a:pt x="7455" y="19771"/>
                    <a:pt x="7594" y="19535"/>
                  </a:cubicBezTo>
                  <a:lnTo>
                    <a:pt x="8312" y="19004"/>
                  </a:lnTo>
                  <a:lnTo>
                    <a:pt x="9214" y="18444"/>
                  </a:lnTo>
                  <a:lnTo>
                    <a:pt x="9573" y="17989"/>
                  </a:lnTo>
                  <a:lnTo>
                    <a:pt x="10855" y="17794"/>
                  </a:lnTo>
                  <a:lnTo>
                    <a:pt x="11797" y="17418"/>
                  </a:lnTo>
                  <a:lnTo>
                    <a:pt x="12564" y="17061"/>
                  </a:lnTo>
                  <a:lnTo>
                    <a:pt x="13165" y="16633"/>
                  </a:lnTo>
                  <a:lnTo>
                    <a:pt x="12967" y="15871"/>
                  </a:lnTo>
                  <a:lnTo>
                    <a:pt x="12940" y="15023"/>
                  </a:lnTo>
                  <a:lnTo>
                    <a:pt x="12783" y="14454"/>
                  </a:lnTo>
                  <a:lnTo>
                    <a:pt x="12517" y="14004"/>
                  </a:lnTo>
                  <a:lnTo>
                    <a:pt x="12913" y="13504"/>
                  </a:lnTo>
                  <a:lnTo>
                    <a:pt x="13888" y="12940"/>
                  </a:lnTo>
                  <a:lnTo>
                    <a:pt x="15014" y="12563"/>
                  </a:lnTo>
                  <a:lnTo>
                    <a:pt x="15950" y="12242"/>
                  </a:lnTo>
                  <a:lnTo>
                    <a:pt x="17222" y="11943"/>
                  </a:lnTo>
                  <a:lnTo>
                    <a:pt x="18025" y="11802"/>
                  </a:lnTo>
                  <a:lnTo>
                    <a:pt x="18763" y="12097"/>
                  </a:lnTo>
                  <a:lnTo>
                    <a:pt x="19402" y="12299"/>
                  </a:lnTo>
                  <a:lnTo>
                    <a:pt x="19757" y="12112"/>
                  </a:lnTo>
                  <a:lnTo>
                    <a:pt x="20614" y="11887"/>
                  </a:lnTo>
                  <a:lnTo>
                    <a:pt x="21156" y="11533"/>
                  </a:lnTo>
                  <a:lnTo>
                    <a:pt x="21362" y="11159"/>
                  </a:lnTo>
                  <a:lnTo>
                    <a:pt x="21600" y="10881"/>
                  </a:lnTo>
                  <a:lnTo>
                    <a:pt x="20520" y="10721"/>
                  </a:lnTo>
                  <a:lnTo>
                    <a:pt x="20639" y="10465"/>
                  </a:lnTo>
                  <a:lnTo>
                    <a:pt x="20343" y="10198"/>
                  </a:lnTo>
                  <a:lnTo>
                    <a:pt x="20166" y="9930"/>
                  </a:lnTo>
                  <a:lnTo>
                    <a:pt x="20641" y="9652"/>
                  </a:lnTo>
                  <a:lnTo>
                    <a:pt x="20434" y="9061"/>
                  </a:lnTo>
                  <a:lnTo>
                    <a:pt x="19936" y="8457"/>
                  </a:lnTo>
                  <a:lnTo>
                    <a:pt x="20508" y="7872"/>
                  </a:lnTo>
                  <a:lnTo>
                    <a:pt x="20883" y="7450"/>
                  </a:lnTo>
                  <a:lnTo>
                    <a:pt x="20382" y="7262"/>
                  </a:lnTo>
                  <a:lnTo>
                    <a:pt x="19888" y="7015"/>
                  </a:lnTo>
                  <a:lnTo>
                    <a:pt x="19127" y="6589"/>
                  </a:lnTo>
                  <a:lnTo>
                    <a:pt x="18352" y="6503"/>
                  </a:lnTo>
                  <a:lnTo>
                    <a:pt x="17687" y="6368"/>
                  </a:lnTo>
                  <a:lnTo>
                    <a:pt x="17103" y="5985"/>
                  </a:lnTo>
                  <a:lnTo>
                    <a:pt x="16467" y="5585"/>
                  </a:lnTo>
                  <a:lnTo>
                    <a:pt x="15913" y="5245"/>
                  </a:lnTo>
                  <a:lnTo>
                    <a:pt x="14824" y="5365"/>
                  </a:lnTo>
                  <a:lnTo>
                    <a:pt x="14178" y="5240"/>
                  </a:lnTo>
                  <a:lnTo>
                    <a:pt x="13094" y="5298"/>
                  </a:lnTo>
                  <a:lnTo>
                    <a:pt x="12523" y="4958"/>
                  </a:lnTo>
                  <a:lnTo>
                    <a:pt x="12039" y="4702"/>
                  </a:lnTo>
                  <a:lnTo>
                    <a:pt x="12467" y="4399"/>
                  </a:lnTo>
                  <a:lnTo>
                    <a:pt x="11749" y="4082"/>
                  </a:lnTo>
                  <a:lnTo>
                    <a:pt x="11822" y="3662"/>
                  </a:lnTo>
                  <a:lnTo>
                    <a:pt x="12239" y="3134"/>
                  </a:lnTo>
                  <a:lnTo>
                    <a:pt x="12992" y="2590"/>
                  </a:lnTo>
                  <a:lnTo>
                    <a:pt x="13530" y="2283"/>
                  </a:lnTo>
                  <a:lnTo>
                    <a:pt x="13895" y="2016"/>
                  </a:lnTo>
                  <a:lnTo>
                    <a:pt x="13690" y="1408"/>
                  </a:lnTo>
                  <a:lnTo>
                    <a:pt x="13859" y="823"/>
                  </a:lnTo>
                  <a:lnTo>
                    <a:pt x="14305" y="404"/>
                  </a:lnTo>
                  <a:lnTo>
                    <a:pt x="13578" y="221"/>
                  </a:lnTo>
                  <a:lnTo>
                    <a:pt x="13013" y="0"/>
                  </a:lnTo>
                  <a:lnTo>
                    <a:pt x="12229" y="199"/>
                  </a:lnTo>
                  <a:lnTo>
                    <a:pt x="11426" y="283"/>
                  </a:lnTo>
                  <a:lnTo>
                    <a:pt x="10966" y="520"/>
                  </a:lnTo>
                  <a:lnTo>
                    <a:pt x="10628" y="1044"/>
                  </a:lnTo>
                  <a:lnTo>
                    <a:pt x="10665" y="1327"/>
                  </a:lnTo>
                  <a:lnTo>
                    <a:pt x="10198" y="1532"/>
                  </a:lnTo>
                  <a:lnTo>
                    <a:pt x="10242" y="1816"/>
                  </a:lnTo>
                  <a:lnTo>
                    <a:pt x="9904" y="2009"/>
                  </a:lnTo>
                  <a:lnTo>
                    <a:pt x="9000" y="2001"/>
                  </a:lnTo>
                  <a:lnTo>
                    <a:pt x="8616" y="2301"/>
                  </a:lnTo>
                  <a:lnTo>
                    <a:pt x="7496" y="2536"/>
                  </a:lnTo>
                  <a:lnTo>
                    <a:pt x="6571" y="2596"/>
                  </a:lnTo>
                  <a:lnTo>
                    <a:pt x="5893" y="2423"/>
                  </a:lnTo>
                  <a:lnTo>
                    <a:pt x="5543" y="1715"/>
                  </a:lnTo>
                  <a:lnTo>
                    <a:pt x="4763" y="1634"/>
                  </a:lnTo>
                  <a:lnTo>
                    <a:pt x="4048" y="1755"/>
                  </a:lnTo>
                  <a:lnTo>
                    <a:pt x="3660" y="1596"/>
                  </a:lnTo>
                  <a:lnTo>
                    <a:pt x="3418" y="1321"/>
                  </a:lnTo>
                  <a:lnTo>
                    <a:pt x="2526" y="1494"/>
                  </a:lnTo>
                  <a:lnTo>
                    <a:pt x="2395" y="1913"/>
                  </a:lnTo>
                  <a:lnTo>
                    <a:pt x="1993" y="2307"/>
                  </a:lnTo>
                  <a:lnTo>
                    <a:pt x="2406" y="2845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689312" y="9665952"/>
              <a:ext cx="2616109" cy="1689042"/>
            </a:xfrm>
            <a:custGeom>
              <a:rect b="b" l="l" r="r" t="t"/>
              <a:pathLst>
                <a:path extrusionOk="0" h="21600" w="21600">
                  <a:moveTo>
                    <a:pt x="20681" y="531"/>
                  </a:moveTo>
                  <a:lnTo>
                    <a:pt x="20977" y="0"/>
                  </a:lnTo>
                  <a:lnTo>
                    <a:pt x="21055" y="485"/>
                  </a:lnTo>
                  <a:lnTo>
                    <a:pt x="21436" y="524"/>
                  </a:lnTo>
                  <a:lnTo>
                    <a:pt x="21600" y="790"/>
                  </a:lnTo>
                  <a:lnTo>
                    <a:pt x="21235" y="950"/>
                  </a:lnTo>
                  <a:lnTo>
                    <a:pt x="20995" y="1543"/>
                  </a:lnTo>
                  <a:lnTo>
                    <a:pt x="20819" y="2381"/>
                  </a:lnTo>
                  <a:lnTo>
                    <a:pt x="20504" y="3136"/>
                  </a:lnTo>
                  <a:lnTo>
                    <a:pt x="20190" y="3941"/>
                  </a:lnTo>
                  <a:lnTo>
                    <a:pt x="19888" y="4607"/>
                  </a:lnTo>
                  <a:lnTo>
                    <a:pt x="19556" y="5550"/>
                  </a:lnTo>
                  <a:lnTo>
                    <a:pt x="19355" y="6159"/>
                  </a:lnTo>
                  <a:lnTo>
                    <a:pt x="19058" y="6449"/>
                  </a:lnTo>
                  <a:lnTo>
                    <a:pt x="18840" y="7084"/>
                  </a:lnTo>
                  <a:lnTo>
                    <a:pt x="18600" y="7415"/>
                  </a:lnTo>
                  <a:lnTo>
                    <a:pt x="18769" y="8050"/>
                  </a:lnTo>
                  <a:lnTo>
                    <a:pt x="18587" y="8535"/>
                  </a:lnTo>
                  <a:lnTo>
                    <a:pt x="18416" y="8933"/>
                  </a:lnTo>
                  <a:lnTo>
                    <a:pt x="18369" y="9608"/>
                  </a:lnTo>
                  <a:lnTo>
                    <a:pt x="18115" y="10008"/>
                  </a:lnTo>
                  <a:lnTo>
                    <a:pt x="17931" y="10361"/>
                  </a:lnTo>
                  <a:lnTo>
                    <a:pt x="17877" y="10952"/>
                  </a:lnTo>
                  <a:lnTo>
                    <a:pt x="17887" y="11933"/>
                  </a:lnTo>
                  <a:lnTo>
                    <a:pt x="17812" y="12590"/>
                  </a:lnTo>
                  <a:lnTo>
                    <a:pt x="17919" y="13078"/>
                  </a:lnTo>
                  <a:lnTo>
                    <a:pt x="18363" y="13309"/>
                  </a:lnTo>
                  <a:lnTo>
                    <a:pt x="18706" y="13693"/>
                  </a:lnTo>
                  <a:lnTo>
                    <a:pt x="18933" y="14241"/>
                  </a:lnTo>
                  <a:lnTo>
                    <a:pt x="18608" y="14342"/>
                  </a:lnTo>
                  <a:lnTo>
                    <a:pt x="18360" y="14110"/>
                  </a:lnTo>
                  <a:lnTo>
                    <a:pt x="18320" y="14846"/>
                  </a:lnTo>
                  <a:lnTo>
                    <a:pt x="18591" y="15215"/>
                  </a:lnTo>
                  <a:lnTo>
                    <a:pt x="18749" y="15746"/>
                  </a:lnTo>
                  <a:lnTo>
                    <a:pt x="19176" y="15607"/>
                  </a:lnTo>
                  <a:lnTo>
                    <a:pt x="19311" y="16088"/>
                  </a:lnTo>
                  <a:lnTo>
                    <a:pt x="19032" y="16366"/>
                  </a:lnTo>
                  <a:lnTo>
                    <a:pt x="19112" y="16710"/>
                  </a:lnTo>
                  <a:lnTo>
                    <a:pt x="19432" y="16707"/>
                  </a:lnTo>
                  <a:lnTo>
                    <a:pt x="19494" y="17146"/>
                  </a:lnTo>
                  <a:lnTo>
                    <a:pt x="19250" y="17416"/>
                  </a:lnTo>
                  <a:lnTo>
                    <a:pt x="18919" y="17187"/>
                  </a:lnTo>
                  <a:lnTo>
                    <a:pt x="18609" y="17711"/>
                  </a:lnTo>
                  <a:lnTo>
                    <a:pt x="18316" y="18046"/>
                  </a:lnTo>
                  <a:lnTo>
                    <a:pt x="18177" y="18609"/>
                  </a:lnTo>
                  <a:lnTo>
                    <a:pt x="18058" y="19118"/>
                  </a:lnTo>
                  <a:lnTo>
                    <a:pt x="17760" y="19503"/>
                  </a:lnTo>
                  <a:lnTo>
                    <a:pt x="17848" y="20142"/>
                  </a:lnTo>
                  <a:lnTo>
                    <a:pt x="18124" y="20563"/>
                  </a:lnTo>
                  <a:lnTo>
                    <a:pt x="18131" y="21323"/>
                  </a:lnTo>
                  <a:lnTo>
                    <a:pt x="17656" y="21600"/>
                  </a:lnTo>
                  <a:lnTo>
                    <a:pt x="17533" y="21097"/>
                  </a:lnTo>
                  <a:lnTo>
                    <a:pt x="17132" y="21233"/>
                  </a:lnTo>
                  <a:lnTo>
                    <a:pt x="16649" y="20728"/>
                  </a:lnTo>
                  <a:lnTo>
                    <a:pt x="16319" y="20777"/>
                  </a:lnTo>
                  <a:lnTo>
                    <a:pt x="15909" y="20918"/>
                  </a:lnTo>
                  <a:lnTo>
                    <a:pt x="15447" y="20826"/>
                  </a:lnTo>
                  <a:lnTo>
                    <a:pt x="15054" y="20744"/>
                  </a:lnTo>
                  <a:lnTo>
                    <a:pt x="14838" y="20288"/>
                  </a:lnTo>
                  <a:lnTo>
                    <a:pt x="14367" y="20121"/>
                  </a:lnTo>
                  <a:lnTo>
                    <a:pt x="13892" y="20107"/>
                  </a:lnTo>
                  <a:lnTo>
                    <a:pt x="13650" y="19575"/>
                  </a:lnTo>
                  <a:lnTo>
                    <a:pt x="13614" y="18888"/>
                  </a:lnTo>
                  <a:lnTo>
                    <a:pt x="13346" y="18318"/>
                  </a:lnTo>
                  <a:lnTo>
                    <a:pt x="12990" y="17661"/>
                  </a:lnTo>
                  <a:lnTo>
                    <a:pt x="12634" y="16932"/>
                  </a:lnTo>
                  <a:lnTo>
                    <a:pt x="12075" y="16329"/>
                  </a:lnTo>
                  <a:lnTo>
                    <a:pt x="11518" y="16014"/>
                  </a:lnTo>
                  <a:lnTo>
                    <a:pt x="11007" y="15823"/>
                  </a:lnTo>
                  <a:lnTo>
                    <a:pt x="10444" y="15930"/>
                  </a:lnTo>
                  <a:lnTo>
                    <a:pt x="10110" y="16164"/>
                  </a:lnTo>
                  <a:lnTo>
                    <a:pt x="9591" y="15915"/>
                  </a:lnTo>
                  <a:lnTo>
                    <a:pt x="9480" y="15376"/>
                  </a:lnTo>
                  <a:lnTo>
                    <a:pt x="9053" y="15441"/>
                  </a:lnTo>
                  <a:lnTo>
                    <a:pt x="8696" y="15237"/>
                  </a:lnTo>
                  <a:lnTo>
                    <a:pt x="8429" y="14784"/>
                  </a:lnTo>
                  <a:lnTo>
                    <a:pt x="8118" y="14561"/>
                  </a:lnTo>
                  <a:lnTo>
                    <a:pt x="7962" y="14015"/>
                  </a:lnTo>
                  <a:lnTo>
                    <a:pt x="7670" y="13703"/>
                  </a:lnTo>
                  <a:lnTo>
                    <a:pt x="7459" y="13523"/>
                  </a:lnTo>
                  <a:lnTo>
                    <a:pt x="6974" y="13493"/>
                  </a:lnTo>
                  <a:lnTo>
                    <a:pt x="6637" y="13085"/>
                  </a:lnTo>
                  <a:lnTo>
                    <a:pt x="6415" y="12581"/>
                  </a:lnTo>
                  <a:lnTo>
                    <a:pt x="5993" y="12375"/>
                  </a:lnTo>
                  <a:lnTo>
                    <a:pt x="5676" y="12075"/>
                  </a:lnTo>
                  <a:lnTo>
                    <a:pt x="5302" y="11460"/>
                  </a:lnTo>
                  <a:lnTo>
                    <a:pt x="5097" y="11051"/>
                  </a:lnTo>
                  <a:lnTo>
                    <a:pt x="4885" y="10648"/>
                  </a:lnTo>
                  <a:lnTo>
                    <a:pt x="4491" y="10648"/>
                  </a:lnTo>
                  <a:lnTo>
                    <a:pt x="4029" y="10619"/>
                  </a:lnTo>
                  <a:lnTo>
                    <a:pt x="3841" y="10438"/>
                  </a:lnTo>
                  <a:lnTo>
                    <a:pt x="3613" y="9935"/>
                  </a:lnTo>
                  <a:lnTo>
                    <a:pt x="3338" y="9700"/>
                  </a:lnTo>
                  <a:lnTo>
                    <a:pt x="2819" y="9727"/>
                  </a:lnTo>
                  <a:lnTo>
                    <a:pt x="2441" y="9646"/>
                  </a:lnTo>
                  <a:lnTo>
                    <a:pt x="2003" y="9941"/>
                  </a:lnTo>
                  <a:lnTo>
                    <a:pt x="1606" y="9728"/>
                  </a:lnTo>
                  <a:lnTo>
                    <a:pt x="1287" y="9152"/>
                  </a:lnTo>
                  <a:lnTo>
                    <a:pt x="958" y="8583"/>
                  </a:lnTo>
                  <a:lnTo>
                    <a:pt x="566" y="8503"/>
                  </a:lnTo>
                  <a:lnTo>
                    <a:pt x="263" y="7802"/>
                  </a:lnTo>
                  <a:lnTo>
                    <a:pt x="286" y="7205"/>
                  </a:lnTo>
                  <a:lnTo>
                    <a:pt x="0" y="6927"/>
                  </a:lnTo>
                  <a:lnTo>
                    <a:pt x="170" y="6591"/>
                  </a:lnTo>
                  <a:lnTo>
                    <a:pt x="264" y="6169"/>
                  </a:lnTo>
                  <a:lnTo>
                    <a:pt x="39" y="5670"/>
                  </a:lnTo>
                  <a:lnTo>
                    <a:pt x="237" y="5170"/>
                  </a:lnTo>
                  <a:lnTo>
                    <a:pt x="463" y="4608"/>
                  </a:lnTo>
                  <a:lnTo>
                    <a:pt x="536" y="3928"/>
                  </a:lnTo>
                  <a:lnTo>
                    <a:pt x="878" y="3536"/>
                  </a:lnTo>
                  <a:lnTo>
                    <a:pt x="1331" y="3213"/>
                  </a:lnTo>
                  <a:lnTo>
                    <a:pt x="1596" y="3011"/>
                  </a:lnTo>
                  <a:lnTo>
                    <a:pt x="1707" y="2692"/>
                  </a:lnTo>
                  <a:lnTo>
                    <a:pt x="2002" y="2737"/>
                  </a:lnTo>
                  <a:lnTo>
                    <a:pt x="2038" y="1869"/>
                  </a:lnTo>
                  <a:lnTo>
                    <a:pt x="2146" y="1452"/>
                  </a:lnTo>
                  <a:lnTo>
                    <a:pt x="2449" y="1862"/>
                  </a:lnTo>
                  <a:lnTo>
                    <a:pt x="2355" y="2473"/>
                  </a:lnTo>
                  <a:lnTo>
                    <a:pt x="2518" y="2951"/>
                  </a:lnTo>
                  <a:lnTo>
                    <a:pt x="2696" y="3269"/>
                  </a:lnTo>
                  <a:lnTo>
                    <a:pt x="2920" y="3803"/>
                  </a:lnTo>
                  <a:lnTo>
                    <a:pt x="3338" y="3815"/>
                  </a:lnTo>
                  <a:lnTo>
                    <a:pt x="3909" y="3515"/>
                  </a:lnTo>
                  <a:lnTo>
                    <a:pt x="4351" y="3193"/>
                  </a:lnTo>
                  <a:lnTo>
                    <a:pt x="4485" y="2781"/>
                  </a:lnTo>
                  <a:lnTo>
                    <a:pt x="4316" y="2343"/>
                  </a:lnTo>
                  <a:lnTo>
                    <a:pt x="4552" y="1953"/>
                  </a:lnTo>
                  <a:lnTo>
                    <a:pt x="4782" y="1788"/>
                  </a:lnTo>
                  <a:lnTo>
                    <a:pt x="5283" y="1947"/>
                  </a:lnTo>
                  <a:lnTo>
                    <a:pt x="5612" y="1746"/>
                  </a:lnTo>
                  <a:lnTo>
                    <a:pt x="5844" y="1351"/>
                  </a:lnTo>
                  <a:lnTo>
                    <a:pt x="6053" y="1193"/>
                  </a:lnTo>
                  <a:lnTo>
                    <a:pt x="6376" y="1641"/>
                  </a:lnTo>
                  <a:lnTo>
                    <a:pt x="6445" y="2046"/>
                  </a:lnTo>
                  <a:lnTo>
                    <a:pt x="6420" y="2662"/>
                  </a:lnTo>
                  <a:lnTo>
                    <a:pt x="6718" y="2948"/>
                  </a:lnTo>
                  <a:lnTo>
                    <a:pt x="7060" y="2790"/>
                  </a:lnTo>
                  <a:lnTo>
                    <a:pt x="7350" y="2652"/>
                  </a:lnTo>
                  <a:lnTo>
                    <a:pt x="7605" y="2933"/>
                  </a:lnTo>
                  <a:lnTo>
                    <a:pt x="7633" y="3333"/>
                  </a:lnTo>
                  <a:lnTo>
                    <a:pt x="7923" y="3950"/>
                  </a:lnTo>
                  <a:lnTo>
                    <a:pt x="8338" y="4164"/>
                  </a:lnTo>
                  <a:lnTo>
                    <a:pt x="8616" y="4419"/>
                  </a:lnTo>
                  <a:lnTo>
                    <a:pt x="9058" y="4617"/>
                  </a:lnTo>
                  <a:lnTo>
                    <a:pt x="9508" y="4526"/>
                  </a:lnTo>
                  <a:lnTo>
                    <a:pt x="9890" y="4294"/>
                  </a:lnTo>
                  <a:lnTo>
                    <a:pt x="10116" y="3887"/>
                  </a:lnTo>
                  <a:lnTo>
                    <a:pt x="10507" y="3654"/>
                  </a:lnTo>
                  <a:lnTo>
                    <a:pt x="10778" y="3666"/>
                  </a:lnTo>
                  <a:lnTo>
                    <a:pt x="10972" y="4006"/>
                  </a:lnTo>
                  <a:lnTo>
                    <a:pt x="11481" y="4030"/>
                  </a:lnTo>
                  <a:lnTo>
                    <a:pt x="11803" y="4078"/>
                  </a:lnTo>
                  <a:lnTo>
                    <a:pt x="12298" y="4126"/>
                  </a:lnTo>
                  <a:lnTo>
                    <a:pt x="12750" y="4197"/>
                  </a:lnTo>
                  <a:lnTo>
                    <a:pt x="13048" y="3943"/>
                  </a:lnTo>
                  <a:lnTo>
                    <a:pt x="13385" y="3593"/>
                  </a:lnTo>
                  <a:lnTo>
                    <a:pt x="13688" y="3815"/>
                  </a:lnTo>
                  <a:lnTo>
                    <a:pt x="13945" y="3900"/>
                  </a:lnTo>
                  <a:lnTo>
                    <a:pt x="14281" y="3641"/>
                  </a:lnTo>
                  <a:lnTo>
                    <a:pt x="14546" y="3131"/>
                  </a:lnTo>
                  <a:lnTo>
                    <a:pt x="14945" y="3396"/>
                  </a:lnTo>
                  <a:lnTo>
                    <a:pt x="15215" y="2866"/>
                  </a:lnTo>
                  <a:lnTo>
                    <a:pt x="15434" y="2303"/>
                  </a:lnTo>
                  <a:lnTo>
                    <a:pt x="15615" y="2056"/>
                  </a:lnTo>
                  <a:lnTo>
                    <a:pt x="15993" y="2061"/>
                  </a:lnTo>
                  <a:lnTo>
                    <a:pt x="16337" y="1903"/>
                  </a:lnTo>
                  <a:lnTo>
                    <a:pt x="16559" y="1720"/>
                  </a:lnTo>
                  <a:lnTo>
                    <a:pt x="16870" y="1921"/>
                  </a:lnTo>
                  <a:lnTo>
                    <a:pt x="17234" y="2247"/>
                  </a:lnTo>
                  <a:lnTo>
                    <a:pt x="17579" y="2355"/>
                  </a:lnTo>
                  <a:lnTo>
                    <a:pt x="17922" y="2619"/>
                  </a:lnTo>
                  <a:lnTo>
                    <a:pt x="18395" y="2226"/>
                  </a:lnTo>
                  <a:lnTo>
                    <a:pt x="18823" y="1545"/>
                  </a:lnTo>
                  <a:cubicBezTo>
                    <a:pt x="18807" y="1446"/>
                    <a:pt x="18791" y="1347"/>
                    <a:pt x="18774" y="1248"/>
                  </a:cubicBezTo>
                  <a:cubicBezTo>
                    <a:pt x="18758" y="1149"/>
                    <a:pt x="18742" y="1050"/>
                    <a:pt x="18725" y="951"/>
                  </a:cubicBezTo>
                  <a:lnTo>
                    <a:pt x="18683" y="441"/>
                  </a:lnTo>
                  <a:lnTo>
                    <a:pt x="19119" y="360"/>
                  </a:lnTo>
                  <a:lnTo>
                    <a:pt x="19169" y="1415"/>
                  </a:lnTo>
                  <a:lnTo>
                    <a:pt x="19749" y="1077"/>
                  </a:lnTo>
                  <a:lnTo>
                    <a:pt x="20235" y="744"/>
                  </a:lnTo>
                  <a:lnTo>
                    <a:pt x="20681" y="531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6586308" y="9365926"/>
              <a:ext cx="103184" cy="76197"/>
            </a:xfrm>
            <a:custGeom>
              <a:rect b="b" l="l" r="r" t="t"/>
              <a:pathLst>
                <a:path extrusionOk="0" h="21600" w="21600">
                  <a:moveTo>
                    <a:pt x="12206" y="10101"/>
                  </a:moveTo>
                  <a:lnTo>
                    <a:pt x="5089" y="6091"/>
                  </a:lnTo>
                  <a:lnTo>
                    <a:pt x="0" y="11150"/>
                  </a:lnTo>
                  <a:lnTo>
                    <a:pt x="4261" y="19815"/>
                  </a:lnTo>
                  <a:lnTo>
                    <a:pt x="14118" y="21600"/>
                  </a:lnTo>
                  <a:lnTo>
                    <a:pt x="21600" y="8136"/>
                  </a:lnTo>
                  <a:lnTo>
                    <a:pt x="17130" y="0"/>
                  </a:lnTo>
                  <a:lnTo>
                    <a:pt x="12206" y="10101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6691080" y="9462759"/>
              <a:ext cx="107946" cy="157158"/>
            </a:xfrm>
            <a:custGeom>
              <a:rect b="b" l="l" r="r" t="t"/>
              <a:pathLst>
                <a:path extrusionOk="0" h="21600" w="21600">
                  <a:moveTo>
                    <a:pt x="6253" y="220"/>
                  </a:moveTo>
                  <a:lnTo>
                    <a:pt x="0" y="2094"/>
                  </a:lnTo>
                  <a:lnTo>
                    <a:pt x="132" y="6839"/>
                  </a:lnTo>
                  <a:lnTo>
                    <a:pt x="6338" y="8037"/>
                  </a:lnTo>
                  <a:lnTo>
                    <a:pt x="5101" y="12207"/>
                  </a:lnTo>
                  <a:lnTo>
                    <a:pt x="6501" y="18123"/>
                  </a:lnTo>
                  <a:lnTo>
                    <a:pt x="14507" y="20359"/>
                  </a:lnTo>
                  <a:lnTo>
                    <a:pt x="21600" y="21600"/>
                  </a:lnTo>
                  <a:lnTo>
                    <a:pt x="18683" y="13996"/>
                  </a:lnTo>
                  <a:lnTo>
                    <a:pt x="11730" y="11528"/>
                  </a:lnTo>
                  <a:lnTo>
                    <a:pt x="14460" y="3795"/>
                  </a:lnTo>
                  <a:lnTo>
                    <a:pt x="12990" y="0"/>
                  </a:lnTo>
                  <a:lnTo>
                    <a:pt x="6253" y="22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6913322" y="9135746"/>
              <a:ext cx="44448" cy="39687"/>
            </a:xfrm>
            <a:custGeom>
              <a:rect b="b" l="l" r="r" t="t"/>
              <a:pathLst>
                <a:path extrusionOk="0" h="21600" w="21600">
                  <a:moveTo>
                    <a:pt x="20392" y="0"/>
                  </a:moveTo>
                  <a:lnTo>
                    <a:pt x="0" y="16800"/>
                  </a:lnTo>
                  <a:lnTo>
                    <a:pt x="21600" y="21600"/>
                  </a:lnTo>
                  <a:lnTo>
                    <a:pt x="20392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4549617" y="10042177"/>
              <a:ext cx="126996" cy="76197"/>
            </a:xfrm>
            <a:custGeom>
              <a:rect b="b" l="l" r="r" t="t"/>
              <a:pathLst>
                <a:path extrusionOk="0" h="21600" w="21600">
                  <a:moveTo>
                    <a:pt x="6912" y="0"/>
                  </a:moveTo>
                  <a:lnTo>
                    <a:pt x="0" y="392"/>
                  </a:lnTo>
                  <a:lnTo>
                    <a:pt x="1780" y="18986"/>
                  </a:lnTo>
                  <a:lnTo>
                    <a:pt x="13721" y="21600"/>
                  </a:lnTo>
                  <a:lnTo>
                    <a:pt x="21600" y="10746"/>
                  </a:lnTo>
                  <a:lnTo>
                    <a:pt x="16367" y="1844"/>
                  </a:lnTo>
                  <a:lnTo>
                    <a:pt x="6912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4279751" y="11174025"/>
              <a:ext cx="115883" cy="111121"/>
            </a:xfrm>
            <a:custGeom>
              <a:rect b="b" l="l" r="r" t="t"/>
              <a:pathLst>
                <a:path extrusionOk="0" h="21600" w="21600">
                  <a:moveTo>
                    <a:pt x="13084" y="1514"/>
                  </a:moveTo>
                  <a:lnTo>
                    <a:pt x="5843" y="0"/>
                  </a:lnTo>
                  <a:lnTo>
                    <a:pt x="0" y="10157"/>
                  </a:lnTo>
                  <a:lnTo>
                    <a:pt x="7208" y="17159"/>
                  </a:lnTo>
                  <a:lnTo>
                    <a:pt x="15665" y="21600"/>
                  </a:lnTo>
                  <a:lnTo>
                    <a:pt x="21600" y="12127"/>
                  </a:lnTo>
                  <a:lnTo>
                    <a:pt x="19361" y="7584"/>
                  </a:lnTo>
                  <a:lnTo>
                    <a:pt x="13084" y="1514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2809777" y="4852819"/>
              <a:ext cx="292090" cy="163507"/>
            </a:xfrm>
            <a:custGeom>
              <a:rect b="b" l="l" r="r" t="t"/>
              <a:pathLst>
                <a:path extrusionOk="0" h="21600" w="21600">
                  <a:moveTo>
                    <a:pt x="18542" y="0"/>
                  </a:moveTo>
                  <a:lnTo>
                    <a:pt x="15530" y="6942"/>
                  </a:lnTo>
                  <a:lnTo>
                    <a:pt x="12807" y="5778"/>
                  </a:lnTo>
                  <a:lnTo>
                    <a:pt x="8368" y="4334"/>
                  </a:lnTo>
                  <a:lnTo>
                    <a:pt x="5913" y="8953"/>
                  </a:lnTo>
                  <a:lnTo>
                    <a:pt x="1866" y="8060"/>
                  </a:lnTo>
                  <a:lnTo>
                    <a:pt x="0" y="17064"/>
                  </a:lnTo>
                  <a:lnTo>
                    <a:pt x="5474" y="19730"/>
                  </a:lnTo>
                  <a:lnTo>
                    <a:pt x="8974" y="16019"/>
                  </a:lnTo>
                  <a:lnTo>
                    <a:pt x="12815" y="14466"/>
                  </a:lnTo>
                  <a:lnTo>
                    <a:pt x="16279" y="13903"/>
                  </a:lnTo>
                  <a:lnTo>
                    <a:pt x="17665" y="20254"/>
                  </a:lnTo>
                  <a:lnTo>
                    <a:pt x="21497" y="21600"/>
                  </a:lnTo>
                  <a:lnTo>
                    <a:pt x="21600" y="16376"/>
                  </a:lnTo>
                  <a:lnTo>
                    <a:pt x="19581" y="11016"/>
                  </a:lnTo>
                  <a:lnTo>
                    <a:pt x="21472" y="6039"/>
                  </a:lnTo>
                  <a:lnTo>
                    <a:pt x="18542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3417768" y="5346515"/>
              <a:ext cx="74610" cy="80959"/>
            </a:xfrm>
            <a:custGeom>
              <a:rect b="b" l="l" r="r" t="t"/>
              <a:pathLst>
                <a:path extrusionOk="0" h="21600" w="21600">
                  <a:moveTo>
                    <a:pt x="775" y="0"/>
                  </a:moveTo>
                  <a:lnTo>
                    <a:pt x="0" y="14192"/>
                  </a:lnTo>
                  <a:lnTo>
                    <a:pt x="12103" y="21600"/>
                  </a:lnTo>
                  <a:lnTo>
                    <a:pt x="21600" y="16461"/>
                  </a:lnTo>
                  <a:lnTo>
                    <a:pt x="18802" y="3891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2951060" y="5371914"/>
              <a:ext cx="74610" cy="77784"/>
            </a:xfrm>
            <a:custGeom>
              <a:rect b="b" l="l" r="r" t="t"/>
              <a:pathLst>
                <a:path extrusionOk="0" h="21600" w="21600">
                  <a:moveTo>
                    <a:pt x="7640" y="0"/>
                  </a:moveTo>
                  <a:lnTo>
                    <a:pt x="0" y="10550"/>
                  </a:lnTo>
                  <a:lnTo>
                    <a:pt x="10011" y="21600"/>
                  </a:lnTo>
                  <a:lnTo>
                    <a:pt x="21566" y="15126"/>
                  </a:lnTo>
                  <a:lnTo>
                    <a:pt x="21600" y="4751"/>
                  </a:lnTo>
                  <a:lnTo>
                    <a:pt x="7640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2546262" y="4614702"/>
              <a:ext cx="58735" cy="84135"/>
            </a:xfrm>
            <a:custGeom>
              <a:rect b="b" l="l" r="r" t="t"/>
              <a:pathLst>
                <a:path extrusionOk="0" h="21600" w="21600">
                  <a:moveTo>
                    <a:pt x="6594" y="0"/>
                  </a:moveTo>
                  <a:lnTo>
                    <a:pt x="0" y="17105"/>
                  </a:lnTo>
                  <a:lnTo>
                    <a:pt x="18927" y="21600"/>
                  </a:lnTo>
                  <a:lnTo>
                    <a:pt x="21600" y="7196"/>
                  </a:lnTo>
                  <a:lnTo>
                    <a:pt x="6594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1217570" y="6576784"/>
              <a:ext cx="1387427" cy="2517688"/>
            </a:xfrm>
            <a:custGeom>
              <a:rect b="b" l="l" r="r" t="t"/>
              <a:pathLst>
                <a:path extrusionOk="0" h="21600" w="21600">
                  <a:moveTo>
                    <a:pt x="11229" y="1328"/>
                  </a:moveTo>
                  <a:lnTo>
                    <a:pt x="10732" y="1588"/>
                  </a:lnTo>
                  <a:lnTo>
                    <a:pt x="10144" y="1978"/>
                  </a:lnTo>
                  <a:lnTo>
                    <a:pt x="9158" y="2109"/>
                  </a:lnTo>
                  <a:lnTo>
                    <a:pt x="9310" y="2514"/>
                  </a:lnTo>
                  <a:lnTo>
                    <a:pt x="9059" y="2825"/>
                  </a:lnTo>
                  <a:lnTo>
                    <a:pt x="8452" y="3053"/>
                  </a:lnTo>
                  <a:lnTo>
                    <a:pt x="7889" y="3116"/>
                  </a:lnTo>
                  <a:lnTo>
                    <a:pt x="7422" y="3079"/>
                  </a:lnTo>
                  <a:lnTo>
                    <a:pt x="6799" y="3281"/>
                  </a:lnTo>
                  <a:lnTo>
                    <a:pt x="6372" y="3500"/>
                  </a:lnTo>
                  <a:lnTo>
                    <a:pt x="5723" y="3873"/>
                  </a:lnTo>
                  <a:lnTo>
                    <a:pt x="5025" y="3955"/>
                  </a:lnTo>
                  <a:lnTo>
                    <a:pt x="4110" y="3965"/>
                  </a:lnTo>
                  <a:lnTo>
                    <a:pt x="3413" y="3878"/>
                  </a:lnTo>
                  <a:lnTo>
                    <a:pt x="2482" y="3894"/>
                  </a:lnTo>
                  <a:lnTo>
                    <a:pt x="1753" y="3480"/>
                  </a:lnTo>
                  <a:lnTo>
                    <a:pt x="1375" y="2971"/>
                  </a:lnTo>
                  <a:lnTo>
                    <a:pt x="1643" y="2537"/>
                  </a:lnTo>
                  <a:lnTo>
                    <a:pt x="1551" y="2108"/>
                  </a:lnTo>
                  <a:lnTo>
                    <a:pt x="1984" y="1950"/>
                  </a:lnTo>
                  <a:lnTo>
                    <a:pt x="2751" y="2208"/>
                  </a:lnTo>
                  <a:lnTo>
                    <a:pt x="2874" y="1644"/>
                  </a:lnTo>
                  <a:lnTo>
                    <a:pt x="2264" y="1332"/>
                  </a:lnTo>
                  <a:lnTo>
                    <a:pt x="1607" y="1653"/>
                  </a:lnTo>
                  <a:lnTo>
                    <a:pt x="920" y="2597"/>
                  </a:lnTo>
                  <a:lnTo>
                    <a:pt x="440" y="3005"/>
                  </a:lnTo>
                  <a:lnTo>
                    <a:pt x="829" y="3276"/>
                  </a:lnTo>
                  <a:lnTo>
                    <a:pt x="1044" y="3573"/>
                  </a:lnTo>
                  <a:lnTo>
                    <a:pt x="778" y="4134"/>
                  </a:lnTo>
                  <a:lnTo>
                    <a:pt x="333" y="4480"/>
                  </a:lnTo>
                  <a:lnTo>
                    <a:pt x="0" y="4923"/>
                  </a:lnTo>
                  <a:lnTo>
                    <a:pt x="681" y="5177"/>
                  </a:lnTo>
                  <a:lnTo>
                    <a:pt x="690" y="5750"/>
                  </a:lnTo>
                  <a:lnTo>
                    <a:pt x="180" y="5872"/>
                  </a:lnTo>
                  <a:lnTo>
                    <a:pt x="38" y="6283"/>
                  </a:lnTo>
                  <a:lnTo>
                    <a:pt x="843" y="6178"/>
                  </a:lnTo>
                  <a:lnTo>
                    <a:pt x="1439" y="6171"/>
                  </a:lnTo>
                  <a:lnTo>
                    <a:pt x="2028" y="6201"/>
                  </a:lnTo>
                  <a:lnTo>
                    <a:pt x="2330" y="6501"/>
                  </a:lnTo>
                  <a:lnTo>
                    <a:pt x="2314" y="6927"/>
                  </a:lnTo>
                  <a:lnTo>
                    <a:pt x="3239" y="7214"/>
                  </a:lnTo>
                  <a:lnTo>
                    <a:pt x="3365" y="7557"/>
                  </a:lnTo>
                  <a:lnTo>
                    <a:pt x="3146" y="8145"/>
                  </a:lnTo>
                  <a:lnTo>
                    <a:pt x="3307" y="8461"/>
                  </a:lnTo>
                  <a:lnTo>
                    <a:pt x="3973" y="8588"/>
                  </a:lnTo>
                  <a:lnTo>
                    <a:pt x="4335" y="8860"/>
                  </a:lnTo>
                  <a:lnTo>
                    <a:pt x="4346" y="9248"/>
                  </a:lnTo>
                  <a:lnTo>
                    <a:pt x="4111" y="9573"/>
                  </a:lnTo>
                  <a:lnTo>
                    <a:pt x="3968" y="10039"/>
                  </a:lnTo>
                  <a:cubicBezTo>
                    <a:pt x="4099" y="10154"/>
                    <a:pt x="4240" y="10265"/>
                    <a:pt x="4389" y="10373"/>
                  </a:cubicBezTo>
                  <a:cubicBezTo>
                    <a:pt x="4543" y="10484"/>
                    <a:pt x="4707" y="10591"/>
                    <a:pt x="4879" y="10693"/>
                  </a:cubicBezTo>
                  <a:lnTo>
                    <a:pt x="4471" y="10988"/>
                  </a:lnTo>
                  <a:lnTo>
                    <a:pt x="3910" y="11057"/>
                  </a:lnTo>
                  <a:lnTo>
                    <a:pt x="3206" y="11015"/>
                  </a:lnTo>
                  <a:lnTo>
                    <a:pt x="3021" y="11297"/>
                  </a:lnTo>
                  <a:lnTo>
                    <a:pt x="3492" y="11511"/>
                  </a:lnTo>
                  <a:lnTo>
                    <a:pt x="3354" y="12013"/>
                  </a:lnTo>
                  <a:lnTo>
                    <a:pt x="3181" y="12431"/>
                  </a:lnTo>
                  <a:lnTo>
                    <a:pt x="3362" y="12837"/>
                  </a:lnTo>
                  <a:lnTo>
                    <a:pt x="3986" y="12839"/>
                  </a:lnTo>
                  <a:lnTo>
                    <a:pt x="4073" y="12422"/>
                  </a:lnTo>
                  <a:lnTo>
                    <a:pt x="4745" y="12297"/>
                  </a:lnTo>
                  <a:lnTo>
                    <a:pt x="5417" y="12601"/>
                  </a:lnTo>
                  <a:lnTo>
                    <a:pt x="5227" y="13122"/>
                  </a:lnTo>
                  <a:lnTo>
                    <a:pt x="5116" y="13668"/>
                  </a:lnTo>
                  <a:lnTo>
                    <a:pt x="4977" y="14097"/>
                  </a:lnTo>
                  <a:lnTo>
                    <a:pt x="4449" y="13934"/>
                  </a:lnTo>
                  <a:lnTo>
                    <a:pt x="4407" y="13551"/>
                  </a:lnTo>
                  <a:lnTo>
                    <a:pt x="3865" y="13640"/>
                  </a:lnTo>
                  <a:lnTo>
                    <a:pt x="3808" y="13945"/>
                  </a:lnTo>
                  <a:lnTo>
                    <a:pt x="4082" y="14354"/>
                  </a:lnTo>
                  <a:lnTo>
                    <a:pt x="3877" y="14725"/>
                  </a:lnTo>
                  <a:lnTo>
                    <a:pt x="4121" y="15137"/>
                  </a:lnTo>
                  <a:lnTo>
                    <a:pt x="4045" y="15550"/>
                  </a:lnTo>
                  <a:lnTo>
                    <a:pt x="3651" y="15926"/>
                  </a:lnTo>
                  <a:lnTo>
                    <a:pt x="3289" y="16156"/>
                  </a:lnTo>
                  <a:lnTo>
                    <a:pt x="3524" y="16553"/>
                  </a:lnTo>
                  <a:lnTo>
                    <a:pt x="3595" y="16890"/>
                  </a:lnTo>
                  <a:lnTo>
                    <a:pt x="3126" y="17014"/>
                  </a:lnTo>
                  <a:lnTo>
                    <a:pt x="3034" y="17307"/>
                  </a:lnTo>
                  <a:lnTo>
                    <a:pt x="3374" y="17578"/>
                  </a:lnTo>
                  <a:lnTo>
                    <a:pt x="3693" y="17911"/>
                  </a:lnTo>
                  <a:lnTo>
                    <a:pt x="3544" y="18146"/>
                  </a:lnTo>
                  <a:lnTo>
                    <a:pt x="3009" y="18324"/>
                  </a:lnTo>
                  <a:lnTo>
                    <a:pt x="3237" y="18740"/>
                  </a:lnTo>
                  <a:lnTo>
                    <a:pt x="3651" y="19102"/>
                  </a:lnTo>
                  <a:lnTo>
                    <a:pt x="3848" y="19454"/>
                  </a:lnTo>
                  <a:lnTo>
                    <a:pt x="3475" y="19607"/>
                  </a:lnTo>
                  <a:lnTo>
                    <a:pt x="2985" y="19476"/>
                  </a:lnTo>
                  <a:lnTo>
                    <a:pt x="2685" y="19778"/>
                  </a:lnTo>
                  <a:lnTo>
                    <a:pt x="2822" y="20233"/>
                  </a:lnTo>
                  <a:lnTo>
                    <a:pt x="3248" y="20706"/>
                  </a:lnTo>
                  <a:lnTo>
                    <a:pt x="3760" y="20660"/>
                  </a:lnTo>
                  <a:lnTo>
                    <a:pt x="3975" y="20306"/>
                  </a:lnTo>
                  <a:lnTo>
                    <a:pt x="3979" y="19951"/>
                  </a:lnTo>
                  <a:lnTo>
                    <a:pt x="4206" y="19621"/>
                  </a:lnTo>
                  <a:lnTo>
                    <a:pt x="4816" y="19927"/>
                  </a:lnTo>
                  <a:lnTo>
                    <a:pt x="5619" y="20045"/>
                  </a:lnTo>
                  <a:lnTo>
                    <a:pt x="5639" y="20293"/>
                  </a:lnTo>
                  <a:lnTo>
                    <a:pt x="5605" y="20679"/>
                  </a:lnTo>
                  <a:lnTo>
                    <a:pt x="6486" y="21045"/>
                  </a:lnTo>
                  <a:lnTo>
                    <a:pt x="6278" y="21473"/>
                  </a:lnTo>
                  <a:lnTo>
                    <a:pt x="6839" y="21600"/>
                  </a:lnTo>
                  <a:lnTo>
                    <a:pt x="7186" y="21204"/>
                  </a:lnTo>
                  <a:lnTo>
                    <a:pt x="7792" y="21072"/>
                  </a:lnTo>
                  <a:lnTo>
                    <a:pt x="8624" y="21528"/>
                  </a:lnTo>
                  <a:lnTo>
                    <a:pt x="9395" y="21520"/>
                  </a:lnTo>
                  <a:lnTo>
                    <a:pt x="9963" y="21115"/>
                  </a:lnTo>
                  <a:lnTo>
                    <a:pt x="10780" y="20774"/>
                  </a:lnTo>
                  <a:lnTo>
                    <a:pt x="11423" y="20440"/>
                  </a:lnTo>
                  <a:lnTo>
                    <a:pt x="11622" y="20177"/>
                  </a:lnTo>
                  <a:lnTo>
                    <a:pt x="11357" y="19860"/>
                  </a:lnTo>
                  <a:lnTo>
                    <a:pt x="11240" y="19501"/>
                  </a:lnTo>
                  <a:lnTo>
                    <a:pt x="11461" y="19160"/>
                  </a:lnTo>
                  <a:lnTo>
                    <a:pt x="12092" y="18592"/>
                  </a:lnTo>
                  <a:lnTo>
                    <a:pt x="12651" y="18821"/>
                  </a:lnTo>
                  <a:lnTo>
                    <a:pt x="13203" y="18764"/>
                  </a:lnTo>
                  <a:lnTo>
                    <a:pt x="13686" y="18551"/>
                  </a:lnTo>
                  <a:lnTo>
                    <a:pt x="14346" y="18540"/>
                  </a:lnTo>
                  <a:lnTo>
                    <a:pt x="14898" y="18657"/>
                  </a:lnTo>
                  <a:lnTo>
                    <a:pt x="15997" y="19106"/>
                  </a:lnTo>
                  <a:lnTo>
                    <a:pt x="16515" y="19264"/>
                  </a:lnTo>
                  <a:lnTo>
                    <a:pt x="17365" y="19232"/>
                  </a:lnTo>
                  <a:lnTo>
                    <a:pt x="17825" y="19615"/>
                  </a:lnTo>
                  <a:lnTo>
                    <a:pt x="18483" y="19127"/>
                  </a:lnTo>
                  <a:lnTo>
                    <a:pt x="18279" y="18734"/>
                  </a:lnTo>
                  <a:lnTo>
                    <a:pt x="18192" y="18256"/>
                  </a:lnTo>
                  <a:lnTo>
                    <a:pt x="18738" y="18007"/>
                  </a:lnTo>
                  <a:lnTo>
                    <a:pt x="18953" y="17730"/>
                  </a:lnTo>
                  <a:lnTo>
                    <a:pt x="18736" y="17375"/>
                  </a:lnTo>
                  <a:lnTo>
                    <a:pt x="19022" y="17071"/>
                  </a:lnTo>
                  <a:lnTo>
                    <a:pt x="19272" y="16772"/>
                  </a:lnTo>
                  <a:lnTo>
                    <a:pt x="19189" y="16326"/>
                  </a:lnTo>
                  <a:lnTo>
                    <a:pt x="18890" y="15929"/>
                  </a:lnTo>
                  <a:lnTo>
                    <a:pt x="18935" y="15668"/>
                  </a:lnTo>
                  <a:lnTo>
                    <a:pt x="19313" y="15423"/>
                  </a:lnTo>
                  <a:lnTo>
                    <a:pt x="19192" y="14929"/>
                  </a:lnTo>
                  <a:lnTo>
                    <a:pt x="19104" y="14591"/>
                  </a:lnTo>
                  <a:lnTo>
                    <a:pt x="19171" y="14311"/>
                  </a:lnTo>
                  <a:lnTo>
                    <a:pt x="19527" y="14050"/>
                  </a:lnTo>
                  <a:lnTo>
                    <a:pt x="19447" y="13757"/>
                  </a:lnTo>
                  <a:lnTo>
                    <a:pt x="19330" y="13387"/>
                  </a:lnTo>
                  <a:lnTo>
                    <a:pt x="19502" y="12868"/>
                  </a:lnTo>
                  <a:lnTo>
                    <a:pt x="19485" y="12184"/>
                  </a:lnTo>
                  <a:lnTo>
                    <a:pt x="19820" y="11943"/>
                  </a:lnTo>
                  <a:lnTo>
                    <a:pt x="19811" y="11623"/>
                  </a:lnTo>
                  <a:lnTo>
                    <a:pt x="19898" y="11278"/>
                  </a:lnTo>
                  <a:lnTo>
                    <a:pt x="20118" y="10831"/>
                  </a:lnTo>
                  <a:lnTo>
                    <a:pt x="19748" y="10640"/>
                  </a:lnTo>
                  <a:lnTo>
                    <a:pt x="19317" y="10337"/>
                  </a:lnTo>
                  <a:lnTo>
                    <a:pt x="18973" y="9792"/>
                  </a:lnTo>
                  <a:lnTo>
                    <a:pt x="18999" y="9220"/>
                  </a:lnTo>
                  <a:lnTo>
                    <a:pt x="19384" y="8802"/>
                  </a:lnTo>
                  <a:lnTo>
                    <a:pt x="19784" y="8364"/>
                  </a:lnTo>
                  <a:lnTo>
                    <a:pt x="20341" y="8122"/>
                  </a:lnTo>
                  <a:lnTo>
                    <a:pt x="20614" y="7759"/>
                  </a:lnTo>
                  <a:lnTo>
                    <a:pt x="21177" y="7181"/>
                  </a:lnTo>
                  <a:lnTo>
                    <a:pt x="21600" y="6831"/>
                  </a:lnTo>
                  <a:lnTo>
                    <a:pt x="20846" y="6480"/>
                  </a:lnTo>
                  <a:lnTo>
                    <a:pt x="20478" y="6127"/>
                  </a:lnTo>
                  <a:lnTo>
                    <a:pt x="20306" y="5713"/>
                  </a:lnTo>
                  <a:lnTo>
                    <a:pt x="20643" y="5460"/>
                  </a:lnTo>
                  <a:lnTo>
                    <a:pt x="20160" y="5265"/>
                  </a:lnTo>
                  <a:lnTo>
                    <a:pt x="19793" y="5084"/>
                  </a:lnTo>
                  <a:lnTo>
                    <a:pt x="20082" y="4839"/>
                  </a:lnTo>
                  <a:lnTo>
                    <a:pt x="20015" y="4577"/>
                  </a:lnTo>
                  <a:lnTo>
                    <a:pt x="19511" y="4430"/>
                  </a:lnTo>
                  <a:lnTo>
                    <a:pt x="19415" y="4215"/>
                  </a:lnTo>
                  <a:lnTo>
                    <a:pt x="19847" y="4000"/>
                  </a:lnTo>
                  <a:lnTo>
                    <a:pt x="19322" y="3616"/>
                  </a:lnTo>
                  <a:lnTo>
                    <a:pt x="19145" y="3190"/>
                  </a:lnTo>
                  <a:lnTo>
                    <a:pt x="18277" y="3123"/>
                  </a:lnTo>
                  <a:lnTo>
                    <a:pt x="17678" y="3217"/>
                  </a:lnTo>
                  <a:lnTo>
                    <a:pt x="17276" y="2976"/>
                  </a:lnTo>
                  <a:lnTo>
                    <a:pt x="18083" y="2875"/>
                  </a:lnTo>
                  <a:lnTo>
                    <a:pt x="18624" y="2665"/>
                  </a:lnTo>
                  <a:lnTo>
                    <a:pt x="18711" y="2431"/>
                  </a:lnTo>
                  <a:lnTo>
                    <a:pt x="19324" y="2325"/>
                  </a:lnTo>
                  <a:lnTo>
                    <a:pt x="18358" y="2008"/>
                  </a:lnTo>
                  <a:lnTo>
                    <a:pt x="17787" y="2184"/>
                  </a:lnTo>
                  <a:lnTo>
                    <a:pt x="17340" y="2343"/>
                  </a:lnTo>
                  <a:lnTo>
                    <a:pt x="17595" y="1833"/>
                  </a:lnTo>
                  <a:lnTo>
                    <a:pt x="18119" y="1630"/>
                  </a:lnTo>
                  <a:lnTo>
                    <a:pt x="17937" y="1336"/>
                  </a:lnTo>
                  <a:lnTo>
                    <a:pt x="17738" y="938"/>
                  </a:lnTo>
                  <a:lnTo>
                    <a:pt x="17034" y="863"/>
                  </a:lnTo>
                  <a:lnTo>
                    <a:pt x="17054" y="1363"/>
                  </a:lnTo>
                  <a:lnTo>
                    <a:pt x="16424" y="1066"/>
                  </a:lnTo>
                  <a:lnTo>
                    <a:pt x="16068" y="878"/>
                  </a:lnTo>
                  <a:lnTo>
                    <a:pt x="16940" y="648"/>
                  </a:lnTo>
                  <a:lnTo>
                    <a:pt x="17483" y="348"/>
                  </a:lnTo>
                  <a:lnTo>
                    <a:pt x="16815" y="142"/>
                  </a:lnTo>
                  <a:lnTo>
                    <a:pt x="16405" y="406"/>
                  </a:lnTo>
                  <a:lnTo>
                    <a:pt x="15746" y="675"/>
                  </a:lnTo>
                  <a:lnTo>
                    <a:pt x="15100" y="473"/>
                  </a:lnTo>
                  <a:lnTo>
                    <a:pt x="14767" y="611"/>
                  </a:lnTo>
                  <a:lnTo>
                    <a:pt x="14277" y="578"/>
                  </a:lnTo>
                  <a:lnTo>
                    <a:pt x="14467" y="231"/>
                  </a:lnTo>
                  <a:lnTo>
                    <a:pt x="13979" y="0"/>
                  </a:lnTo>
                  <a:lnTo>
                    <a:pt x="13421" y="155"/>
                  </a:lnTo>
                  <a:lnTo>
                    <a:pt x="12846" y="158"/>
                  </a:lnTo>
                  <a:lnTo>
                    <a:pt x="12911" y="421"/>
                  </a:lnTo>
                  <a:lnTo>
                    <a:pt x="13000" y="698"/>
                  </a:lnTo>
                  <a:lnTo>
                    <a:pt x="12671" y="1032"/>
                  </a:lnTo>
                  <a:lnTo>
                    <a:pt x="12079" y="1108"/>
                  </a:lnTo>
                  <a:lnTo>
                    <a:pt x="11229" y="1328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1279481" y="8775396"/>
              <a:ext cx="92072" cy="106358"/>
            </a:xfrm>
            <a:custGeom>
              <a:rect b="b" l="l" r="r" t="t"/>
              <a:pathLst>
                <a:path extrusionOk="0" h="21600" w="21600">
                  <a:moveTo>
                    <a:pt x="10927" y="0"/>
                  </a:moveTo>
                  <a:lnTo>
                    <a:pt x="0" y="3514"/>
                  </a:lnTo>
                  <a:lnTo>
                    <a:pt x="3977" y="15358"/>
                  </a:lnTo>
                  <a:lnTo>
                    <a:pt x="15567" y="21600"/>
                  </a:lnTo>
                  <a:lnTo>
                    <a:pt x="21600" y="8456"/>
                  </a:lnTo>
                  <a:lnTo>
                    <a:pt x="10927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rgbClr val="9B9F9E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52100" lIns="52100" spcFirstLastPara="1" rIns="52100" wrap="square" tIns="52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" name="Google Shape;92;p15"/>
          <p:cNvGrpSpPr/>
          <p:nvPr/>
        </p:nvGrpSpPr>
        <p:grpSpPr>
          <a:xfrm>
            <a:off x="4916090" y="1063228"/>
            <a:ext cx="516788" cy="115443"/>
            <a:chOff x="0" y="-1"/>
            <a:chExt cx="1377756" cy="308400"/>
          </a:xfrm>
        </p:grpSpPr>
        <p:sp>
          <p:nvSpPr>
            <p:cNvPr id="93" name="Google Shape;93;p15"/>
            <p:cNvSpPr txBox="1"/>
            <p:nvPr/>
          </p:nvSpPr>
          <p:spPr>
            <a:xfrm>
              <a:off x="128556" y="-1"/>
              <a:ext cx="12492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Triestie</a:t>
              </a:r>
              <a:endParaRPr sz="500"/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0" y="97011"/>
              <a:ext cx="106336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5" name="Google Shape;95;p15"/>
          <p:cNvGrpSpPr/>
          <p:nvPr/>
        </p:nvGrpSpPr>
        <p:grpSpPr>
          <a:xfrm>
            <a:off x="4330303" y="2541389"/>
            <a:ext cx="363097" cy="237916"/>
            <a:chOff x="-138859" y="-54387"/>
            <a:chExt cx="968100" cy="634008"/>
          </a:xfrm>
        </p:grpSpPr>
        <p:sp>
          <p:nvSpPr>
            <p:cNvPr id="96" name="Google Shape;96;p15"/>
            <p:cNvSpPr txBox="1"/>
            <p:nvPr/>
          </p:nvSpPr>
          <p:spPr>
            <a:xfrm>
              <a:off x="-138859" y="189921"/>
              <a:ext cx="968100" cy="38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700"/>
                <a:buFont typeface="Arial"/>
                <a:buNone/>
              </a:pPr>
              <a:r>
                <a:rPr b="1" i="0" lang="en-GB" sz="7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ROME</a:t>
              </a:r>
              <a:endParaRPr sz="500"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-83305" y="-54387"/>
              <a:ext cx="247609" cy="247480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" name="Google Shape;98;p15"/>
          <p:cNvGrpSpPr/>
          <p:nvPr/>
        </p:nvGrpSpPr>
        <p:grpSpPr>
          <a:xfrm>
            <a:off x="4546401" y="1151929"/>
            <a:ext cx="516787" cy="115492"/>
            <a:chOff x="0" y="-1"/>
            <a:chExt cx="1377755" cy="306900"/>
          </a:xfrm>
        </p:grpSpPr>
        <p:sp>
          <p:nvSpPr>
            <p:cNvPr id="99" name="Google Shape;99;p15"/>
            <p:cNvSpPr txBox="1"/>
            <p:nvPr/>
          </p:nvSpPr>
          <p:spPr>
            <a:xfrm>
              <a:off x="128555" y="-1"/>
              <a:ext cx="12492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Venice</a:t>
              </a:r>
              <a:endParaRPr sz="500"/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0" y="96496"/>
              <a:ext cx="106335" cy="105990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1" name="Google Shape;101;p15"/>
          <p:cNvGrpSpPr/>
          <p:nvPr/>
        </p:nvGrpSpPr>
        <p:grpSpPr>
          <a:xfrm>
            <a:off x="3920728" y="810815"/>
            <a:ext cx="468525" cy="148828"/>
            <a:chOff x="-571734" y="-194734"/>
            <a:chExt cx="1249800" cy="397374"/>
          </a:xfrm>
        </p:grpSpPr>
        <p:sp>
          <p:nvSpPr>
            <p:cNvPr id="102" name="Google Shape;102;p15"/>
            <p:cNvSpPr txBox="1"/>
            <p:nvPr/>
          </p:nvSpPr>
          <p:spPr>
            <a:xfrm>
              <a:off x="-571734" y="-194734"/>
              <a:ext cx="1249800" cy="30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Trento</a:t>
              </a:r>
              <a:endParaRPr sz="500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-51" y="96144"/>
              <a:ext cx="106397" cy="106496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" name="Google Shape;104;p15"/>
          <p:cNvGrpSpPr/>
          <p:nvPr/>
        </p:nvGrpSpPr>
        <p:grpSpPr>
          <a:xfrm>
            <a:off x="3467100" y="1151929"/>
            <a:ext cx="517299" cy="115492"/>
            <a:chOff x="0" y="-1"/>
            <a:chExt cx="1380691" cy="306900"/>
          </a:xfrm>
        </p:grpSpPr>
        <p:sp>
          <p:nvSpPr>
            <p:cNvPr id="105" name="Google Shape;105;p15"/>
            <p:cNvSpPr txBox="1"/>
            <p:nvPr/>
          </p:nvSpPr>
          <p:spPr>
            <a:xfrm>
              <a:off x="130291" y="-1"/>
              <a:ext cx="12504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Milan</a:t>
              </a:r>
              <a:endParaRPr sz="500"/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0" y="96496"/>
              <a:ext cx="106458" cy="105990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7" name="Google Shape;107;p15"/>
          <p:cNvGrpSpPr/>
          <p:nvPr/>
        </p:nvGrpSpPr>
        <p:grpSpPr>
          <a:xfrm>
            <a:off x="3008114" y="1063228"/>
            <a:ext cx="517871" cy="115443"/>
            <a:chOff x="0" y="-1"/>
            <a:chExt cx="1380628" cy="308400"/>
          </a:xfrm>
        </p:grpSpPr>
        <p:sp>
          <p:nvSpPr>
            <p:cNvPr id="108" name="Google Shape;108;p15"/>
            <p:cNvSpPr txBox="1"/>
            <p:nvPr/>
          </p:nvSpPr>
          <p:spPr>
            <a:xfrm>
              <a:off x="131728" y="-1"/>
              <a:ext cx="12489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Aosta</a:t>
              </a:r>
              <a:endParaRPr sz="500"/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0" y="97011"/>
              <a:ext cx="106334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0" name="Google Shape;110;p15"/>
          <p:cNvGrpSpPr/>
          <p:nvPr/>
        </p:nvGrpSpPr>
        <p:grpSpPr>
          <a:xfrm>
            <a:off x="3131939" y="1380529"/>
            <a:ext cx="517871" cy="115492"/>
            <a:chOff x="0" y="-1"/>
            <a:chExt cx="1380628" cy="306900"/>
          </a:xfrm>
        </p:grpSpPr>
        <p:sp>
          <p:nvSpPr>
            <p:cNvPr id="111" name="Google Shape;111;p15"/>
            <p:cNvSpPr txBox="1"/>
            <p:nvPr/>
          </p:nvSpPr>
          <p:spPr>
            <a:xfrm>
              <a:off x="131728" y="-1"/>
              <a:ext cx="12489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Turin</a:t>
              </a:r>
              <a:endParaRPr sz="500"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0" y="96496"/>
              <a:ext cx="106334" cy="105990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3" name="Google Shape;113;p15"/>
          <p:cNvGrpSpPr/>
          <p:nvPr/>
        </p:nvGrpSpPr>
        <p:grpSpPr>
          <a:xfrm>
            <a:off x="3399830" y="1626393"/>
            <a:ext cx="469120" cy="147534"/>
            <a:chOff x="-63734" y="96343"/>
            <a:chExt cx="1249800" cy="393936"/>
          </a:xfrm>
        </p:grpSpPr>
        <p:sp>
          <p:nvSpPr>
            <p:cNvPr id="114" name="Google Shape;114;p15"/>
            <p:cNvSpPr txBox="1"/>
            <p:nvPr/>
          </p:nvSpPr>
          <p:spPr>
            <a:xfrm>
              <a:off x="-63734" y="182179"/>
              <a:ext cx="1249800" cy="30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Genoa</a:t>
              </a:r>
              <a:endParaRPr sz="500"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-294" y="96343"/>
              <a:ext cx="106261" cy="106501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" name="Google Shape;116;p15"/>
          <p:cNvGrpSpPr/>
          <p:nvPr/>
        </p:nvGrpSpPr>
        <p:grpSpPr>
          <a:xfrm>
            <a:off x="4164806" y="1618059"/>
            <a:ext cx="468525" cy="155329"/>
            <a:chOff x="-57096" y="96343"/>
            <a:chExt cx="1249800" cy="413339"/>
          </a:xfrm>
        </p:grpSpPr>
        <p:sp>
          <p:nvSpPr>
            <p:cNvPr id="117" name="Google Shape;117;p15"/>
            <p:cNvSpPr txBox="1"/>
            <p:nvPr/>
          </p:nvSpPr>
          <p:spPr>
            <a:xfrm>
              <a:off x="-57096" y="202482"/>
              <a:ext cx="1249800" cy="30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Bologna</a:t>
              </a:r>
              <a:endParaRPr sz="500"/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72" y="96343"/>
              <a:ext cx="106397" cy="10613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9" name="Google Shape;119;p15"/>
          <p:cNvGrpSpPr/>
          <p:nvPr/>
        </p:nvGrpSpPr>
        <p:grpSpPr>
          <a:xfrm>
            <a:off x="3925490" y="1900833"/>
            <a:ext cx="468525" cy="145843"/>
            <a:chOff x="-571734" y="96343"/>
            <a:chExt cx="1249800" cy="388343"/>
          </a:xfrm>
        </p:grpSpPr>
        <p:sp>
          <p:nvSpPr>
            <p:cNvPr id="120" name="Google Shape;120;p15"/>
            <p:cNvSpPr txBox="1"/>
            <p:nvPr/>
          </p:nvSpPr>
          <p:spPr>
            <a:xfrm>
              <a:off x="-571734" y="177186"/>
              <a:ext cx="1249800" cy="30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Florence</a:t>
              </a:r>
              <a:endParaRPr sz="500"/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-51" y="96343"/>
              <a:ext cx="106397" cy="106206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" name="Google Shape;122;p15"/>
          <p:cNvGrpSpPr/>
          <p:nvPr/>
        </p:nvGrpSpPr>
        <p:grpSpPr>
          <a:xfrm>
            <a:off x="4863703" y="1990130"/>
            <a:ext cx="517871" cy="115443"/>
            <a:chOff x="0" y="-1"/>
            <a:chExt cx="1380629" cy="308400"/>
          </a:xfrm>
        </p:grpSpPr>
        <p:sp>
          <p:nvSpPr>
            <p:cNvPr id="123" name="Google Shape;123;p15"/>
            <p:cNvSpPr txBox="1"/>
            <p:nvPr/>
          </p:nvSpPr>
          <p:spPr>
            <a:xfrm>
              <a:off x="131729" y="-1"/>
              <a:ext cx="12489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Ancona</a:t>
              </a:r>
              <a:endParaRPr sz="500"/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0" y="97010"/>
              <a:ext cx="106335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" name="Google Shape;125;p15"/>
          <p:cNvGrpSpPr/>
          <p:nvPr/>
        </p:nvGrpSpPr>
        <p:grpSpPr>
          <a:xfrm>
            <a:off x="4290417" y="2184797"/>
            <a:ext cx="469120" cy="142809"/>
            <a:chOff x="-571734" y="96343"/>
            <a:chExt cx="1249800" cy="379712"/>
          </a:xfrm>
        </p:grpSpPr>
        <p:sp>
          <p:nvSpPr>
            <p:cNvPr id="126" name="Google Shape;126;p15"/>
            <p:cNvSpPr txBox="1"/>
            <p:nvPr/>
          </p:nvSpPr>
          <p:spPr>
            <a:xfrm>
              <a:off x="-571734" y="169155"/>
              <a:ext cx="12498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Perugia</a:t>
              </a:r>
              <a:endParaRPr sz="500"/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-776" y="96343"/>
              <a:ext cx="107848" cy="10605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8" name="Google Shape;128;p15"/>
          <p:cNvGrpSpPr/>
          <p:nvPr/>
        </p:nvGrpSpPr>
        <p:grpSpPr>
          <a:xfrm>
            <a:off x="4825603" y="2468165"/>
            <a:ext cx="517871" cy="115443"/>
            <a:chOff x="0" y="-1"/>
            <a:chExt cx="1380629" cy="308400"/>
          </a:xfrm>
        </p:grpSpPr>
        <p:sp>
          <p:nvSpPr>
            <p:cNvPr id="129" name="Google Shape;129;p15"/>
            <p:cNvSpPr txBox="1"/>
            <p:nvPr/>
          </p:nvSpPr>
          <p:spPr>
            <a:xfrm>
              <a:off x="131729" y="-1"/>
              <a:ext cx="12489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L`Aquila</a:t>
              </a:r>
              <a:endParaRPr sz="500"/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0" y="97011"/>
              <a:ext cx="106335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1" name="Google Shape;131;p15"/>
          <p:cNvGrpSpPr/>
          <p:nvPr/>
        </p:nvGrpSpPr>
        <p:grpSpPr>
          <a:xfrm>
            <a:off x="5189339" y="2788443"/>
            <a:ext cx="600617" cy="115443"/>
            <a:chOff x="0" y="-1"/>
            <a:chExt cx="1601119" cy="308400"/>
          </a:xfrm>
        </p:grpSpPr>
        <p:sp>
          <p:nvSpPr>
            <p:cNvPr id="132" name="Google Shape;132;p15"/>
            <p:cNvSpPr txBox="1"/>
            <p:nvPr/>
          </p:nvSpPr>
          <p:spPr>
            <a:xfrm>
              <a:off x="131719" y="-1"/>
              <a:ext cx="14694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Campabosso</a:t>
              </a:r>
              <a:endParaRPr sz="500"/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0" y="97011"/>
              <a:ext cx="106327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" name="Google Shape;134;p15"/>
          <p:cNvGrpSpPr/>
          <p:nvPr/>
        </p:nvGrpSpPr>
        <p:grpSpPr>
          <a:xfrm>
            <a:off x="5881687" y="2980730"/>
            <a:ext cx="600038" cy="115443"/>
            <a:chOff x="0" y="-1"/>
            <a:chExt cx="1601161" cy="308400"/>
          </a:xfrm>
        </p:grpSpPr>
        <p:sp>
          <p:nvSpPr>
            <p:cNvPr id="135" name="Google Shape;135;p15"/>
            <p:cNvSpPr txBox="1"/>
            <p:nvPr/>
          </p:nvSpPr>
          <p:spPr>
            <a:xfrm>
              <a:off x="130261" y="-1"/>
              <a:ext cx="1470900" cy="30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Bari</a:t>
              </a:r>
              <a:endParaRPr sz="500"/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0" y="97010"/>
              <a:ext cx="106434" cy="104963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7" name="Google Shape;137;p15"/>
          <p:cNvGrpSpPr/>
          <p:nvPr/>
        </p:nvGrpSpPr>
        <p:grpSpPr>
          <a:xfrm>
            <a:off x="5116711" y="3038475"/>
            <a:ext cx="600617" cy="115493"/>
            <a:chOff x="0" y="-1"/>
            <a:chExt cx="1601119" cy="306900"/>
          </a:xfrm>
        </p:grpSpPr>
        <p:sp>
          <p:nvSpPr>
            <p:cNvPr id="138" name="Google Shape;138;p15"/>
            <p:cNvSpPr txBox="1"/>
            <p:nvPr/>
          </p:nvSpPr>
          <p:spPr>
            <a:xfrm>
              <a:off x="131719" y="-1"/>
              <a:ext cx="14694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Naples</a:t>
              </a:r>
              <a:endParaRPr sz="500"/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0" y="96497"/>
              <a:ext cx="106327" cy="105989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0" name="Google Shape;140;p15"/>
          <p:cNvGrpSpPr/>
          <p:nvPr/>
        </p:nvGrpSpPr>
        <p:grpSpPr>
          <a:xfrm>
            <a:off x="5511403" y="3218259"/>
            <a:ext cx="551274" cy="145843"/>
            <a:chOff x="130999" y="-81457"/>
            <a:chExt cx="1470300" cy="388344"/>
          </a:xfrm>
        </p:grpSpPr>
        <p:sp>
          <p:nvSpPr>
            <p:cNvPr id="141" name="Google Shape;141;p15"/>
            <p:cNvSpPr txBox="1"/>
            <p:nvPr/>
          </p:nvSpPr>
          <p:spPr>
            <a:xfrm>
              <a:off x="130999" y="-613"/>
              <a:ext cx="1470300" cy="30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Potenza</a:t>
              </a:r>
              <a:endParaRPr sz="500"/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181807" y="-81457"/>
              <a:ext cx="106380" cy="10620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3" name="Google Shape;143;p15"/>
          <p:cNvGrpSpPr/>
          <p:nvPr/>
        </p:nvGrpSpPr>
        <p:grpSpPr>
          <a:xfrm>
            <a:off x="5751314" y="3843933"/>
            <a:ext cx="551274" cy="145810"/>
            <a:chOff x="130999" y="-81457"/>
            <a:chExt cx="1470300" cy="389882"/>
          </a:xfrm>
        </p:grpSpPr>
        <p:sp>
          <p:nvSpPr>
            <p:cNvPr id="144" name="Google Shape;144;p15"/>
            <p:cNvSpPr txBox="1"/>
            <p:nvPr/>
          </p:nvSpPr>
          <p:spPr>
            <a:xfrm>
              <a:off x="130999" y="-275"/>
              <a:ext cx="14703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Catanzaro</a:t>
              </a:r>
              <a:endParaRPr sz="500"/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1807" y="-81457"/>
              <a:ext cx="106379" cy="106650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6" name="Google Shape;146;p15"/>
          <p:cNvGrpSpPr/>
          <p:nvPr/>
        </p:nvGrpSpPr>
        <p:grpSpPr>
          <a:xfrm>
            <a:off x="4728567" y="4161234"/>
            <a:ext cx="551869" cy="145843"/>
            <a:chOff x="130999" y="-81457"/>
            <a:chExt cx="1470300" cy="388344"/>
          </a:xfrm>
        </p:grpSpPr>
        <p:sp>
          <p:nvSpPr>
            <p:cNvPr id="147" name="Google Shape;147;p15"/>
            <p:cNvSpPr txBox="1"/>
            <p:nvPr/>
          </p:nvSpPr>
          <p:spPr>
            <a:xfrm>
              <a:off x="130999" y="-613"/>
              <a:ext cx="1470300" cy="30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Palermo</a:t>
              </a:r>
              <a:endParaRPr sz="500"/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181752" y="-81457"/>
              <a:ext cx="106264" cy="10620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9" name="Google Shape;149;p15"/>
          <p:cNvGrpSpPr/>
          <p:nvPr/>
        </p:nvGrpSpPr>
        <p:grpSpPr>
          <a:xfrm>
            <a:off x="3258740" y="3647480"/>
            <a:ext cx="551274" cy="156567"/>
            <a:chOff x="-681983" y="-215901"/>
            <a:chExt cx="1470300" cy="418541"/>
          </a:xfrm>
        </p:grpSpPr>
        <p:sp>
          <p:nvSpPr>
            <p:cNvPr id="150" name="Google Shape;150;p15"/>
            <p:cNvSpPr txBox="1"/>
            <p:nvPr/>
          </p:nvSpPr>
          <p:spPr>
            <a:xfrm>
              <a:off x="-681983" y="-215901"/>
              <a:ext cx="14703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Cagliari</a:t>
              </a:r>
              <a:endParaRPr sz="500"/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752" y="96016"/>
              <a:ext cx="104792" cy="106624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White - Title &amp; Subtitl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