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ab99c38469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ab99c38469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4"/>
          <p:cNvSpPr txBox="1"/>
          <p:nvPr>
            <p:ph idx="1" type="body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1007864" y="558403"/>
            <a:ext cx="6847880" cy="3839170"/>
            <a:chOff x="0" y="0"/>
            <a:chExt cx="18261852" cy="10236533"/>
          </a:xfrm>
        </p:grpSpPr>
        <p:sp>
          <p:nvSpPr>
            <p:cNvPr id="61" name="Google Shape;61;p15"/>
            <p:cNvSpPr/>
            <p:nvPr/>
          </p:nvSpPr>
          <p:spPr>
            <a:xfrm>
              <a:off x="6280439" y="531748"/>
              <a:ext cx="3449796" cy="4498423"/>
            </a:xfrm>
            <a:custGeom>
              <a:rect b="b" l="l" r="r" t="t"/>
              <a:pathLst>
                <a:path extrusionOk="0" h="21600" w="21600">
                  <a:moveTo>
                    <a:pt x="16088" y="236"/>
                  </a:moveTo>
                  <a:lnTo>
                    <a:pt x="15759" y="0"/>
                  </a:lnTo>
                  <a:lnTo>
                    <a:pt x="15525" y="122"/>
                  </a:lnTo>
                  <a:lnTo>
                    <a:pt x="15305" y="220"/>
                  </a:lnTo>
                  <a:lnTo>
                    <a:pt x="15150" y="363"/>
                  </a:lnTo>
                  <a:lnTo>
                    <a:pt x="14923" y="310"/>
                  </a:lnTo>
                  <a:lnTo>
                    <a:pt x="14690" y="200"/>
                  </a:lnTo>
                  <a:lnTo>
                    <a:pt x="14561" y="423"/>
                  </a:lnTo>
                  <a:lnTo>
                    <a:pt x="14340" y="633"/>
                  </a:lnTo>
                  <a:lnTo>
                    <a:pt x="14102" y="594"/>
                  </a:lnTo>
                  <a:lnTo>
                    <a:pt x="13882" y="792"/>
                  </a:lnTo>
                  <a:lnTo>
                    <a:pt x="14042" y="1117"/>
                  </a:lnTo>
                  <a:lnTo>
                    <a:pt x="14007" y="1368"/>
                  </a:lnTo>
                  <a:lnTo>
                    <a:pt x="13640" y="1408"/>
                  </a:lnTo>
                  <a:lnTo>
                    <a:pt x="13331" y="1106"/>
                  </a:lnTo>
                  <a:lnTo>
                    <a:pt x="13072" y="1088"/>
                  </a:lnTo>
                  <a:lnTo>
                    <a:pt x="12880" y="1426"/>
                  </a:lnTo>
                  <a:lnTo>
                    <a:pt x="12597" y="1546"/>
                  </a:lnTo>
                  <a:lnTo>
                    <a:pt x="12451" y="1284"/>
                  </a:lnTo>
                  <a:lnTo>
                    <a:pt x="12002" y="1430"/>
                  </a:lnTo>
                  <a:lnTo>
                    <a:pt x="11465" y="1512"/>
                  </a:lnTo>
                  <a:lnTo>
                    <a:pt x="11025" y="1498"/>
                  </a:lnTo>
                  <a:lnTo>
                    <a:pt x="10219" y="1512"/>
                  </a:lnTo>
                  <a:lnTo>
                    <a:pt x="9419" y="1721"/>
                  </a:lnTo>
                  <a:lnTo>
                    <a:pt x="9035" y="1838"/>
                  </a:lnTo>
                  <a:lnTo>
                    <a:pt x="8470" y="2041"/>
                  </a:lnTo>
                  <a:lnTo>
                    <a:pt x="8098" y="2079"/>
                  </a:lnTo>
                  <a:lnTo>
                    <a:pt x="7669" y="2092"/>
                  </a:lnTo>
                  <a:lnTo>
                    <a:pt x="7423" y="2277"/>
                  </a:lnTo>
                  <a:lnTo>
                    <a:pt x="7437" y="2506"/>
                  </a:lnTo>
                  <a:lnTo>
                    <a:pt x="7339" y="2758"/>
                  </a:lnTo>
                  <a:lnTo>
                    <a:pt x="7126" y="2691"/>
                  </a:lnTo>
                  <a:lnTo>
                    <a:pt x="7076" y="2448"/>
                  </a:lnTo>
                  <a:lnTo>
                    <a:pt x="6834" y="2250"/>
                  </a:lnTo>
                  <a:lnTo>
                    <a:pt x="6630" y="2128"/>
                  </a:lnTo>
                  <a:lnTo>
                    <a:pt x="6327" y="2181"/>
                  </a:lnTo>
                  <a:lnTo>
                    <a:pt x="6007" y="2446"/>
                  </a:lnTo>
                  <a:lnTo>
                    <a:pt x="5771" y="2153"/>
                  </a:lnTo>
                  <a:lnTo>
                    <a:pt x="5599" y="2023"/>
                  </a:lnTo>
                  <a:lnTo>
                    <a:pt x="5412" y="2091"/>
                  </a:lnTo>
                  <a:lnTo>
                    <a:pt x="5108" y="1926"/>
                  </a:lnTo>
                  <a:lnTo>
                    <a:pt x="4898" y="2120"/>
                  </a:lnTo>
                  <a:cubicBezTo>
                    <a:pt x="4932" y="2158"/>
                    <a:pt x="4966" y="2197"/>
                    <a:pt x="5000" y="2236"/>
                  </a:cubicBezTo>
                  <a:cubicBezTo>
                    <a:pt x="5034" y="2274"/>
                    <a:pt x="5069" y="2313"/>
                    <a:pt x="5103" y="2352"/>
                  </a:cubicBezTo>
                  <a:lnTo>
                    <a:pt x="4763" y="2158"/>
                  </a:lnTo>
                  <a:lnTo>
                    <a:pt x="4543" y="2123"/>
                  </a:lnTo>
                  <a:lnTo>
                    <a:pt x="4230" y="2245"/>
                  </a:lnTo>
                  <a:lnTo>
                    <a:pt x="4313" y="2009"/>
                  </a:lnTo>
                  <a:lnTo>
                    <a:pt x="4652" y="1874"/>
                  </a:lnTo>
                  <a:lnTo>
                    <a:pt x="4494" y="1728"/>
                  </a:lnTo>
                  <a:lnTo>
                    <a:pt x="4186" y="1880"/>
                  </a:lnTo>
                  <a:lnTo>
                    <a:pt x="3828" y="1913"/>
                  </a:lnTo>
                  <a:lnTo>
                    <a:pt x="3879" y="2217"/>
                  </a:lnTo>
                  <a:lnTo>
                    <a:pt x="3636" y="2240"/>
                  </a:lnTo>
                  <a:lnTo>
                    <a:pt x="3336" y="2262"/>
                  </a:lnTo>
                  <a:lnTo>
                    <a:pt x="3373" y="2484"/>
                  </a:lnTo>
                  <a:lnTo>
                    <a:pt x="3668" y="2671"/>
                  </a:lnTo>
                  <a:lnTo>
                    <a:pt x="3657" y="2863"/>
                  </a:lnTo>
                  <a:lnTo>
                    <a:pt x="3383" y="2954"/>
                  </a:lnTo>
                  <a:lnTo>
                    <a:pt x="3061" y="2987"/>
                  </a:lnTo>
                  <a:lnTo>
                    <a:pt x="3046" y="3221"/>
                  </a:lnTo>
                  <a:lnTo>
                    <a:pt x="3391" y="3313"/>
                  </a:lnTo>
                  <a:lnTo>
                    <a:pt x="3598" y="3474"/>
                  </a:lnTo>
                  <a:lnTo>
                    <a:pt x="3802" y="3576"/>
                  </a:lnTo>
                  <a:lnTo>
                    <a:pt x="4166" y="3533"/>
                  </a:lnTo>
                  <a:lnTo>
                    <a:pt x="4446" y="3397"/>
                  </a:lnTo>
                  <a:lnTo>
                    <a:pt x="4807" y="3519"/>
                  </a:lnTo>
                  <a:lnTo>
                    <a:pt x="4870" y="3793"/>
                  </a:lnTo>
                  <a:lnTo>
                    <a:pt x="4609" y="3823"/>
                  </a:lnTo>
                  <a:lnTo>
                    <a:pt x="4389" y="3786"/>
                  </a:lnTo>
                  <a:lnTo>
                    <a:pt x="4050" y="3787"/>
                  </a:lnTo>
                  <a:lnTo>
                    <a:pt x="3806" y="3761"/>
                  </a:lnTo>
                  <a:lnTo>
                    <a:pt x="3707" y="3970"/>
                  </a:lnTo>
                  <a:lnTo>
                    <a:pt x="3581" y="4291"/>
                  </a:lnTo>
                  <a:lnTo>
                    <a:pt x="3652" y="4471"/>
                  </a:lnTo>
                  <a:lnTo>
                    <a:pt x="4045" y="4521"/>
                  </a:lnTo>
                  <a:lnTo>
                    <a:pt x="4338" y="4607"/>
                  </a:lnTo>
                  <a:lnTo>
                    <a:pt x="4583" y="4534"/>
                  </a:lnTo>
                  <a:lnTo>
                    <a:pt x="4721" y="4303"/>
                  </a:lnTo>
                  <a:lnTo>
                    <a:pt x="4956" y="4576"/>
                  </a:lnTo>
                  <a:lnTo>
                    <a:pt x="5116" y="4720"/>
                  </a:lnTo>
                  <a:lnTo>
                    <a:pt x="5390" y="4869"/>
                  </a:lnTo>
                  <a:lnTo>
                    <a:pt x="5682" y="4983"/>
                  </a:lnTo>
                  <a:lnTo>
                    <a:pt x="6007" y="5035"/>
                  </a:lnTo>
                  <a:lnTo>
                    <a:pt x="6216" y="5248"/>
                  </a:lnTo>
                  <a:lnTo>
                    <a:pt x="6182" y="5511"/>
                  </a:lnTo>
                  <a:lnTo>
                    <a:pt x="6045" y="5732"/>
                  </a:lnTo>
                  <a:lnTo>
                    <a:pt x="5755" y="5752"/>
                  </a:lnTo>
                  <a:lnTo>
                    <a:pt x="5549" y="5687"/>
                  </a:lnTo>
                  <a:lnTo>
                    <a:pt x="5301" y="5403"/>
                  </a:lnTo>
                  <a:lnTo>
                    <a:pt x="5069" y="5107"/>
                  </a:lnTo>
                  <a:lnTo>
                    <a:pt x="4869" y="5291"/>
                  </a:lnTo>
                  <a:lnTo>
                    <a:pt x="4666" y="5069"/>
                  </a:lnTo>
                  <a:lnTo>
                    <a:pt x="4431" y="4854"/>
                  </a:lnTo>
                  <a:lnTo>
                    <a:pt x="4192" y="5155"/>
                  </a:lnTo>
                  <a:lnTo>
                    <a:pt x="3942" y="5111"/>
                  </a:lnTo>
                  <a:lnTo>
                    <a:pt x="3824" y="4971"/>
                  </a:lnTo>
                  <a:lnTo>
                    <a:pt x="3376" y="5158"/>
                  </a:lnTo>
                  <a:lnTo>
                    <a:pt x="3208" y="5301"/>
                  </a:lnTo>
                  <a:lnTo>
                    <a:pt x="3065" y="5529"/>
                  </a:lnTo>
                  <a:lnTo>
                    <a:pt x="3099" y="5737"/>
                  </a:lnTo>
                  <a:lnTo>
                    <a:pt x="2791" y="5874"/>
                  </a:lnTo>
                  <a:lnTo>
                    <a:pt x="2446" y="5897"/>
                  </a:lnTo>
                  <a:lnTo>
                    <a:pt x="2039" y="6151"/>
                  </a:lnTo>
                  <a:lnTo>
                    <a:pt x="2138" y="6343"/>
                  </a:lnTo>
                  <a:lnTo>
                    <a:pt x="2387" y="6456"/>
                  </a:lnTo>
                  <a:lnTo>
                    <a:pt x="2619" y="6595"/>
                  </a:lnTo>
                  <a:lnTo>
                    <a:pt x="2554" y="6834"/>
                  </a:lnTo>
                  <a:lnTo>
                    <a:pt x="2892" y="7021"/>
                  </a:lnTo>
                  <a:lnTo>
                    <a:pt x="2849" y="7300"/>
                  </a:lnTo>
                  <a:lnTo>
                    <a:pt x="2770" y="7589"/>
                  </a:lnTo>
                  <a:lnTo>
                    <a:pt x="2433" y="7624"/>
                  </a:lnTo>
                  <a:lnTo>
                    <a:pt x="2248" y="7837"/>
                  </a:lnTo>
                  <a:lnTo>
                    <a:pt x="2124" y="8004"/>
                  </a:lnTo>
                  <a:lnTo>
                    <a:pt x="1816" y="8036"/>
                  </a:lnTo>
                  <a:lnTo>
                    <a:pt x="1503" y="8056"/>
                  </a:lnTo>
                  <a:lnTo>
                    <a:pt x="1314" y="8259"/>
                  </a:lnTo>
                  <a:lnTo>
                    <a:pt x="1203" y="8478"/>
                  </a:lnTo>
                  <a:lnTo>
                    <a:pt x="954" y="8611"/>
                  </a:lnTo>
                  <a:lnTo>
                    <a:pt x="631" y="8627"/>
                  </a:lnTo>
                  <a:lnTo>
                    <a:pt x="303" y="8661"/>
                  </a:lnTo>
                  <a:lnTo>
                    <a:pt x="0" y="8700"/>
                  </a:lnTo>
                  <a:lnTo>
                    <a:pt x="75" y="8912"/>
                  </a:lnTo>
                  <a:lnTo>
                    <a:pt x="577" y="9018"/>
                  </a:lnTo>
                  <a:lnTo>
                    <a:pt x="796" y="8964"/>
                  </a:lnTo>
                  <a:lnTo>
                    <a:pt x="1041" y="9034"/>
                  </a:lnTo>
                  <a:lnTo>
                    <a:pt x="1241" y="9254"/>
                  </a:lnTo>
                  <a:lnTo>
                    <a:pt x="1376" y="9438"/>
                  </a:lnTo>
                  <a:lnTo>
                    <a:pt x="1191" y="9627"/>
                  </a:lnTo>
                  <a:lnTo>
                    <a:pt x="1292" y="9879"/>
                  </a:lnTo>
                  <a:lnTo>
                    <a:pt x="1764" y="9949"/>
                  </a:lnTo>
                  <a:lnTo>
                    <a:pt x="2082" y="9869"/>
                  </a:lnTo>
                  <a:lnTo>
                    <a:pt x="2453" y="9906"/>
                  </a:lnTo>
                  <a:lnTo>
                    <a:pt x="2604" y="10212"/>
                  </a:lnTo>
                  <a:lnTo>
                    <a:pt x="2793" y="10485"/>
                  </a:lnTo>
                  <a:lnTo>
                    <a:pt x="3081" y="10595"/>
                  </a:lnTo>
                  <a:lnTo>
                    <a:pt x="3551" y="10733"/>
                  </a:lnTo>
                  <a:lnTo>
                    <a:pt x="3878" y="10766"/>
                  </a:lnTo>
                  <a:lnTo>
                    <a:pt x="4232" y="11160"/>
                  </a:lnTo>
                  <a:lnTo>
                    <a:pt x="4750" y="11091"/>
                  </a:lnTo>
                  <a:lnTo>
                    <a:pt x="4914" y="11313"/>
                  </a:lnTo>
                  <a:lnTo>
                    <a:pt x="4994" y="11615"/>
                  </a:lnTo>
                  <a:lnTo>
                    <a:pt x="5313" y="11677"/>
                  </a:lnTo>
                  <a:lnTo>
                    <a:pt x="5664" y="11673"/>
                  </a:lnTo>
                  <a:lnTo>
                    <a:pt x="5807" y="11873"/>
                  </a:lnTo>
                  <a:lnTo>
                    <a:pt x="5683" y="12139"/>
                  </a:lnTo>
                  <a:lnTo>
                    <a:pt x="5867" y="12326"/>
                  </a:lnTo>
                  <a:lnTo>
                    <a:pt x="5853" y="12580"/>
                  </a:lnTo>
                  <a:lnTo>
                    <a:pt x="5585" y="12768"/>
                  </a:lnTo>
                  <a:lnTo>
                    <a:pt x="5734" y="12949"/>
                  </a:lnTo>
                  <a:lnTo>
                    <a:pt x="6047" y="12985"/>
                  </a:lnTo>
                  <a:lnTo>
                    <a:pt x="6345" y="13034"/>
                  </a:lnTo>
                  <a:lnTo>
                    <a:pt x="6411" y="13364"/>
                  </a:lnTo>
                  <a:lnTo>
                    <a:pt x="6437" y="13704"/>
                  </a:lnTo>
                  <a:lnTo>
                    <a:pt x="6548" y="14024"/>
                  </a:lnTo>
                  <a:lnTo>
                    <a:pt x="6617" y="14305"/>
                  </a:lnTo>
                  <a:lnTo>
                    <a:pt x="6728" y="14608"/>
                  </a:lnTo>
                  <a:lnTo>
                    <a:pt x="6914" y="14920"/>
                  </a:lnTo>
                  <a:lnTo>
                    <a:pt x="7052" y="15312"/>
                  </a:lnTo>
                  <a:lnTo>
                    <a:pt x="7259" y="15595"/>
                  </a:lnTo>
                  <a:lnTo>
                    <a:pt x="7194" y="15829"/>
                  </a:lnTo>
                  <a:lnTo>
                    <a:pt x="7019" y="15942"/>
                  </a:lnTo>
                  <a:lnTo>
                    <a:pt x="6834" y="15777"/>
                  </a:lnTo>
                  <a:lnTo>
                    <a:pt x="6643" y="15668"/>
                  </a:lnTo>
                  <a:lnTo>
                    <a:pt x="6455" y="15775"/>
                  </a:lnTo>
                  <a:lnTo>
                    <a:pt x="6425" y="16020"/>
                  </a:lnTo>
                  <a:lnTo>
                    <a:pt x="6295" y="16289"/>
                  </a:lnTo>
                  <a:lnTo>
                    <a:pt x="6105" y="16494"/>
                  </a:lnTo>
                  <a:lnTo>
                    <a:pt x="5811" y="16696"/>
                  </a:lnTo>
                  <a:lnTo>
                    <a:pt x="5625" y="16834"/>
                  </a:lnTo>
                  <a:lnTo>
                    <a:pt x="5771" y="17079"/>
                  </a:lnTo>
                  <a:lnTo>
                    <a:pt x="6047" y="17283"/>
                  </a:lnTo>
                  <a:lnTo>
                    <a:pt x="6151" y="17545"/>
                  </a:lnTo>
                  <a:lnTo>
                    <a:pt x="6257" y="17772"/>
                  </a:lnTo>
                  <a:lnTo>
                    <a:pt x="5997" y="17806"/>
                  </a:lnTo>
                  <a:lnTo>
                    <a:pt x="5719" y="17829"/>
                  </a:lnTo>
                  <a:lnTo>
                    <a:pt x="5963" y="18162"/>
                  </a:lnTo>
                  <a:lnTo>
                    <a:pt x="6251" y="18392"/>
                  </a:lnTo>
                  <a:lnTo>
                    <a:pt x="6346" y="18638"/>
                  </a:lnTo>
                  <a:lnTo>
                    <a:pt x="6368" y="18861"/>
                  </a:lnTo>
                  <a:lnTo>
                    <a:pt x="6620" y="19035"/>
                  </a:lnTo>
                  <a:lnTo>
                    <a:pt x="7027" y="19155"/>
                  </a:lnTo>
                  <a:lnTo>
                    <a:pt x="7422" y="18966"/>
                  </a:lnTo>
                  <a:lnTo>
                    <a:pt x="7721" y="19157"/>
                  </a:lnTo>
                  <a:lnTo>
                    <a:pt x="7866" y="19323"/>
                  </a:lnTo>
                  <a:lnTo>
                    <a:pt x="7574" y="19544"/>
                  </a:lnTo>
                  <a:lnTo>
                    <a:pt x="7919" y="19758"/>
                  </a:lnTo>
                  <a:lnTo>
                    <a:pt x="8342" y="19957"/>
                  </a:lnTo>
                  <a:lnTo>
                    <a:pt x="8660" y="20031"/>
                  </a:lnTo>
                  <a:lnTo>
                    <a:pt x="8938" y="20172"/>
                  </a:lnTo>
                  <a:lnTo>
                    <a:pt x="9173" y="20290"/>
                  </a:lnTo>
                  <a:lnTo>
                    <a:pt x="9454" y="20564"/>
                  </a:lnTo>
                  <a:lnTo>
                    <a:pt x="9784" y="20921"/>
                  </a:lnTo>
                  <a:lnTo>
                    <a:pt x="9923" y="21297"/>
                  </a:lnTo>
                  <a:lnTo>
                    <a:pt x="10221" y="21600"/>
                  </a:lnTo>
                  <a:lnTo>
                    <a:pt x="10703" y="21211"/>
                  </a:lnTo>
                  <a:lnTo>
                    <a:pt x="10907" y="20951"/>
                  </a:lnTo>
                  <a:lnTo>
                    <a:pt x="10767" y="20573"/>
                  </a:lnTo>
                  <a:lnTo>
                    <a:pt x="10913" y="20385"/>
                  </a:lnTo>
                  <a:lnTo>
                    <a:pt x="11210" y="20473"/>
                  </a:lnTo>
                  <a:lnTo>
                    <a:pt x="11688" y="20432"/>
                  </a:lnTo>
                  <a:lnTo>
                    <a:pt x="11865" y="20187"/>
                  </a:lnTo>
                  <a:lnTo>
                    <a:pt x="11731" y="19897"/>
                  </a:lnTo>
                  <a:lnTo>
                    <a:pt x="11838" y="19736"/>
                  </a:lnTo>
                  <a:lnTo>
                    <a:pt x="12215" y="19767"/>
                  </a:lnTo>
                  <a:lnTo>
                    <a:pt x="12324" y="19507"/>
                  </a:lnTo>
                  <a:lnTo>
                    <a:pt x="12304" y="19190"/>
                  </a:lnTo>
                  <a:lnTo>
                    <a:pt x="12566" y="19065"/>
                  </a:lnTo>
                  <a:lnTo>
                    <a:pt x="12975" y="19170"/>
                  </a:lnTo>
                  <a:lnTo>
                    <a:pt x="13678" y="19249"/>
                  </a:lnTo>
                  <a:lnTo>
                    <a:pt x="14168" y="19313"/>
                  </a:lnTo>
                  <a:lnTo>
                    <a:pt x="14741" y="19189"/>
                  </a:lnTo>
                  <a:lnTo>
                    <a:pt x="15074" y="19092"/>
                  </a:lnTo>
                  <a:lnTo>
                    <a:pt x="15222" y="18824"/>
                  </a:lnTo>
                  <a:lnTo>
                    <a:pt x="15606" y="18857"/>
                  </a:lnTo>
                  <a:lnTo>
                    <a:pt x="16087" y="18776"/>
                  </a:lnTo>
                  <a:lnTo>
                    <a:pt x="16386" y="18807"/>
                  </a:lnTo>
                  <a:lnTo>
                    <a:pt x="16657" y="18627"/>
                  </a:lnTo>
                  <a:lnTo>
                    <a:pt x="16773" y="18311"/>
                  </a:lnTo>
                  <a:lnTo>
                    <a:pt x="17022" y="18090"/>
                  </a:lnTo>
                  <a:lnTo>
                    <a:pt x="17355" y="17986"/>
                  </a:lnTo>
                  <a:lnTo>
                    <a:pt x="17627" y="17739"/>
                  </a:lnTo>
                  <a:lnTo>
                    <a:pt x="17763" y="17486"/>
                  </a:lnTo>
                  <a:lnTo>
                    <a:pt x="18078" y="17179"/>
                  </a:lnTo>
                  <a:lnTo>
                    <a:pt x="18353" y="16934"/>
                  </a:lnTo>
                  <a:lnTo>
                    <a:pt x="18763" y="16627"/>
                  </a:lnTo>
                  <a:lnTo>
                    <a:pt x="19042" y="16458"/>
                  </a:lnTo>
                  <a:lnTo>
                    <a:pt x="19275" y="16094"/>
                  </a:lnTo>
                  <a:lnTo>
                    <a:pt x="19409" y="15826"/>
                  </a:lnTo>
                  <a:lnTo>
                    <a:pt x="19741" y="15608"/>
                  </a:lnTo>
                  <a:lnTo>
                    <a:pt x="20087" y="15564"/>
                  </a:lnTo>
                  <a:lnTo>
                    <a:pt x="20361" y="15131"/>
                  </a:lnTo>
                  <a:lnTo>
                    <a:pt x="20602" y="14822"/>
                  </a:lnTo>
                  <a:lnTo>
                    <a:pt x="21112" y="14713"/>
                  </a:lnTo>
                  <a:lnTo>
                    <a:pt x="21381" y="14521"/>
                  </a:lnTo>
                  <a:lnTo>
                    <a:pt x="21544" y="14266"/>
                  </a:lnTo>
                  <a:lnTo>
                    <a:pt x="21600" y="13940"/>
                  </a:lnTo>
                  <a:lnTo>
                    <a:pt x="21400" y="13670"/>
                  </a:lnTo>
                  <a:lnTo>
                    <a:pt x="21146" y="13509"/>
                  </a:lnTo>
                  <a:lnTo>
                    <a:pt x="20744" y="13628"/>
                  </a:lnTo>
                  <a:lnTo>
                    <a:pt x="20369" y="13640"/>
                  </a:lnTo>
                  <a:lnTo>
                    <a:pt x="20039" y="13647"/>
                  </a:lnTo>
                  <a:lnTo>
                    <a:pt x="19757" y="13780"/>
                  </a:lnTo>
                  <a:lnTo>
                    <a:pt x="19514" y="14024"/>
                  </a:lnTo>
                  <a:lnTo>
                    <a:pt x="19335" y="14248"/>
                  </a:lnTo>
                  <a:lnTo>
                    <a:pt x="19038" y="14226"/>
                  </a:lnTo>
                  <a:lnTo>
                    <a:pt x="18674" y="13957"/>
                  </a:lnTo>
                  <a:lnTo>
                    <a:pt x="18725" y="13601"/>
                  </a:lnTo>
                  <a:lnTo>
                    <a:pt x="18843" y="13297"/>
                  </a:lnTo>
                  <a:lnTo>
                    <a:pt x="18834" y="13067"/>
                  </a:lnTo>
                  <a:lnTo>
                    <a:pt x="18595" y="12897"/>
                  </a:lnTo>
                  <a:lnTo>
                    <a:pt x="18182" y="12880"/>
                  </a:lnTo>
                  <a:lnTo>
                    <a:pt x="17779" y="12968"/>
                  </a:lnTo>
                  <a:lnTo>
                    <a:pt x="17391" y="13174"/>
                  </a:lnTo>
                  <a:lnTo>
                    <a:pt x="17141" y="13146"/>
                  </a:lnTo>
                  <a:lnTo>
                    <a:pt x="17042" y="12772"/>
                  </a:lnTo>
                  <a:lnTo>
                    <a:pt x="16756" y="12719"/>
                  </a:lnTo>
                  <a:lnTo>
                    <a:pt x="16524" y="12890"/>
                  </a:lnTo>
                  <a:lnTo>
                    <a:pt x="16295" y="12933"/>
                  </a:lnTo>
                  <a:lnTo>
                    <a:pt x="16024" y="12808"/>
                  </a:lnTo>
                  <a:lnTo>
                    <a:pt x="15776" y="12494"/>
                  </a:lnTo>
                  <a:lnTo>
                    <a:pt x="15561" y="12267"/>
                  </a:lnTo>
                  <a:lnTo>
                    <a:pt x="15203" y="12113"/>
                  </a:lnTo>
                  <a:lnTo>
                    <a:pt x="14959" y="12340"/>
                  </a:lnTo>
                  <a:lnTo>
                    <a:pt x="14689" y="12617"/>
                  </a:lnTo>
                  <a:lnTo>
                    <a:pt x="14381" y="12679"/>
                  </a:lnTo>
                  <a:lnTo>
                    <a:pt x="14034" y="12615"/>
                  </a:lnTo>
                  <a:lnTo>
                    <a:pt x="13636" y="12483"/>
                  </a:lnTo>
                  <a:lnTo>
                    <a:pt x="13749" y="12225"/>
                  </a:lnTo>
                  <a:lnTo>
                    <a:pt x="14156" y="12070"/>
                  </a:lnTo>
                  <a:lnTo>
                    <a:pt x="14398" y="11957"/>
                  </a:lnTo>
                  <a:lnTo>
                    <a:pt x="14464" y="11791"/>
                  </a:lnTo>
                  <a:lnTo>
                    <a:pt x="14532" y="11459"/>
                  </a:lnTo>
                  <a:lnTo>
                    <a:pt x="14126" y="11452"/>
                  </a:lnTo>
                  <a:lnTo>
                    <a:pt x="13813" y="11455"/>
                  </a:lnTo>
                  <a:lnTo>
                    <a:pt x="13484" y="11405"/>
                  </a:lnTo>
                  <a:lnTo>
                    <a:pt x="13528" y="11125"/>
                  </a:lnTo>
                  <a:lnTo>
                    <a:pt x="13990" y="10989"/>
                  </a:lnTo>
                  <a:lnTo>
                    <a:pt x="14318" y="10800"/>
                  </a:lnTo>
                  <a:lnTo>
                    <a:pt x="14478" y="10644"/>
                  </a:lnTo>
                  <a:lnTo>
                    <a:pt x="14553" y="10305"/>
                  </a:lnTo>
                  <a:lnTo>
                    <a:pt x="14533" y="10095"/>
                  </a:lnTo>
                  <a:lnTo>
                    <a:pt x="14254" y="9968"/>
                  </a:lnTo>
                  <a:lnTo>
                    <a:pt x="14076" y="10052"/>
                  </a:lnTo>
                  <a:lnTo>
                    <a:pt x="13704" y="10099"/>
                  </a:lnTo>
                  <a:lnTo>
                    <a:pt x="13653" y="9671"/>
                  </a:lnTo>
                  <a:lnTo>
                    <a:pt x="13749" y="9517"/>
                  </a:lnTo>
                  <a:lnTo>
                    <a:pt x="14319" y="9489"/>
                  </a:lnTo>
                  <a:lnTo>
                    <a:pt x="14653" y="9377"/>
                  </a:lnTo>
                  <a:lnTo>
                    <a:pt x="15072" y="9187"/>
                  </a:lnTo>
                  <a:lnTo>
                    <a:pt x="15238" y="8966"/>
                  </a:lnTo>
                  <a:lnTo>
                    <a:pt x="15425" y="8633"/>
                  </a:lnTo>
                  <a:lnTo>
                    <a:pt x="15613" y="8337"/>
                  </a:lnTo>
                  <a:lnTo>
                    <a:pt x="16021" y="8330"/>
                  </a:lnTo>
                  <a:lnTo>
                    <a:pt x="16196" y="7973"/>
                  </a:lnTo>
                  <a:lnTo>
                    <a:pt x="16070" y="7625"/>
                  </a:lnTo>
                  <a:lnTo>
                    <a:pt x="16075" y="7242"/>
                  </a:lnTo>
                  <a:lnTo>
                    <a:pt x="16039" y="6978"/>
                  </a:lnTo>
                  <a:lnTo>
                    <a:pt x="16139" y="6579"/>
                  </a:lnTo>
                  <a:lnTo>
                    <a:pt x="16233" y="6280"/>
                  </a:lnTo>
                  <a:lnTo>
                    <a:pt x="16538" y="6198"/>
                  </a:lnTo>
                  <a:lnTo>
                    <a:pt x="16489" y="5991"/>
                  </a:lnTo>
                  <a:lnTo>
                    <a:pt x="16186" y="5911"/>
                  </a:lnTo>
                  <a:lnTo>
                    <a:pt x="16145" y="5707"/>
                  </a:lnTo>
                  <a:lnTo>
                    <a:pt x="16225" y="5437"/>
                  </a:lnTo>
                  <a:lnTo>
                    <a:pt x="16579" y="5333"/>
                  </a:lnTo>
                  <a:lnTo>
                    <a:pt x="16735" y="5213"/>
                  </a:lnTo>
                  <a:lnTo>
                    <a:pt x="16740" y="4952"/>
                  </a:lnTo>
                  <a:lnTo>
                    <a:pt x="16631" y="4649"/>
                  </a:lnTo>
                  <a:lnTo>
                    <a:pt x="16676" y="4428"/>
                  </a:lnTo>
                  <a:lnTo>
                    <a:pt x="16668" y="4039"/>
                  </a:lnTo>
                  <a:lnTo>
                    <a:pt x="16390" y="3865"/>
                  </a:lnTo>
                  <a:lnTo>
                    <a:pt x="16196" y="3808"/>
                  </a:lnTo>
                  <a:lnTo>
                    <a:pt x="16239" y="3570"/>
                  </a:lnTo>
                  <a:lnTo>
                    <a:pt x="16411" y="3435"/>
                  </a:lnTo>
                  <a:lnTo>
                    <a:pt x="16438" y="3176"/>
                  </a:lnTo>
                  <a:lnTo>
                    <a:pt x="16402" y="2891"/>
                  </a:lnTo>
                  <a:lnTo>
                    <a:pt x="16135" y="2657"/>
                  </a:lnTo>
                  <a:lnTo>
                    <a:pt x="15982" y="2502"/>
                  </a:lnTo>
                  <a:lnTo>
                    <a:pt x="16278" y="2439"/>
                  </a:lnTo>
                  <a:lnTo>
                    <a:pt x="16575" y="2291"/>
                  </a:lnTo>
                  <a:lnTo>
                    <a:pt x="16684" y="2035"/>
                  </a:lnTo>
                  <a:lnTo>
                    <a:pt x="16483" y="1848"/>
                  </a:lnTo>
                  <a:lnTo>
                    <a:pt x="16233" y="1641"/>
                  </a:lnTo>
                  <a:lnTo>
                    <a:pt x="16154" y="1434"/>
                  </a:lnTo>
                  <a:lnTo>
                    <a:pt x="16339" y="1334"/>
                  </a:lnTo>
                  <a:lnTo>
                    <a:pt x="16496" y="1061"/>
                  </a:lnTo>
                  <a:lnTo>
                    <a:pt x="16475" y="789"/>
                  </a:lnTo>
                  <a:lnTo>
                    <a:pt x="16307" y="518"/>
                  </a:lnTo>
                  <a:lnTo>
                    <a:pt x="16088" y="23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8782454" y="0"/>
              <a:ext cx="3362480" cy="2279371"/>
            </a:xfrm>
            <a:custGeom>
              <a:rect b="b" l="l" r="r" t="t"/>
              <a:pathLst>
                <a:path extrusionOk="0" h="21600" w="21600">
                  <a:moveTo>
                    <a:pt x="5784" y="2238"/>
                  </a:moveTo>
                  <a:lnTo>
                    <a:pt x="5845" y="2758"/>
                  </a:lnTo>
                  <a:lnTo>
                    <a:pt x="5826" y="3136"/>
                  </a:lnTo>
                  <a:lnTo>
                    <a:pt x="5585" y="3310"/>
                  </a:lnTo>
                  <a:lnTo>
                    <a:pt x="5455" y="3646"/>
                  </a:lnTo>
                  <a:lnTo>
                    <a:pt x="5223" y="3362"/>
                  </a:lnTo>
                  <a:lnTo>
                    <a:pt x="5012" y="2997"/>
                  </a:lnTo>
                  <a:lnTo>
                    <a:pt x="4782" y="3148"/>
                  </a:lnTo>
                  <a:lnTo>
                    <a:pt x="4655" y="3546"/>
                  </a:lnTo>
                  <a:lnTo>
                    <a:pt x="4429" y="3645"/>
                  </a:lnTo>
                  <a:lnTo>
                    <a:pt x="4180" y="3731"/>
                  </a:lnTo>
                  <a:lnTo>
                    <a:pt x="3855" y="3953"/>
                  </a:lnTo>
                  <a:lnTo>
                    <a:pt x="3509" y="4077"/>
                  </a:lnTo>
                  <a:lnTo>
                    <a:pt x="3094" y="4381"/>
                  </a:lnTo>
                  <a:lnTo>
                    <a:pt x="2689" y="4741"/>
                  </a:lnTo>
                  <a:lnTo>
                    <a:pt x="1977" y="4928"/>
                  </a:lnTo>
                  <a:lnTo>
                    <a:pt x="1585" y="5036"/>
                  </a:lnTo>
                  <a:lnTo>
                    <a:pt x="1108" y="5142"/>
                  </a:lnTo>
                  <a:lnTo>
                    <a:pt x="790" y="5286"/>
                  </a:lnTo>
                  <a:lnTo>
                    <a:pt x="488" y="5020"/>
                  </a:lnTo>
                  <a:lnTo>
                    <a:pt x="183" y="4964"/>
                  </a:lnTo>
                  <a:lnTo>
                    <a:pt x="0" y="5202"/>
                  </a:lnTo>
                  <a:lnTo>
                    <a:pt x="395" y="5654"/>
                  </a:lnTo>
                  <a:lnTo>
                    <a:pt x="751" y="6507"/>
                  </a:lnTo>
                  <a:lnTo>
                    <a:pt x="777" y="7002"/>
                  </a:lnTo>
                  <a:lnTo>
                    <a:pt x="694" y="7421"/>
                  </a:lnTo>
                  <a:lnTo>
                    <a:pt x="415" y="7824"/>
                  </a:lnTo>
                  <a:lnTo>
                    <a:pt x="480" y="8306"/>
                  </a:lnTo>
                  <a:lnTo>
                    <a:pt x="948" y="9024"/>
                  </a:lnTo>
                  <a:lnTo>
                    <a:pt x="879" y="9460"/>
                  </a:lnTo>
                  <a:lnTo>
                    <a:pt x="641" y="9715"/>
                  </a:lnTo>
                  <a:lnTo>
                    <a:pt x="244" y="9926"/>
                  </a:lnTo>
                  <a:lnTo>
                    <a:pt x="735" y="10813"/>
                  </a:lnTo>
                  <a:lnTo>
                    <a:pt x="740" y="11621"/>
                  </a:lnTo>
                  <a:lnTo>
                    <a:pt x="500" y="12055"/>
                  </a:lnTo>
                  <a:lnTo>
                    <a:pt x="455" y="12615"/>
                  </a:lnTo>
                  <a:lnTo>
                    <a:pt x="707" y="12791"/>
                  </a:lnTo>
                  <a:lnTo>
                    <a:pt x="975" y="13128"/>
                  </a:lnTo>
                  <a:lnTo>
                    <a:pt x="972" y="13804"/>
                  </a:lnTo>
                  <a:lnTo>
                    <a:pt x="892" y="14204"/>
                  </a:lnTo>
                  <a:lnTo>
                    <a:pt x="1029" y="14795"/>
                  </a:lnTo>
                  <a:lnTo>
                    <a:pt x="1050" y="15232"/>
                  </a:lnTo>
                  <a:lnTo>
                    <a:pt x="849" y="15444"/>
                  </a:lnTo>
                  <a:lnTo>
                    <a:pt x="505" y="15661"/>
                  </a:lnTo>
                  <a:lnTo>
                    <a:pt x="430" y="16189"/>
                  </a:lnTo>
                  <a:lnTo>
                    <a:pt x="475" y="16737"/>
                  </a:lnTo>
                  <a:lnTo>
                    <a:pt x="772" y="17007"/>
                  </a:lnTo>
                  <a:lnTo>
                    <a:pt x="508" y="17391"/>
                  </a:lnTo>
                  <a:lnTo>
                    <a:pt x="305" y="18747"/>
                  </a:lnTo>
                  <a:lnTo>
                    <a:pt x="379" y="19381"/>
                  </a:lnTo>
                  <a:lnTo>
                    <a:pt x="306" y="20109"/>
                  </a:lnTo>
                  <a:lnTo>
                    <a:pt x="479" y="20681"/>
                  </a:lnTo>
                  <a:lnTo>
                    <a:pt x="1131" y="20595"/>
                  </a:lnTo>
                  <a:lnTo>
                    <a:pt x="1553" y="20385"/>
                  </a:lnTo>
                  <a:lnTo>
                    <a:pt x="1768" y="20142"/>
                  </a:lnTo>
                  <a:lnTo>
                    <a:pt x="2081" y="19939"/>
                  </a:lnTo>
                  <a:lnTo>
                    <a:pt x="2289" y="20878"/>
                  </a:lnTo>
                  <a:lnTo>
                    <a:pt x="2420" y="21217"/>
                  </a:lnTo>
                  <a:lnTo>
                    <a:pt x="2916" y="21078"/>
                  </a:lnTo>
                  <a:lnTo>
                    <a:pt x="3219" y="21138"/>
                  </a:lnTo>
                  <a:lnTo>
                    <a:pt x="3472" y="21408"/>
                  </a:lnTo>
                  <a:lnTo>
                    <a:pt x="3741" y="21600"/>
                  </a:lnTo>
                  <a:lnTo>
                    <a:pt x="3867" y="21082"/>
                  </a:lnTo>
                  <a:lnTo>
                    <a:pt x="3719" y="20706"/>
                  </a:lnTo>
                  <a:lnTo>
                    <a:pt x="3571" y="20279"/>
                  </a:lnTo>
                  <a:lnTo>
                    <a:pt x="3678" y="19909"/>
                  </a:lnTo>
                  <a:lnTo>
                    <a:pt x="4068" y="19802"/>
                  </a:lnTo>
                  <a:lnTo>
                    <a:pt x="4399" y="19919"/>
                  </a:lnTo>
                  <a:lnTo>
                    <a:pt x="4484" y="20332"/>
                  </a:lnTo>
                  <a:lnTo>
                    <a:pt x="4772" y="20526"/>
                  </a:lnTo>
                  <a:lnTo>
                    <a:pt x="5122" y="20684"/>
                  </a:lnTo>
                  <a:lnTo>
                    <a:pt x="5518" y="20294"/>
                  </a:lnTo>
                  <a:lnTo>
                    <a:pt x="5747" y="20036"/>
                  </a:lnTo>
                  <a:lnTo>
                    <a:pt x="5807" y="19561"/>
                  </a:lnTo>
                  <a:lnTo>
                    <a:pt x="5604" y="19377"/>
                  </a:lnTo>
                  <a:lnTo>
                    <a:pt x="5389" y="19079"/>
                  </a:lnTo>
                  <a:lnTo>
                    <a:pt x="5541" y="18800"/>
                  </a:lnTo>
                  <a:lnTo>
                    <a:pt x="5943" y="19024"/>
                  </a:lnTo>
                  <a:lnTo>
                    <a:pt x="6327" y="18875"/>
                  </a:lnTo>
                  <a:lnTo>
                    <a:pt x="6593" y="18345"/>
                  </a:lnTo>
                  <a:lnTo>
                    <a:pt x="6748" y="17706"/>
                  </a:lnTo>
                  <a:lnTo>
                    <a:pt x="7130" y="17535"/>
                  </a:lnTo>
                  <a:lnTo>
                    <a:pt x="7444" y="17388"/>
                  </a:lnTo>
                  <a:lnTo>
                    <a:pt x="7674" y="17027"/>
                  </a:lnTo>
                  <a:lnTo>
                    <a:pt x="7693" y="16120"/>
                  </a:lnTo>
                  <a:lnTo>
                    <a:pt x="7656" y="15505"/>
                  </a:lnTo>
                  <a:lnTo>
                    <a:pt x="8023" y="14947"/>
                  </a:lnTo>
                  <a:lnTo>
                    <a:pt x="8319" y="14786"/>
                  </a:lnTo>
                  <a:lnTo>
                    <a:pt x="8477" y="14359"/>
                  </a:lnTo>
                  <a:lnTo>
                    <a:pt x="8247" y="14011"/>
                  </a:lnTo>
                  <a:lnTo>
                    <a:pt x="7921" y="13874"/>
                  </a:lnTo>
                  <a:lnTo>
                    <a:pt x="7706" y="13272"/>
                  </a:lnTo>
                  <a:lnTo>
                    <a:pt x="7741" y="12777"/>
                  </a:lnTo>
                  <a:lnTo>
                    <a:pt x="8198" y="12384"/>
                  </a:lnTo>
                  <a:lnTo>
                    <a:pt x="8713" y="12105"/>
                  </a:lnTo>
                  <a:lnTo>
                    <a:pt x="9087" y="12112"/>
                  </a:lnTo>
                  <a:lnTo>
                    <a:pt x="9070" y="12657"/>
                  </a:lnTo>
                  <a:lnTo>
                    <a:pt x="9307" y="12903"/>
                  </a:lnTo>
                  <a:lnTo>
                    <a:pt x="9484" y="12388"/>
                  </a:lnTo>
                  <a:lnTo>
                    <a:pt x="9473" y="11750"/>
                  </a:lnTo>
                  <a:lnTo>
                    <a:pt x="9794" y="11441"/>
                  </a:lnTo>
                  <a:lnTo>
                    <a:pt x="10259" y="11470"/>
                  </a:lnTo>
                  <a:lnTo>
                    <a:pt x="10660" y="11228"/>
                  </a:lnTo>
                  <a:lnTo>
                    <a:pt x="10925" y="11399"/>
                  </a:lnTo>
                  <a:lnTo>
                    <a:pt x="10970" y="11886"/>
                  </a:lnTo>
                  <a:lnTo>
                    <a:pt x="10982" y="12354"/>
                  </a:lnTo>
                  <a:lnTo>
                    <a:pt x="10763" y="12588"/>
                  </a:lnTo>
                  <a:lnTo>
                    <a:pt x="10470" y="12668"/>
                  </a:lnTo>
                  <a:lnTo>
                    <a:pt x="10453" y="13031"/>
                  </a:lnTo>
                  <a:lnTo>
                    <a:pt x="10764" y="13150"/>
                  </a:lnTo>
                  <a:lnTo>
                    <a:pt x="11116" y="13164"/>
                  </a:lnTo>
                  <a:lnTo>
                    <a:pt x="11286" y="13791"/>
                  </a:lnTo>
                  <a:lnTo>
                    <a:pt x="11356" y="14160"/>
                  </a:lnTo>
                  <a:lnTo>
                    <a:pt x="11671" y="14049"/>
                  </a:lnTo>
                  <a:lnTo>
                    <a:pt x="11757" y="13467"/>
                  </a:lnTo>
                  <a:lnTo>
                    <a:pt x="11764" y="13013"/>
                  </a:lnTo>
                  <a:lnTo>
                    <a:pt x="12118" y="13243"/>
                  </a:lnTo>
                  <a:lnTo>
                    <a:pt x="12403" y="13066"/>
                  </a:lnTo>
                  <a:lnTo>
                    <a:pt x="12475" y="12655"/>
                  </a:lnTo>
                  <a:lnTo>
                    <a:pt x="12743" y="12605"/>
                  </a:lnTo>
                  <a:lnTo>
                    <a:pt x="13096" y="12834"/>
                  </a:lnTo>
                  <a:lnTo>
                    <a:pt x="13287" y="13307"/>
                  </a:lnTo>
                  <a:lnTo>
                    <a:pt x="13420" y="13780"/>
                  </a:lnTo>
                  <a:lnTo>
                    <a:pt x="13763" y="13623"/>
                  </a:lnTo>
                  <a:lnTo>
                    <a:pt x="13914" y="12921"/>
                  </a:lnTo>
                  <a:lnTo>
                    <a:pt x="14253" y="12756"/>
                  </a:lnTo>
                  <a:lnTo>
                    <a:pt x="14411" y="13225"/>
                  </a:lnTo>
                  <a:lnTo>
                    <a:pt x="14414" y="13625"/>
                  </a:lnTo>
                  <a:lnTo>
                    <a:pt x="14800" y="13744"/>
                  </a:lnTo>
                  <a:lnTo>
                    <a:pt x="15038" y="14384"/>
                  </a:lnTo>
                  <a:lnTo>
                    <a:pt x="14981" y="15058"/>
                  </a:lnTo>
                  <a:lnTo>
                    <a:pt x="14951" y="15386"/>
                  </a:lnTo>
                  <a:lnTo>
                    <a:pt x="14982" y="15881"/>
                  </a:lnTo>
                  <a:lnTo>
                    <a:pt x="15098" y="16356"/>
                  </a:lnTo>
                  <a:lnTo>
                    <a:pt x="15377" y="16402"/>
                  </a:lnTo>
                  <a:lnTo>
                    <a:pt x="15858" y="16298"/>
                  </a:lnTo>
                  <a:lnTo>
                    <a:pt x="16164" y="16307"/>
                  </a:lnTo>
                  <a:lnTo>
                    <a:pt x="16444" y="16332"/>
                  </a:lnTo>
                  <a:lnTo>
                    <a:pt x="16668" y="15937"/>
                  </a:lnTo>
                  <a:lnTo>
                    <a:pt x="16821" y="15426"/>
                  </a:lnTo>
                  <a:lnTo>
                    <a:pt x="17204" y="15514"/>
                  </a:lnTo>
                  <a:lnTo>
                    <a:pt x="17535" y="15325"/>
                  </a:lnTo>
                  <a:lnTo>
                    <a:pt x="17911" y="15761"/>
                  </a:lnTo>
                  <a:lnTo>
                    <a:pt x="17974" y="16253"/>
                  </a:lnTo>
                  <a:lnTo>
                    <a:pt x="18106" y="16737"/>
                  </a:lnTo>
                  <a:lnTo>
                    <a:pt x="18385" y="16812"/>
                  </a:lnTo>
                  <a:lnTo>
                    <a:pt x="18708" y="16813"/>
                  </a:lnTo>
                  <a:lnTo>
                    <a:pt x="19075" y="16736"/>
                  </a:lnTo>
                  <a:lnTo>
                    <a:pt x="19405" y="16623"/>
                  </a:lnTo>
                  <a:lnTo>
                    <a:pt x="19658" y="16601"/>
                  </a:lnTo>
                  <a:lnTo>
                    <a:pt x="19997" y="16679"/>
                  </a:lnTo>
                  <a:lnTo>
                    <a:pt x="20267" y="16790"/>
                  </a:lnTo>
                  <a:lnTo>
                    <a:pt x="20580" y="16952"/>
                  </a:lnTo>
                  <a:lnTo>
                    <a:pt x="20850" y="17084"/>
                  </a:lnTo>
                  <a:lnTo>
                    <a:pt x="21198" y="17085"/>
                  </a:lnTo>
                  <a:lnTo>
                    <a:pt x="21600" y="17089"/>
                  </a:lnTo>
                  <a:lnTo>
                    <a:pt x="21593" y="16761"/>
                  </a:lnTo>
                  <a:lnTo>
                    <a:pt x="21249" y="16555"/>
                  </a:lnTo>
                  <a:lnTo>
                    <a:pt x="21049" y="16436"/>
                  </a:lnTo>
                  <a:lnTo>
                    <a:pt x="21443" y="15993"/>
                  </a:lnTo>
                  <a:lnTo>
                    <a:pt x="21494" y="15577"/>
                  </a:lnTo>
                  <a:lnTo>
                    <a:pt x="21339" y="15096"/>
                  </a:lnTo>
                  <a:lnTo>
                    <a:pt x="21319" y="14677"/>
                  </a:lnTo>
                  <a:lnTo>
                    <a:pt x="21092" y="14496"/>
                  </a:lnTo>
                  <a:lnTo>
                    <a:pt x="20669" y="14730"/>
                  </a:lnTo>
                  <a:lnTo>
                    <a:pt x="20509" y="15114"/>
                  </a:lnTo>
                  <a:lnTo>
                    <a:pt x="20163" y="15227"/>
                  </a:lnTo>
                  <a:lnTo>
                    <a:pt x="20278" y="14667"/>
                  </a:lnTo>
                  <a:lnTo>
                    <a:pt x="20551" y="14162"/>
                  </a:lnTo>
                  <a:lnTo>
                    <a:pt x="20579" y="13613"/>
                  </a:lnTo>
                  <a:lnTo>
                    <a:pt x="20275" y="13176"/>
                  </a:lnTo>
                  <a:lnTo>
                    <a:pt x="19857" y="13136"/>
                  </a:lnTo>
                  <a:lnTo>
                    <a:pt x="19644" y="12693"/>
                  </a:lnTo>
                  <a:lnTo>
                    <a:pt x="19971" y="12416"/>
                  </a:lnTo>
                  <a:lnTo>
                    <a:pt x="20090" y="11404"/>
                  </a:lnTo>
                  <a:lnTo>
                    <a:pt x="19908" y="11306"/>
                  </a:lnTo>
                  <a:lnTo>
                    <a:pt x="19558" y="11270"/>
                  </a:lnTo>
                  <a:lnTo>
                    <a:pt x="19687" y="10768"/>
                  </a:lnTo>
                  <a:lnTo>
                    <a:pt x="19411" y="10642"/>
                  </a:lnTo>
                  <a:lnTo>
                    <a:pt x="19305" y="9994"/>
                  </a:lnTo>
                  <a:lnTo>
                    <a:pt x="19383" y="9358"/>
                  </a:lnTo>
                  <a:lnTo>
                    <a:pt x="19542" y="8856"/>
                  </a:lnTo>
                  <a:lnTo>
                    <a:pt x="19974" y="8785"/>
                  </a:lnTo>
                  <a:lnTo>
                    <a:pt x="20234" y="8622"/>
                  </a:lnTo>
                  <a:lnTo>
                    <a:pt x="20303" y="7398"/>
                  </a:lnTo>
                  <a:lnTo>
                    <a:pt x="19849" y="7396"/>
                  </a:lnTo>
                  <a:lnTo>
                    <a:pt x="19557" y="7876"/>
                  </a:lnTo>
                  <a:lnTo>
                    <a:pt x="19214" y="8080"/>
                  </a:lnTo>
                  <a:lnTo>
                    <a:pt x="18862" y="8080"/>
                  </a:lnTo>
                  <a:lnTo>
                    <a:pt x="18514" y="7935"/>
                  </a:lnTo>
                  <a:lnTo>
                    <a:pt x="18353" y="7552"/>
                  </a:lnTo>
                  <a:lnTo>
                    <a:pt x="18036" y="7227"/>
                  </a:lnTo>
                  <a:lnTo>
                    <a:pt x="17620" y="7160"/>
                  </a:lnTo>
                  <a:lnTo>
                    <a:pt x="17270" y="7194"/>
                  </a:lnTo>
                  <a:lnTo>
                    <a:pt x="17126" y="7600"/>
                  </a:lnTo>
                  <a:lnTo>
                    <a:pt x="17178" y="8012"/>
                  </a:lnTo>
                  <a:lnTo>
                    <a:pt x="17414" y="8182"/>
                  </a:lnTo>
                  <a:lnTo>
                    <a:pt x="17683" y="8312"/>
                  </a:lnTo>
                  <a:lnTo>
                    <a:pt x="17733" y="8696"/>
                  </a:lnTo>
                  <a:lnTo>
                    <a:pt x="17347" y="8687"/>
                  </a:lnTo>
                  <a:lnTo>
                    <a:pt x="17092" y="8955"/>
                  </a:lnTo>
                  <a:lnTo>
                    <a:pt x="16812" y="9145"/>
                  </a:lnTo>
                  <a:lnTo>
                    <a:pt x="16618" y="8688"/>
                  </a:lnTo>
                  <a:lnTo>
                    <a:pt x="16727" y="7963"/>
                  </a:lnTo>
                  <a:lnTo>
                    <a:pt x="16657" y="7366"/>
                  </a:lnTo>
                  <a:lnTo>
                    <a:pt x="16446" y="6691"/>
                  </a:lnTo>
                  <a:lnTo>
                    <a:pt x="16161" y="5982"/>
                  </a:lnTo>
                  <a:lnTo>
                    <a:pt x="15816" y="5763"/>
                  </a:lnTo>
                  <a:lnTo>
                    <a:pt x="15634" y="6103"/>
                  </a:lnTo>
                  <a:lnTo>
                    <a:pt x="15879" y="6558"/>
                  </a:lnTo>
                  <a:lnTo>
                    <a:pt x="16100" y="7103"/>
                  </a:lnTo>
                  <a:lnTo>
                    <a:pt x="16168" y="7620"/>
                  </a:lnTo>
                  <a:lnTo>
                    <a:pt x="15892" y="7563"/>
                  </a:lnTo>
                  <a:lnTo>
                    <a:pt x="15648" y="7039"/>
                  </a:lnTo>
                  <a:lnTo>
                    <a:pt x="15400" y="6665"/>
                  </a:lnTo>
                  <a:lnTo>
                    <a:pt x="15053" y="6686"/>
                  </a:lnTo>
                  <a:lnTo>
                    <a:pt x="14730" y="6962"/>
                  </a:lnTo>
                  <a:lnTo>
                    <a:pt x="14740" y="7544"/>
                  </a:lnTo>
                  <a:lnTo>
                    <a:pt x="14942" y="7927"/>
                  </a:lnTo>
                  <a:lnTo>
                    <a:pt x="14775" y="8255"/>
                  </a:lnTo>
                  <a:lnTo>
                    <a:pt x="14499" y="8071"/>
                  </a:lnTo>
                  <a:lnTo>
                    <a:pt x="14278" y="7468"/>
                  </a:lnTo>
                  <a:lnTo>
                    <a:pt x="13944" y="7387"/>
                  </a:lnTo>
                  <a:lnTo>
                    <a:pt x="13739" y="7820"/>
                  </a:lnTo>
                  <a:lnTo>
                    <a:pt x="13565" y="8258"/>
                  </a:lnTo>
                  <a:lnTo>
                    <a:pt x="13291" y="8078"/>
                  </a:lnTo>
                  <a:lnTo>
                    <a:pt x="13244" y="7558"/>
                  </a:lnTo>
                  <a:lnTo>
                    <a:pt x="13212" y="6890"/>
                  </a:lnTo>
                  <a:lnTo>
                    <a:pt x="13326" y="6555"/>
                  </a:lnTo>
                  <a:lnTo>
                    <a:pt x="13562" y="7044"/>
                  </a:lnTo>
                  <a:lnTo>
                    <a:pt x="13839" y="6968"/>
                  </a:lnTo>
                  <a:lnTo>
                    <a:pt x="13794" y="6427"/>
                  </a:lnTo>
                  <a:lnTo>
                    <a:pt x="13708" y="5983"/>
                  </a:lnTo>
                  <a:lnTo>
                    <a:pt x="13639" y="5255"/>
                  </a:lnTo>
                  <a:lnTo>
                    <a:pt x="13577" y="4739"/>
                  </a:lnTo>
                  <a:lnTo>
                    <a:pt x="13766" y="4436"/>
                  </a:lnTo>
                  <a:lnTo>
                    <a:pt x="13621" y="3773"/>
                  </a:lnTo>
                  <a:lnTo>
                    <a:pt x="13345" y="3460"/>
                  </a:lnTo>
                  <a:lnTo>
                    <a:pt x="13170" y="3054"/>
                  </a:lnTo>
                  <a:lnTo>
                    <a:pt x="13222" y="2545"/>
                  </a:lnTo>
                  <a:lnTo>
                    <a:pt x="13319" y="2200"/>
                  </a:lnTo>
                  <a:lnTo>
                    <a:pt x="13189" y="1892"/>
                  </a:lnTo>
                  <a:lnTo>
                    <a:pt x="12887" y="1519"/>
                  </a:lnTo>
                  <a:lnTo>
                    <a:pt x="12784" y="1203"/>
                  </a:lnTo>
                  <a:lnTo>
                    <a:pt x="12719" y="836"/>
                  </a:lnTo>
                  <a:lnTo>
                    <a:pt x="12462" y="771"/>
                  </a:lnTo>
                  <a:lnTo>
                    <a:pt x="12168" y="671"/>
                  </a:lnTo>
                  <a:lnTo>
                    <a:pt x="11847" y="449"/>
                  </a:lnTo>
                  <a:lnTo>
                    <a:pt x="11541" y="732"/>
                  </a:lnTo>
                  <a:lnTo>
                    <a:pt x="11474" y="1123"/>
                  </a:lnTo>
                  <a:lnTo>
                    <a:pt x="11291" y="1415"/>
                  </a:lnTo>
                  <a:lnTo>
                    <a:pt x="10952" y="1438"/>
                  </a:lnTo>
                  <a:lnTo>
                    <a:pt x="10703" y="1716"/>
                  </a:lnTo>
                  <a:lnTo>
                    <a:pt x="10453" y="1119"/>
                  </a:lnTo>
                  <a:lnTo>
                    <a:pt x="10159" y="679"/>
                  </a:lnTo>
                  <a:lnTo>
                    <a:pt x="9852" y="386"/>
                  </a:lnTo>
                  <a:lnTo>
                    <a:pt x="9514" y="541"/>
                  </a:lnTo>
                  <a:lnTo>
                    <a:pt x="9225" y="571"/>
                  </a:lnTo>
                  <a:lnTo>
                    <a:pt x="9006" y="339"/>
                  </a:lnTo>
                  <a:lnTo>
                    <a:pt x="8746" y="508"/>
                  </a:lnTo>
                  <a:lnTo>
                    <a:pt x="8524" y="731"/>
                  </a:lnTo>
                  <a:lnTo>
                    <a:pt x="8259" y="231"/>
                  </a:lnTo>
                  <a:lnTo>
                    <a:pt x="8101" y="56"/>
                  </a:lnTo>
                  <a:lnTo>
                    <a:pt x="7802" y="0"/>
                  </a:lnTo>
                  <a:lnTo>
                    <a:pt x="7700" y="463"/>
                  </a:lnTo>
                  <a:lnTo>
                    <a:pt x="7946" y="808"/>
                  </a:lnTo>
                  <a:lnTo>
                    <a:pt x="7946" y="1164"/>
                  </a:lnTo>
                  <a:lnTo>
                    <a:pt x="7710" y="1179"/>
                  </a:lnTo>
                  <a:lnTo>
                    <a:pt x="7554" y="809"/>
                  </a:lnTo>
                  <a:lnTo>
                    <a:pt x="7336" y="480"/>
                  </a:lnTo>
                  <a:lnTo>
                    <a:pt x="7070" y="672"/>
                  </a:lnTo>
                  <a:lnTo>
                    <a:pt x="6999" y="1046"/>
                  </a:lnTo>
                  <a:lnTo>
                    <a:pt x="6911" y="1447"/>
                  </a:lnTo>
                  <a:lnTo>
                    <a:pt x="6603" y="1586"/>
                  </a:lnTo>
                  <a:lnTo>
                    <a:pt x="6318" y="1542"/>
                  </a:lnTo>
                  <a:lnTo>
                    <a:pt x="6088" y="1523"/>
                  </a:lnTo>
                  <a:lnTo>
                    <a:pt x="5853" y="1793"/>
                  </a:lnTo>
                  <a:lnTo>
                    <a:pt x="5784" y="223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11819481" y="374604"/>
              <a:ext cx="2630609" cy="3093659"/>
            </a:xfrm>
            <a:custGeom>
              <a:rect b="b" l="l" r="r" t="t"/>
              <a:pathLst>
                <a:path extrusionOk="0" h="21600" w="21600">
                  <a:moveTo>
                    <a:pt x="8951" y="515"/>
                  </a:moveTo>
                  <a:lnTo>
                    <a:pt x="8946" y="1007"/>
                  </a:lnTo>
                  <a:lnTo>
                    <a:pt x="8842" y="1327"/>
                  </a:lnTo>
                  <a:lnTo>
                    <a:pt x="8422" y="1587"/>
                  </a:lnTo>
                  <a:lnTo>
                    <a:pt x="7954" y="1974"/>
                  </a:lnTo>
                  <a:lnTo>
                    <a:pt x="7413" y="2444"/>
                  </a:lnTo>
                  <a:lnTo>
                    <a:pt x="7141" y="2173"/>
                  </a:lnTo>
                  <a:lnTo>
                    <a:pt x="6670" y="2476"/>
                  </a:lnTo>
                  <a:lnTo>
                    <a:pt x="6546" y="2856"/>
                  </a:lnTo>
                  <a:lnTo>
                    <a:pt x="6706" y="3287"/>
                  </a:lnTo>
                  <a:lnTo>
                    <a:pt x="6278" y="3557"/>
                  </a:lnTo>
                  <a:lnTo>
                    <a:pt x="5984" y="3794"/>
                  </a:lnTo>
                  <a:lnTo>
                    <a:pt x="5540" y="3866"/>
                  </a:lnTo>
                  <a:lnTo>
                    <a:pt x="5361" y="3542"/>
                  </a:lnTo>
                  <a:lnTo>
                    <a:pt x="5125" y="3308"/>
                  </a:lnTo>
                  <a:lnTo>
                    <a:pt x="4776" y="3598"/>
                  </a:lnTo>
                  <a:lnTo>
                    <a:pt x="4587" y="3914"/>
                  </a:lnTo>
                  <a:lnTo>
                    <a:pt x="4184" y="4254"/>
                  </a:lnTo>
                  <a:lnTo>
                    <a:pt x="3739" y="4390"/>
                  </a:lnTo>
                  <a:lnTo>
                    <a:pt x="3450" y="4526"/>
                  </a:lnTo>
                  <a:lnTo>
                    <a:pt x="3246" y="4993"/>
                  </a:lnTo>
                  <a:lnTo>
                    <a:pt x="3587" y="5429"/>
                  </a:lnTo>
                  <a:lnTo>
                    <a:pt x="3370" y="5682"/>
                  </a:lnTo>
                  <a:lnTo>
                    <a:pt x="2865" y="5642"/>
                  </a:lnTo>
                  <a:lnTo>
                    <a:pt x="2775" y="5234"/>
                  </a:lnTo>
                  <a:lnTo>
                    <a:pt x="2681" y="4848"/>
                  </a:lnTo>
                  <a:lnTo>
                    <a:pt x="2423" y="5078"/>
                  </a:lnTo>
                  <a:lnTo>
                    <a:pt x="1923" y="4935"/>
                  </a:lnTo>
                  <a:lnTo>
                    <a:pt x="1340" y="4924"/>
                  </a:lnTo>
                  <a:lnTo>
                    <a:pt x="1101" y="5167"/>
                  </a:lnTo>
                  <a:lnTo>
                    <a:pt x="478" y="5730"/>
                  </a:lnTo>
                  <a:lnTo>
                    <a:pt x="501" y="6427"/>
                  </a:lnTo>
                  <a:lnTo>
                    <a:pt x="0" y="6740"/>
                  </a:lnTo>
                  <a:lnTo>
                    <a:pt x="433" y="7215"/>
                  </a:lnTo>
                  <a:lnTo>
                    <a:pt x="999" y="7229"/>
                  </a:lnTo>
                  <a:lnTo>
                    <a:pt x="1241" y="7464"/>
                  </a:lnTo>
                  <a:lnTo>
                    <a:pt x="1183" y="7785"/>
                  </a:lnTo>
                  <a:lnTo>
                    <a:pt x="850" y="8068"/>
                  </a:lnTo>
                  <a:lnTo>
                    <a:pt x="678" y="8749"/>
                  </a:lnTo>
                  <a:lnTo>
                    <a:pt x="1285" y="8594"/>
                  </a:lnTo>
                  <a:lnTo>
                    <a:pt x="1651" y="8272"/>
                  </a:lnTo>
                  <a:lnTo>
                    <a:pt x="2067" y="8170"/>
                  </a:lnTo>
                  <a:lnTo>
                    <a:pt x="2255" y="8599"/>
                  </a:lnTo>
                  <a:lnTo>
                    <a:pt x="2441" y="8875"/>
                  </a:lnTo>
                  <a:lnTo>
                    <a:pt x="2319" y="9122"/>
                  </a:lnTo>
                  <a:lnTo>
                    <a:pt x="1833" y="9532"/>
                  </a:lnTo>
                  <a:lnTo>
                    <a:pt x="2580" y="9805"/>
                  </a:lnTo>
                  <a:lnTo>
                    <a:pt x="2792" y="10201"/>
                  </a:lnTo>
                  <a:lnTo>
                    <a:pt x="2859" y="11095"/>
                  </a:lnTo>
                  <a:lnTo>
                    <a:pt x="3013" y="11675"/>
                  </a:lnTo>
                  <a:lnTo>
                    <a:pt x="3130" y="12073"/>
                  </a:lnTo>
                  <a:lnTo>
                    <a:pt x="3262" y="12445"/>
                  </a:lnTo>
                  <a:lnTo>
                    <a:pt x="3284" y="12867"/>
                  </a:lnTo>
                  <a:lnTo>
                    <a:pt x="3201" y="13262"/>
                  </a:lnTo>
                  <a:lnTo>
                    <a:pt x="2698" y="13693"/>
                  </a:lnTo>
                  <a:lnTo>
                    <a:pt x="2626" y="14394"/>
                  </a:lnTo>
                  <a:lnTo>
                    <a:pt x="2922" y="14930"/>
                  </a:lnTo>
                  <a:lnTo>
                    <a:pt x="2765" y="15412"/>
                  </a:lnTo>
                  <a:lnTo>
                    <a:pt x="2611" y="15802"/>
                  </a:lnTo>
                  <a:lnTo>
                    <a:pt x="2718" y="16133"/>
                  </a:lnTo>
                  <a:lnTo>
                    <a:pt x="3665" y="16109"/>
                  </a:lnTo>
                  <a:lnTo>
                    <a:pt x="4241" y="16285"/>
                  </a:lnTo>
                  <a:lnTo>
                    <a:pt x="4135" y="16739"/>
                  </a:lnTo>
                  <a:lnTo>
                    <a:pt x="4115" y="17136"/>
                  </a:lnTo>
                  <a:lnTo>
                    <a:pt x="4169" y="17464"/>
                  </a:lnTo>
                  <a:lnTo>
                    <a:pt x="4217" y="17736"/>
                  </a:lnTo>
                  <a:lnTo>
                    <a:pt x="4114" y="18047"/>
                  </a:lnTo>
                  <a:lnTo>
                    <a:pt x="3801" y="18170"/>
                  </a:lnTo>
                  <a:lnTo>
                    <a:pt x="3311" y="18197"/>
                  </a:lnTo>
                  <a:lnTo>
                    <a:pt x="3041" y="18375"/>
                  </a:lnTo>
                  <a:lnTo>
                    <a:pt x="3481" y="18745"/>
                  </a:lnTo>
                  <a:lnTo>
                    <a:pt x="3723" y="18958"/>
                  </a:lnTo>
                  <a:lnTo>
                    <a:pt x="4046" y="19191"/>
                  </a:lnTo>
                  <a:lnTo>
                    <a:pt x="4518" y="19267"/>
                  </a:lnTo>
                  <a:lnTo>
                    <a:pt x="4814" y="19156"/>
                  </a:lnTo>
                  <a:lnTo>
                    <a:pt x="5101" y="18882"/>
                  </a:lnTo>
                  <a:lnTo>
                    <a:pt x="5397" y="18788"/>
                  </a:lnTo>
                  <a:lnTo>
                    <a:pt x="5755" y="18793"/>
                  </a:lnTo>
                  <a:lnTo>
                    <a:pt x="6000" y="19050"/>
                  </a:lnTo>
                  <a:lnTo>
                    <a:pt x="6104" y="19411"/>
                  </a:lnTo>
                  <a:lnTo>
                    <a:pt x="6179" y="19762"/>
                  </a:lnTo>
                  <a:lnTo>
                    <a:pt x="6379" y="20012"/>
                  </a:lnTo>
                  <a:lnTo>
                    <a:pt x="6697" y="19901"/>
                  </a:lnTo>
                  <a:lnTo>
                    <a:pt x="6720" y="19532"/>
                  </a:lnTo>
                  <a:lnTo>
                    <a:pt x="6604" y="19152"/>
                  </a:lnTo>
                  <a:lnTo>
                    <a:pt x="6838" y="18937"/>
                  </a:lnTo>
                  <a:lnTo>
                    <a:pt x="7094" y="19155"/>
                  </a:lnTo>
                  <a:lnTo>
                    <a:pt x="7201" y="19758"/>
                  </a:lnTo>
                  <a:lnTo>
                    <a:pt x="7466" y="19899"/>
                  </a:lnTo>
                  <a:lnTo>
                    <a:pt x="7690" y="20135"/>
                  </a:lnTo>
                  <a:lnTo>
                    <a:pt x="8103" y="20351"/>
                  </a:lnTo>
                  <a:lnTo>
                    <a:pt x="7894" y="20677"/>
                  </a:lnTo>
                  <a:lnTo>
                    <a:pt x="7562" y="20850"/>
                  </a:lnTo>
                  <a:lnTo>
                    <a:pt x="7491" y="21271"/>
                  </a:lnTo>
                  <a:lnTo>
                    <a:pt x="7593" y="21579"/>
                  </a:lnTo>
                  <a:lnTo>
                    <a:pt x="8100" y="21600"/>
                  </a:lnTo>
                  <a:lnTo>
                    <a:pt x="8669" y="21595"/>
                  </a:lnTo>
                  <a:lnTo>
                    <a:pt x="9048" y="21523"/>
                  </a:lnTo>
                  <a:lnTo>
                    <a:pt x="9316" y="21274"/>
                  </a:lnTo>
                  <a:lnTo>
                    <a:pt x="9705" y="20929"/>
                  </a:lnTo>
                  <a:lnTo>
                    <a:pt x="9995" y="20623"/>
                  </a:lnTo>
                  <a:lnTo>
                    <a:pt x="10408" y="20412"/>
                  </a:lnTo>
                  <a:lnTo>
                    <a:pt x="11009" y="20419"/>
                  </a:lnTo>
                  <a:lnTo>
                    <a:pt x="11436" y="20187"/>
                  </a:lnTo>
                  <a:lnTo>
                    <a:pt x="11744" y="19860"/>
                  </a:lnTo>
                  <a:lnTo>
                    <a:pt x="12199" y="20147"/>
                  </a:lnTo>
                  <a:lnTo>
                    <a:pt x="12649" y="20188"/>
                  </a:lnTo>
                  <a:lnTo>
                    <a:pt x="12978" y="19931"/>
                  </a:lnTo>
                  <a:lnTo>
                    <a:pt x="12978" y="19543"/>
                  </a:lnTo>
                  <a:lnTo>
                    <a:pt x="13415" y="19468"/>
                  </a:lnTo>
                  <a:lnTo>
                    <a:pt x="13696" y="19606"/>
                  </a:lnTo>
                  <a:lnTo>
                    <a:pt x="14138" y="19596"/>
                  </a:lnTo>
                  <a:lnTo>
                    <a:pt x="14173" y="19246"/>
                  </a:lnTo>
                  <a:lnTo>
                    <a:pt x="14081" y="19011"/>
                  </a:lnTo>
                  <a:lnTo>
                    <a:pt x="14329" y="18641"/>
                  </a:lnTo>
                  <a:lnTo>
                    <a:pt x="14243" y="18291"/>
                  </a:lnTo>
                  <a:lnTo>
                    <a:pt x="14096" y="18034"/>
                  </a:lnTo>
                  <a:lnTo>
                    <a:pt x="14155" y="17781"/>
                  </a:lnTo>
                  <a:lnTo>
                    <a:pt x="14554" y="17616"/>
                  </a:lnTo>
                  <a:lnTo>
                    <a:pt x="14717" y="17319"/>
                  </a:lnTo>
                  <a:lnTo>
                    <a:pt x="15015" y="17128"/>
                  </a:lnTo>
                  <a:lnTo>
                    <a:pt x="15342" y="17391"/>
                  </a:lnTo>
                  <a:lnTo>
                    <a:pt x="15618" y="17647"/>
                  </a:lnTo>
                  <a:lnTo>
                    <a:pt x="16144" y="17696"/>
                  </a:lnTo>
                  <a:lnTo>
                    <a:pt x="16441" y="17619"/>
                  </a:lnTo>
                  <a:lnTo>
                    <a:pt x="16772" y="17790"/>
                  </a:lnTo>
                  <a:lnTo>
                    <a:pt x="17037" y="18042"/>
                  </a:lnTo>
                  <a:lnTo>
                    <a:pt x="17262" y="18470"/>
                  </a:lnTo>
                  <a:lnTo>
                    <a:pt x="17202" y="18726"/>
                  </a:lnTo>
                  <a:lnTo>
                    <a:pt x="17325" y="19033"/>
                  </a:lnTo>
                  <a:lnTo>
                    <a:pt x="17833" y="19382"/>
                  </a:lnTo>
                  <a:lnTo>
                    <a:pt x="18476" y="19611"/>
                  </a:lnTo>
                  <a:lnTo>
                    <a:pt x="19174" y="19862"/>
                  </a:lnTo>
                  <a:lnTo>
                    <a:pt x="19765" y="20054"/>
                  </a:lnTo>
                  <a:lnTo>
                    <a:pt x="20398" y="20000"/>
                  </a:lnTo>
                  <a:lnTo>
                    <a:pt x="21023" y="19654"/>
                  </a:lnTo>
                  <a:lnTo>
                    <a:pt x="21462" y="19166"/>
                  </a:lnTo>
                  <a:lnTo>
                    <a:pt x="21453" y="18520"/>
                  </a:lnTo>
                  <a:lnTo>
                    <a:pt x="21168" y="18068"/>
                  </a:lnTo>
                  <a:lnTo>
                    <a:pt x="20776" y="17701"/>
                  </a:lnTo>
                  <a:lnTo>
                    <a:pt x="20856" y="17298"/>
                  </a:lnTo>
                  <a:lnTo>
                    <a:pt x="20942" y="16878"/>
                  </a:lnTo>
                  <a:lnTo>
                    <a:pt x="20995" y="16469"/>
                  </a:lnTo>
                  <a:lnTo>
                    <a:pt x="20823" y="16265"/>
                  </a:lnTo>
                  <a:lnTo>
                    <a:pt x="20223" y="16029"/>
                  </a:lnTo>
                  <a:lnTo>
                    <a:pt x="19417" y="15726"/>
                  </a:lnTo>
                  <a:lnTo>
                    <a:pt x="18896" y="15272"/>
                  </a:lnTo>
                  <a:lnTo>
                    <a:pt x="18652" y="15056"/>
                  </a:lnTo>
                  <a:lnTo>
                    <a:pt x="18608" y="14643"/>
                  </a:lnTo>
                  <a:lnTo>
                    <a:pt x="18525" y="14241"/>
                  </a:lnTo>
                  <a:lnTo>
                    <a:pt x="18680" y="13981"/>
                  </a:lnTo>
                  <a:lnTo>
                    <a:pt x="19173" y="13974"/>
                  </a:lnTo>
                  <a:lnTo>
                    <a:pt x="19632" y="13957"/>
                  </a:lnTo>
                  <a:lnTo>
                    <a:pt x="19962" y="13737"/>
                  </a:lnTo>
                  <a:lnTo>
                    <a:pt x="19984" y="13328"/>
                  </a:lnTo>
                  <a:lnTo>
                    <a:pt x="20011" y="12962"/>
                  </a:lnTo>
                  <a:lnTo>
                    <a:pt x="20763" y="12700"/>
                  </a:lnTo>
                  <a:lnTo>
                    <a:pt x="21087" y="12523"/>
                  </a:lnTo>
                  <a:lnTo>
                    <a:pt x="21153" y="12073"/>
                  </a:lnTo>
                  <a:lnTo>
                    <a:pt x="21479" y="11884"/>
                  </a:lnTo>
                  <a:lnTo>
                    <a:pt x="21600" y="11387"/>
                  </a:lnTo>
                  <a:lnTo>
                    <a:pt x="20663" y="10459"/>
                  </a:lnTo>
                  <a:lnTo>
                    <a:pt x="19907" y="9572"/>
                  </a:lnTo>
                  <a:lnTo>
                    <a:pt x="19047" y="8589"/>
                  </a:lnTo>
                  <a:lnTo>
                    <a:pt x="18534" y="8063"/>
                  </a:lnTo>
                  <a:lnTo>
                    <a:pt x="17658" y="7312"/>
                  </a:lnTo>
                  <a:lnTo>
                    <a:pt x="16713" y="6296"/>
                  </a:lnTo>
                  <a:lnTo>
                    <a:pt x="15470" y="5258"/>
                  </a:lnTo>
                  <a:lnTo>
                    <a:pt x="14373" y="4460"/>
                  </a:lnTo>
                  <a:lnTo>
                    <a:pt x="13604" y="3902"/>
                  </a:lnTo>
                  <a:lnTo>
                    <a:pt x="12359" y="3346"/>
                  </a:lnTo>
                  <a:lnTo>
                    <a:pt x="11006" y="2853"/>
                  </a:lnTo>
                  <a:lnTo>
                    <a:pt x="10526" y="2626"/>
                  </a:lnTo>
                  <a:lnTo>
                    <a:pt x="10204" y="2354"/>
                  </a:lnTo>
                  <a:lnTo>
                    <a:pt x="9944" y="1981"/>
                  </a:lnTo>
                  <a:lnTo>
                    <a:pt x="9640" y="1640"/>
                  </a:lnTo>
                  <a:lnTo>
                    <a:pt x="9692" y="1369"/>
                  </a:lnTo>
                  <a:lnTo>
                    <a:pt x="10081" y="1397"/>
                  </a:lnTo>
                  <a:lnTo>
                    <a:pt x="10502" y="1283"/>
                  </a:lnTo>
                  <a:lnTo>
                    <a:pt x="10853" y="970"/>
                  </a:lnTo>
                  <a:lnTo>
                    <a:pt x="10976" y="554"/>
                  </a:lnTo>
                  <a:lnTo>
                    <a:pt x="10818" y="110"/>
                  </a:lnTo>
                  <a:lnTo>
                    <a:pt x="10541" y="0"/>
                  </a:lnTo>
                  <a:lnTo>
                    <a:pt x="10270" y="75"/>
                  </a:lnTo>
                  <a:lnTo>
                    <a:pt x="10054" y="337"/>
                  </a:lnTo>
                  <a:lnTo>
                    <a:pt x="9881" y="623"/>
                  </a:lnTo>
                  <a:lnTo>
                    <a:pt x="9551" y="551"/>
                  </a:lnTo>
                  <a:lnTo>
                    <a:pt x="9268" y="306"/>
                  </a:lnTo>
                  <a:lnTo>
                    <a:pt x="8951" y="515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3765845" y="1995243"/>
              <a:ext cx="4496007" cy="3831755"/>
            </a:xfrm>
            <a:custGeom>
              <a:rect b="b" l="l" r="r" t="t"/>
              <a:pathLst>
                <a:path extrusionOk="0" h="21582" w="21600">
                  <a:moveTo>
                    <a:pt x="6004" y="2220"/>
                  </a:moveTo>
                  <a:lnTo>
                    <a:pt x="5924" y="2442"/>
                  </a:lnTo>
                  <a:lnTo>
                    <a:pt x="5736" y="2511"/>
                  </a:lnTo>
                  <a:lnTo>
                    <a:pt x="5467" y="2724"/>
                  </a:lnTo>
                  <a:lnTo>
                    <a:pt x="5578" y="3019"/>
                  </a:lnTo>
                  <a:lnTo>
                    <a:pt x="5463" y="3218"/>
                  </a:lnTo>
                  <a:lnTo>
                    <a:pt x="5147" y="3240"/>
                  </a:lnTo>
                  <a:lnTo>
                    <a:pt x="4722" y="2585"/>
                  </a:lnTo>
                  <a:lnTo>
                    <a:pt x="4269" y="1695"/>
                  </a:lnTo>
                  <a:lnTo>
                    <a:pt x="3789" y="857"/>
                  </a:lnTo>
                  <a:lnTo>
                    <a:pt x="3224" y="0"/>
                  </a:lnTo>
                  <a:lnTo>
                    <a:pt x="3163" y="402"/>
                  </a:lnTo>
                  <a:lnTo>
                    <a:pt x="2893" y="578"/>
                  </a:lnTo>
                  <a:lnTo>
                    <a:pt x="2893" y="926"/>
                  </a:lnTo>
                  <a:lnTo>
                    <a:pt x="2265" y="1272"/>
                  </a:lnTo>
                  <a:lnTo>
                    <a:pt x="2244" y="1893"/>
                  </a:lnTo>
                  <a:lnTo>
                    <a:pt x="2096" y="2091"/>
                  </a:lnTo>
                  <a:lnTo>
                    <a:pt x="1526" y="2078"/>
                  </a:lnTo>
                  <a:lnTo>
                    <a:pt x="1417" y="2381"/>
                  </a:lnTo>
                  <a:lnTo>
                    <a:pt x="1483" y="3099"/>
                  </a:lnTo>
                  <a:lnTo>
                    <a:pt x="1994" y="3667"/>
                  </a:lnTo>
                  <a:lnTo>
                    <a:pt x="2788" y="4085"/>
                  </a:lnTo>
                  <a:lnTo>
                    <a:pt x="2896" y="4283"/>
                  </a:lnTo>
                  <a:lnTo>
                    <a:pt x="2726" y="5170"/>
                  </a:lnTo>
                  <a:lnTo>
                    <a:pt x="2987" y="5531"/>
                  </a:lnTo>
                  <a:lnTo>
                    <a:pt x="3176" y="5860"/>
                  </a:lnTo>
                  <a:lnTo>
                    <a:pt x="3135" y="6306"/>
                  </a:lnTo>
                  <a:lnTo>
                    <a:pt x="2936" y="6672"/>
                  </a:lnTo>
                  <a:lnTo>
                    <a:pt x="2599" y="6921"/>
                  </a:lnTo>
                  <a:lnTo>
                    <a:pt x="2244" y="6986"/>
                  </a:lnTo>
                  <a:lnTo>
                    <a:pt x="1124" y="6462"/>
                  </a:lnTo>
                  <a:lnTo>
                    <a:pt x="930" y="6308"/>
                  </a:lnTo>
                  <a:lnTo>
                    <a:pt x="788" y="6921"/>
                  </a:lnTo>
                  <a:lnTo>
                    <a:pt x="550" y="7198"/>
                  </a:lnTo>
                  <a:lnTo>
                    <a:pt x="367" y="7435"/>
                  </a:lnTo>
                  <a:lnTo>
                    <a:pt x="106" y="7719"/>
                  </a:lnTo>
                  <a:lnTo>
                    <a:pt x="142" y="8057"/>
                  </a:lnTo>
                  <a:lnTo>
                    <a:pt x="73" y="8542"/>
                  </a:lnTo>
                  <a:lnTo>
                    <a:pt x="0" y="8874"/>
                  </a:lnTo>
                  <a:lnTo>
                    <a:pt x="112" y="9203"/>
                  </a:lnTo>
                  <a:lnTo>
                    <a:pt x="239" y="9393"/>
                  </a:lnTo>
                  <a:lnTo>
                    <a:pt x="527" y="9572"/>
                  </a:lnTo>
                  <a:lnTo>
                    <a:pt x="667" y="9823"/>
                  </a:lnTo>
                  <a:lnTo>
                    <a:pt x="699" y="10100"/>
                  </a:lnTo>
                  <a:lnTo>
                    <a:pt x="681" y="10335"/>
                  </a:lnTo>
                  <a:lnTo>
                    <a:pt x="584" y="10654"/>
                  </a:lnTo>
                  <a:lnTo>
                    <a:pt x="614" y="10961"/>
                  </a:lnTo>
                  <a:lnTo>
                    <a:pt x="755" y="11230"/>
                  </a:lnTo>
                  <a:lnTo>
                    <a:pt x="884" y="11418"/>
                  </a:lnTo>
                  <a:lnTo>
                    <a:pt x="1017" y="11726"/>
                  </a:lnTo>
                  <a:lnTo>
                    <a:pt x="1096" y="11978"/>
                  </a:lnTo>
                  <a:lnTo>
                    <a:pt x="1143" y="12243"/>
                  </a:lnTo>
                  <a:lnTo>
                    <a:pt x="1168" y="12495"/>
                  </a:lnTo>
                  <a:lnTo>
                    <a:pt x="1151" y="12808"/>
                  </a:lnTo>
                  <a:lnTo>
                    <a:pt x="1105" y="13118"/>
                  </a:lnTo>
                  <a:lnTo>
                    <a:pt x="832" y="13201"/>
                  </a:lnTo>
                  <a:lnTo>
                    <a:pt x="617" y="13324"/>
                  </a:lnTo>
                  <a:lnTo>
                    <a:pt x="369" y="13398"/>
                  </a:lnTo>
                  <a:lnTo>
                    <a:pt x="164" y="13506"/>
                  </a:lnTo>
                  <a:lnTo>
                    <a:pt x="50" y="13717"/>
                  </a:lnTo>
                  <a:lnTo>
                    <a:pt x="217" y="14183"/>
                  </a:lnTo>
                  <a:lnTo>
                    <a:pt x="643" y="14042"/>
                  </a:lnTo>
                  <a:lnTo>
                    <a:pt x="881" y="13923"/>
                  </a:lnTo>
                  <a:lnTo>
                    <a:pt x="904" y="14179"/>
                  </a:lnTo>
                  <a:lnTo>
                    <a:pt x="664" y="14287"/>
                  </a:lnTo>
                  <a:lnTo>
                    <a:pt x="592" y="14529"/>
                  </a:lnTo>
                  <a:lnTo>
                    <a:pt x="728" y="14733"/>
                  </a:lnTo>
                  <a:lnTo>
                    <a:pt x="983" y="14747"/>
                  </a:lnTo>
                  <a:lnTo>
                    <a:pt x="1219" y="14708"/>
                  </a:lnTo>
                  <a:lnTo>
                    <a:pt x="1349" y="14921"/>
                  </a:lnTo>
                  <a:lnTo>
                    <a:pt x="1117" y="15244"/>
                  </a:lnTo>
                  <a:lnTo>
                    <a:pt x="1004" y="15409"/>
                  </a:lnTo>
                  <a:lnTo>
                    <a:pt x="958" y="15703"/>
                  </a:lnTo>
                  <a:lnTo>
                    <a:pt x="845" y="16088"/>
                  </a:lnTo>
                  <a:lnTo>
                    <a:pt x="936" y="16466"/>
                  </a:lnTo>
                  <a:lnTo>
                    <a:pt x="968" y="16725"/>
                  </a:lnTo>
                  <a:lnTo>
                    <a:pt x="1153" y="17044"/>
                  </a:lnTo>
                  <a:lnTo>
                    <a:pt x="1315" y="16909"/>
                  </a:lnTo>
                  <a:lnTo>
                    <a:pt x="1566" y="16979"/>
                  </a:lnTo>
                  <a:lnTo>
                    <a:pt x="1644" y="17290"/>
                  </a:lnTo>
                  <a:lnTo>
                    <a:pt x="1532" y="17490"/>
                  </a:lnTo>
                  <a:lnTo>
                    <a:pt x="1411" y="17758"/>
                  </a:lnTo>
                  <a:lnTo>
                    <a:pt x="1170" y="17755"/>
                  </a:lnTo>
                  <a:lnTo>
                    <a:pt x="1034" y="17627"/>
                  </a:lnTo>
                  <a:lnTo>
                    <a:pt x="843" y="17581"/>
                  </a:lnTo>
                  <a:lnTo>
                    <a:pt x="739" y="17779"/>
                  </a:lnTo>
                  <a:lnTo>
                    <a:pt x="783" y="18047"/>
                  </a:lnTo>
                  <a:lnTo>
                    <a:pt x="908" y="18341"/>
                  </a:lnTo>
                  <a:lnTo>
                    <a:pt x="897" y="18755"/>
                  </a:lnTo>
                  <a:lnTo>
                    <a:pt x="931" y="19039"/>
                  </a:lnTo>
                  <a:lnTo>
                    <a:pt x="1136" y="19070"/>
                  </a:lnTo>
                  <a:lnTo>
                    <a:pt x="1282" y="18975"/>
                  </a:lnTo>
                  <a:lnTo>
                    <a:pt x="1381" y="18721"/>
                  </a:lnTo>
                  <a:lnTo>
                    <a:pt x="1447" y="18538"/>
                  </a:lnTo>
                  <a:lnTo>
                    <a:pt x="1607" y="18446"/>
                  </a:lnTo>
                  <a:lnTo>
                    <a:pt x="1773" y="18399"/>
                  </a:lnTo>
                  <a:lnTo>
                    <a:pt x="1970" y="18405"/>
                  </a:lnTo>
                  <a:lnTo>
                    <a:pt x="2223" y="18449"/>
                  </a:lnTo>
                  <a:lnTo>
                    <a:pt x="2334" y="18279"/>
                  </a:lnTo>
                  <a:lnTo>
                    <a:pt x="2521" y="18183"/>
                  </a:lnTo>
                  <a:lnTo>
                    <a:pt x="2786" y="18261"/>
                  </a:lnTo>
                  <a:lnTo>
                    <a:pt x="2996" y="18222"/>
                  </a:lnTo>
                  <a:lnTo>
                    <a:pt x="3071" y="17874"/>
                  </a:lnTo>
                  <a:lnTo>
                    <a:pt x="3238" y="17715"/>
                  </a:lnTo>
                  <a:lnTo>
                    <a:pt x="3410" y="17911"/>
                  </a:lnTo>
                  <a:lnTo>
                    <a:pt x="3647" y="17908"/>
                  </a:lnTo>
                  <a:lnTo>
                    <a:pt x="3676" y="17663"/>
                  </a:lnTo>
                  <a:lnTo>
                    <a:pt x="3779" y="17497"/>
                  </a:lnTo>
                  <a:lnTo>
                    <a:pt x="4122" y="17608"/>
                  </a:lnTo>
                  <a:lnTo>
                    <a:pt x="4408" y="17775"/>
                  </a:lnTo>
                  <a:lnTo>
                    <a:pt x="4674" y="17859"/>
                  </a:lnTo>
                  <a:lnTo>
                    <a:pt x="4974" y="18128"/>
                  </a:lnTo>
                  <a:lnTo>
                    <a:pt x="5189" y="18178"/>
                  </a:lnTo>
                  <a:lnTo>
                    <a:pt x="5463" y="17959"/>
                  </a:lnTo>
                  <a:lnTo>
                    <a:pt x="5724" y="17776"/>
                  </a:lnTo>
                  <a:lnTo>
                    <a:pt x="6176" y="18229"/>
                  </a:lnTo>
                  <a:lnTo>
                    <a:pt x="6619" y="18730"/>
                  </a:lnTo>
                  <a:lnTo>
                    <a:pt x="6894" y="18997"/>
                  </a:lnTo>
                  <a:lnTo>
                    <a:pt x="7298" y="18720"/>
                  </a:lnTo>
                  <a:lnTo>
                    <a:pt x="7813" y="18287"/>
                  </a:lnTo>
                  <a:lnTo>
                    <a:pt x="8130" y="17959"/>
                  </a:lnTo>
                  <a:lnTo>
                    <a:pt x="8386" y="17959"/>
                  </a:lnTo>
                  <a:lnTo>
                    <a:pt x="8579" y="18116"/>
                  </a:lnTo>
                  <a:lnTo>
                    <a:pt x="8668" y="18421"/>
                  </a:lnTo>
                  <a:lnTo>
                    <a:pt x="8908" y="18521"/>
                  </a:lnTo>
                  <a:lnTo>
                    <a:pt x="9228" y="18532"/>
                  </a:lnTo>
                  <a:lnTo>
                    <a:pt x="9503" y="18506"/>
                  </a:lnTo>
                  <a:lnTo>
                    <a:pt x="9765" y="18544"/>
                  </a:lnTo>
                  <a:lnTo>
                    <a:pt x="10435" y="18595"/>
                  </a:lnTo>
                  <a:lnTo>
                    <a:pt x="10983" y="18613"/>
                  </a:lnTo>
                  <a:lnTo>
                    <a:pt x="11355" y="18824"/>
                  </a:lnTo>
                  <a:lnTo>
                    <a:pt x="11548" y="19029"/>
                  </a:lnTo>
                  <a:lnTo>
                    <a:pt x="11900" y="18963"/>
                  </a:lnTo>
                  <a:lnTo>
                    <a:pt x="12096" y="19253"/>
                  </a:lnTo>
                  <a:lnTo>
                    <a:pt x="12383" y="19663"/>
                  </a:lnTo>
                  <a:lnTo>
                    <a:pt x="12682" y="19998"/>
                  </a:lnTo>
                  <a:lnTo>
                    <a:pt x="12882" y="20239"/>
                  </a:lnTo>
                  <a:lnTo>
                    <a:pt x="13229" y="20452"/>
                  </a:lnTo>
                  <a:lnTo>
                    <a:pt x="13528" y="20814"/>
                  </a:lnTo>
                  <a:lnTo>
                    <a:pt x="13727" y="21098"/>
                  </a:lnTo>
                  <a:lnTo>
                    <a:pt x="13804" y="21418"/>
                  </a:lnTo>
                  <a:cubicBezTo>
                    <a:pt x="13844" y="21476"/>
                    <a:pt x="13896" y="21522"/>
                    <a:pt x="13955" y="21550"/>
                  </a:cubicBezTo>
                  <a:cubicBezTo>
                    <a:pt x="14061" y="21600"/>
                    <a:pt x="14181" y="21591"/>
                    <a:pt x="14281" y="21525"/>
                  </a:cubicBezTo>
                  <a:lnTo>
                    <a:pt x="14358" y="19383"/>
                  </a:lnTo>
                  <a:lnTo>
                    <a:pt x="14293" y="18838"/>
                  </a:lnTo>
                  <a:lnTo>
                    <a:pt x="14335" y="18207"/>
                  </a:lnTo>
                  <a:lnTo>
                    <a:pt x="14504" y="17471"/>
                  </a:lnTo>
                  <a:lnTo>
                    <a:pt x="14547" y="16892"/>
                  </a:lnTo>
                  <a:lnTo>
                    <a:pt x="14621" y="16090"/>
                  </a:lnTo>
                  <a:lnTo>
                    <a:pt x="14569" y="15523"/>
                  </a:lnTo>
                  <a:lnTo>
                    <a:pt x="14614" y="15069"/>
                  </a:lnTo>
                  <a:lnTo>
                    <a:pt x="14771" y="14894"/>
                  </a:lnTo>
                  <a:lnTo>
                    <a:pt x="14993" y="14941"/>
                  </a:lnTo>
                  <a:lnTo>
                    <a:pt x="15476" y="15132"/>
                  </a:lnTo>
                  <a:lnTo>
                    <a:pt x="16041" y="15413"/>
                  </a:lnTo>
                  <a:lnTo>
                    <a:pt x="16482" y="15466"/>
                  </a:lnTo>
                  <a:lnTo>
                    <a:pt x="17067" y="15191"/>
                  </a:lnTo>
                  <a:lnTo>
                    <a:pt x="17875" y="14862"/>
                  </a:lnTo>
                  <a:lnTo>
                    <a:pt x="18292" y="14614"/>
                  </a:lnTo>
                  <a:lnTo>
                    <a:pt x="18469" y="14664"/>
                  </a:lnTo>
                  <a:lnTo>
                    <a:pt x="18555" y="14884"/>
                  </a:lnTo>
                  <a:lnTo>
                    <a:pt x="18448" y="15115"/>
                  </a:lnTo>
                  <a:lnTo>
                    <a:pt x="18468" y="15382"/>
                  </a:lnTo>
                  <a:lnTo>
                    <a:pt x="18761" y="15291"/>
                  </a:lnTo>
                  <a:lnTo>
                    <a:pt x="19056" y="14999"/>
                  </a:lnTo>
                  <a:lnTo>
                    <a:pt x="19230" y="14818"/>
                  </a:lnTo>
                  <a:lnTo>
                    <a:pt x="19343" y="14546"/>
                  </a:lnTo>
                  <a:lnTo>
                    <a:pt x="19420" y="14267"/>
                  </a:lnTo>
                  <a:lnTo>
                    <a:pt x="19573" y="13965"/>
                  </a:lnTo>
                  <a:lnTo>
                    <a:pt x="19826" y="13804"/>
                  </a:lnTo>
                  <a:lnTo>
                    <a:pt x="20087" y="13795"/>
                  </a:lnTo>
                  <a:lnTo>
                    <a:pt x="20251" y="13517"/>
                  </a:lnTo>
                  <a:lnTo>
                    <a:pt x="20403" y="13024"/>
                  </a:lnTo>
                  <a:lnTo>
                    <a:pt x="20444" y="12525"/>
                  </a:lnTo>
                  <a:lnTo>
                    <a:pt x="20223" y="12166"/>
                  </a:lnTo>
                  <a:lnTo>
                    <a:pt x="20006" y="11781"/>
                  </a:lnTo>
                  <a:lnTo>
                    <a:pt x="19676" y="11172"/>
                  </a:lnTo>
                  <a:lnTo>
                    <a:pt x="19423" y="10604"/>
                  </a:lnTo>
                  <a:lnTo>
                    <a:pt x="19279" y="10326"/>
                  </a:lnTo>
                  <a:lnTo>
                    <a:pt x="19338" y="9995"/>
                  </a:lnTo>
                  <a:lnTo>
                    <a:pt x="19244" y="9710"/>
                  </a:lnTo>
                  <a:lnTo>
                    <a:pt x="19169" y="9426"/>
                  </a:lnTo>
                  <a:lnTo>
                    <a:pt x="19358" y="9170"/>
                  </a:lnTo>
                  <a:lnTo>
                    <a:pt x="19526" y="8984"/>
                  </a:lnTo>
                  <a:lnTo>
                    <a:pt x="19623" y="8611"/>
                  </a:lnTo>
                  <a:lnTo>
                    <a:pt x="19693" y="8383"/>
                  </a:lnTo>
                  <a:lnTo>
                    <a:pt x="20055" y="8356"/>
                  </a:lnTo>
                  <a:lnTo>
                    <a:pt x="20497" y="8030"/>
                  </a:lnTo>
                  <a:lnTo>
                    <a:pt x="20829" y="7799"/>
                  </a:lnTo>
                  <a:lnTo>
                    <a:pt x="21072" y="7440"/>
                  </a:lnTo>
                  <a:lnTo>
                    <a:pt x="21182" y="7035"/>
                  </a:lnTo>
                  <a:lnTo>
                    <a:pt x="21303" y="6648"/>
                  </a:lnTo>
                  <a:lnTo>
                    <a:pt x="21420" y="6327"/>
                  </a:lnTo>
                  <a:lnTo>
                    <a:pt x="21358" y="6011"/>
                  </a:lnTo>
                  <a:lnTo>
                    <a:pt x="21106" y="5846"/>
                  </a:lnTo>
                  <a:lnTo>
                    <a:pt x="20883" y="5681"/>
                  </a:lnTo>
                  <a:lnTo>
                    <a:pt x="20806" y="5388"/>
                  </a:lnTo>
                  <a:lnTo>
                    <a:pt x="20917" y="5151"/>
                  </a:lnTo>
                  <a:lnTo>
                    <a:pt x="21151" y="5094"/>
                  </a:lnTo>
                  <a:lnTo>
                    <a:pt x="21408" y="5038"/>
                  </a:lnTo>
                  <a:lnTo>
                    <a:pt x="21600" y="4964"/>
                  </a:lnTo>
                  <a:lnTo>
                    <a:pt x="21551" y="4438"/>
                  </a:lnTo>
                  <a:lnTo>
                    <a:pt x="21358" y="4429"/>
                  </a:lnTo>
                  <a:lnTo>
                    <a:pt x="21061" y="4449"/>
                  </a:lnTo>
                  <a:lnTo>
                    <a:pt x="20849" y="4479"/>
                  </a:lnTo>
                  <a:lnTo>
                    <a:pt x="20655" y="4286"/>
                  </a:lnTo>
                  <a:lnTo>
                    <a:pt x="20531" y="3957"/>
                  </a:lnTo>
                  <a:lnTo>
                    <a:pt x="20321" y="3704"/>
                  </a:lnTo>
                  <a:lnTo>
                    <a:pt x="20015" y="3621"/>
                  </a:lnTo>
                  <a:lnTo>
                    <a:pt x="20112" y="3190"/>
                  </a:lnTo>
                  <a:lnTo>
                    <a:pt x="20213" y="2845"/>
                  </a:lnTo>
                  <a:lnTo>
                    <a:pt x="20094" y="2575"/>
                  </a:lnTo>
                  <a:lnTo>
                    <a:pt x="19824" y="2496"/>
                  </a:lnTo>
                  <a:lnTo>
                    <a:pt x="19687" y="2795"/>
                  </a:lnTo>
                  <a:lnTo>
                    <a:pt x="19586" y="3232"/>
                  </a:lnTo>
                  <a:lnTo>
                    <a:pt x="19466" y="3693"/>
                  </a:lnTo>
                  <a:lnTo>
                    <a:pt x="19331" y="4213"/>
                  </a:lnTo>
                  <a:lnTo>
                    <a:pt x="19061" y="4518"/>
                  </a:lnTo>
                  <a:lnTo>
                    <a:pt x="18775" y="4529"/>
                  </a:lnTo>
                  <a:lnTo>
                    <a:pt x="18444" y="4487"/>
                  </a:lnTo>
                  <a:lnTo>
                    <a:pt x="18090" y="4412"/>
                  </a:lnTo>
                  <a:lnTo>
                    <a:pt x="17830" y="4417"/>
                  </a:lnTo>
                  <a:lnTo>
                    <a:pt x="17518" y="4679"/>
                  </a:lnTo>
                  <a:lnTo>
                    <a:pt x="17300" y="4681"/>
                  </a:lnTo>
                  <a:lnTo>
                    <a:pt x="17129" y="4388"/>
                  </a:lnTo>
                  <a:lnTo>
                    <a:pt x="16952" y="3969"/>
                  </a:lnTo>
                  <a:lnTo>
                    <a:pt x="16701" y="3730"/>
                  </a:lnTo>
                  <a:lnTo>
                    <a:pt x="16472" y="3550"/>
                  </a:lnTo>
                  <a:lnTo>
                    <a:pt x="16312" y="3364"/>
                  </a:lnTo>
                  <a:lnTo>
                    <a:pt x="16323" y="3006"/>
                  </a:lnTo>
                  <a:lnTo>
                    <a:pt x="16087" y="2943"/>
                  </a:lnTo>
                  <a:lnTo>
                    <a:pt x="15837" y="2957"/>
                  </a:lnTo>
                  <a:lnTo>
                    <a:pt x="15594" y="2809"/>
                  </a:lnTo>
                  <a:lnTo>
                    <a:pt x="15312" y="2742"/>
                  </a:lnTo>
                  <a:lnTo>
                    <a:pt x="15035" y="2745"/>
                  </a:lnTo>
                  <a:lnTo>
                    <a:pt x="14817" y="2720"/>
                  </a:lnTo>
                  <a:lnTo>
                    <a:pt x="14633" y="2482"/>
                  </a:lnTo>
                  <a:lnTo>
                    <a:pt x="14435" y="2048"/>
                  </a:lnTo>
                  <a:lnTo>
                    <a:pt x="14242" y="1682"/>
                  </a:lnTo>
                  <a:lnTo>
                    <a:pt x="13906" y="1398"/>
                  </a:lnTo>
                  <a:lnTo>
                    <a:pt x="13629" y="1178"/>
                  </a:lnTo>
                  <a:lnTo>
                    <a:pt x="13232" y="1004"/>
                  </a:lnTo>
                  <a:lnTo>
                    <a:pt x="12897" y="809"/>
                  </a:lnTo>
                  <a:lnTo>
                    <a:pt x="12389" y="607"/>
                  </a:lnTo>
                  <a:lnTo>
                    <a:pt x="12056" y="493"/>
                  </a:lnTo>
                  <a:lnTo>
                    <a:pt x="11761" y="457"/>
                  </a:lnTo>
                  <a:lnTo>
                    <a:pt x="11591" y="541"/>
                  </a:lnTo>
                  <a:lnTo>
                    <a:pt x="11578" y="787"/>
                  </a:lnTo>
                  <a:lnTo>
                    <a:pt x="11396" y="1031"/>
                  </a:lnTo>
                  <a:lnTo>
                    <a:pt x="11073" y="1071"/>
                  </a:lnTo>
                  <a:lnTo>
                    <a:pt x="10921" y="1110"/>
                  </a:lnTo>
                  <a:lnTo>
                    <a:pt x="10937" y="1366"/>
                  </a:lnTo>
                  <a:lnTo>
                    <a:pt x="10965" y="1647"/>
                  </a:lnTo>
                  <a:lnTo>
                    <a:pt x="10849" y="1882"/>
                  </a:lnTo>
                  <a:lnTo>
                    <a:pt x="10639" y="1900"/>
                  </a:lnTo>
                  <a:lnTo>
                    <a:pt x="10340" y="1840"/>
                  </a:lnTo>
                  <a:lnTo>
                    <a:pt x="10068" y="1882"/>
                  </a:lnTo>
                  <a:lnTo>
                    <a:pt x="9905" y="2015"/>
                  </a:lnTo>
                  <a:lnTo>
                    <a:pt x="9768" y="2251"/>
                  </a:lnTo>
                  <a:lnTo>
                    <a:pt x="9517" y="2291"/>
                  </a:lnTo>
                  <a:lnTo>
                    <a:pt x="9196" y="2206"/>
                  </a:lnTo>
                  <a:lnTo>
                    <a:pt x="8938" y="2166"/>
                  </a:lnTo>
                  <a:lnTo>
                    <a:pt x="8865" y="2367"/>
                  </a:lnTo>
                  <a:lnTo>
                    <a:pt x="8850" y="2596"/>
                  </a:lnTo>
                  <a:lnTo>
                    <a:pt x="8612" y="2643"/>
                  </a:lnTo>
                  <a:lnTo>
                    <a:pt x="8345" y="2738"/>
                  </a:lnTo>
                  <a:lnTo>
                    <a:pt x="8286" y="2368"/>
                  </a:lnTo>
                  <a:lnTo>
                    <a:pt x="8168" y="2128"/>
                  </a:lnTo>
                  <a:lnTo>
                    <a:pt x="7961" y="1925"/>
                  </a:lnTo>
                  <a:lnTo>
                    <a:pt x="7716" y="1871"/>
                  </a:lnTo>
                  <a:lnTo>
                    <a:pt x="7555" y="1666"/>
                  </a:lnTo>
                  <a:lnTo>
                    <a:pt x="7374" y="1545"/>
                  </a:lnTo>
                  <a:lnTo>
                    <a:pt x="7105" y="1470"/>
                  </a:lnTo>
                  <a:lnTo>
                    <a:pt x="6918" y="1352"/>
                  </a:lnTo>
                  <a:lnTo>
                    <a:pt x="6690" y="1194"/>
                  </a:lnTo>
                  <a:lnTo>
                    <a:pt x="6459" y="1191"/>
                  </a:lnTo>
                  <a:lnTo>
                    <a:pt x="6277" y="1123"/>
                  </a:lnTo>
                  <a:lnTo>
                    <a:pt x="6204" y="1400"/>
                  </a:lnTo>
                  <a:lnTo>
                    <a:pt x="6042" y="1474"/>
                  </a:lnTo>
                  <a:lnTo>
                    <a:pt x="5832" y="1541"/>
                  </a:lnTo>
                  <a:lnTo>
                    <a:pt x="5820" y="1771"/>
                  </a:lnTo>
                  <a:lnTo>
                    <a:pt x="6004" y="222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12605330" y="5074616"/>
              <a:ext cx="4346775" cy="3207944"/>
            </a:xfrm>
            <a:custGeom>
              <a:rect b="b" l="l" r="r" t="t"/>
              <a:pathLst>
                <a:path extrusionOk="0" h="21600" w="21600">
                  <a:moveTo>
                    <a:pt x="21129" y="5390"/>
                  </a:moveTo>
                  <a:lnTo>
                    <a:pt x="21471" y="5600"/>
                  </a:lnTo>
                  <a:lnTo>
                    <a:pt x="21593" y="5923"/>
                  </a:lnTo>
                  <a:lnTo>
                    <a:pt x="21600" y="6332"/>
                  </a:lnTo>
                  <a:lnTo>
                    <a:pt x="21537" y="6647"/>
                  </a:lnTo>
                  <a:lnTo>
                    <a:pt x="21366" y="7043"/>
                  </a:lnTo>
                  <a:lnTo>
                    <a:pt x="21128" y="7041"/>
                  </a:lnTo>
                  <a:lnTo>
                    <a:pt x="20941" y="6754"/>
                  </a:lnTo>
                  <a:lnTo>
                    <a:pt x="20740" y="6660"/>
                  </a:lnTo>
                  <a:lnTo>
                    <a:pt x="20462" y="6912"/>
                  </a:lnTo>
                  <a:lnTo>
                    <a:pt x="20280" y="7129"/>
                  </a:lnTo>
                  <a:lnTo>
                    <a:pt x="20039" y="7338"/>
                  </a:lnTo>
                  <a:lnTo>
                    <a:pt x="19814" y="7324"/>
                  </a:lnTo>
                  <a:lnTo>
                    <a:pt x="19558" y="6902"/>
                  </a:lnTo>
                  <a:lnTo>
                    <a:pt x="19439" y="6585"/>
                  </a:lnTo>
                  <a:lnTo>
                    <a:pt x="19155" y="6478"/>
                  </a:lnTo>
                  <a:lnTo>
                    <a:pt x="18946" y="6623"/>
                  </a:lnTo>
                  <a:lnTo>
                    <a:pt x="18764" y="6935"/>
                  </a:lnTo>
                  <a:lnTo>
                    <a:pt x="18549" y="7376"/>
                  </a:lnTo>
                  <a:lnTo>
                    <a:pt x="18287" y="7619"/>
                  </a:lnTo>
                  <a:lnTo>
                    <a:pt x="17956" y="7766"/>
                  </a:lnTo>
                  <a:lnTo>
                    <a:pt x="17741" y="7865"/>
                  </a:lnTo>
                  <a:lnTo>
                    <a:pt x="17346" y="7949"/>
                  </a:lnTo>
                  <a:lnTo>
                    <a:pt x="17129" y="8213"/>
                  </a:lnTo>
                  <a:lnTo>
                    <a:pt x="16897" y="8441"/>
                  </a:lnTo>
                  <a:lnTo>
                    <a:pt x="16537" y="8681"/>
                  </a:lnTo>
                  <a:lnTo>
                    <a:pt x="16188" y="8745"/>
                  </a:lnTo>
                  <a:lnTo>
                    <a:pt x="15904" y="8866"/>
                  </a:lnTo>
                  <a:lnTo>
                    <a:pt x="15617" y="8946"/>
                  </a:lnTo>
                  <a:lnTo>
                    <a:pt x="15422" y="9213"/>
                  </a:lnTo>
                  <a:lnTo>
                    <a:pt x="15367" y="9518"/>
                  </a:lnTo>
                  <a:lnTo>
                    <a:pt x="15062" y="9470"/>
                  </a:lnTo>
                  <a:lnTo>
                    <a:pt x="14755" y="9536"/>
                  </a:lnTo>
                  <a:lnTo>
                    <a:pt x="14810" y="9935"/>
                  </a:lnTo>
                  <a:lnTo>
                    <a:pt x="15098" y="10058"/>
                  </a:lnTo>
                  <a:lnTo>
                    <a:pt x="15322" y="9998"/>
                  </a:lnTo>
                  <a:lnTo>
                    <a:pt x="15449" y="10387"/>
                  </a:lnTo>
                  <a:lnTo>
                    <a:pt x="15827" y="10139"/>
                  </a:lnTo>
                  <a:lnTo>
                    <a:pt x="16026" y="9927"/>
                  </a:lnTo>
                  <a:lnTo>
                    <a:pt x="16314" y="9878"/>
                  </a:lnTo>
                  <a:cubicBezTo>
                    <a:pt x="16356" y="9891"/>
                    <a:pt x="16398" y="9904"/>
                    <a:pt x="16440" y="9918"/>
                  </a:cubicBezTo>
                  <a:cubicBezTo>
                    <a:pt x="16482" y="9931"/>
                    <a:pt x="16524" y="9944"/>
                    <a:pt x="16566" y="9957"/>
                  </a:cubicBezTo>
                  <a:lnTo>
                    <a:pt x="16386" y="10381"/>
                  </a:lnTo>
                  <a:lnTo>
                    <a:pt x="16306" y="10641"/>
                  </a:lnTo>
                  <a:lnTo>
                    <a:pt x="16371" y="11026"/>
                  </a:lnTo>
                  <a:lnTo>
                    <a:pt x="16497" y="11320"/>
                  </a:lnTo>
                  <a:lnTo>
                    <a:pt x="16736" y="11630"/>
                  </a:lnTo>
                  <a:lnTo>
                    <a:pt x="16873" y="11901"/>
                  </a:lnTo>
                  <a:lnTo>
                    <a:pt x="16857" y="12364"/>
                  </a:lnTo>
                  <a:lnTo>
                    <a:pt x="16857" y="12734"/>
                  </a:lnTo>
                  <a:lnTo>
                    <a:pt x="17006" y="13197"/>
                  </a:lnTo>
                  <a:lnTo>
                    <a:pt x="17390" y="13683"/>
                  </a:lnTo>
                  <a:lnTo>
                    <a:pt x="17543" y="14134"/>
                  </a:lnTo>
                  <a:lnTo>
                    <a:pt x="17622" y="14437"/>
                  </a:lnTo>
                  <a:lnTo>
                    <a:pt x="17874" y="14514"/>
                  </a:lnTo>
                  <a:lnTo>
                    <a:pt x="18090" y="14721"/>
                  </a:lnTo>
                  <a:lnTo>
                    <a:pt x="18184" y="15062"/>
                  </a:lnTo>
                  <a:lnTo>
                    <a:pt x="18435" y="15316"/>
                  </a:lnTo>
                  <a:lnTo>
                    <a:pt x="18552" y="15628"/>
                  </a:lnTo>
                  <a:lnTo>
                    <a:pt x="18555" y="15985"/>
                  </a:lnTo>
                  <a:lnTo>
                    <a:pt x="18635" y="16356"/>
                  </a:lnTo>
                  <a:lnTo>
                    <a:pt x="18764" y="16696"/>
                  </a:lnTo>
                  <a:lnTo>
                    <a:pt x="18752" y="17083"/>
                  </a:lnTo>
                  <a:lnTo>
                    <a:pt x="18575" y="17118"/>
                  </a:lnTo>
                  <a:lnTo>
                    <a:pt x="18328" y="17136"/>
                  </a:lnTo>
                  <a:lnTo>
                    <a:pt x="18161" y="17230"/>
                  </a:lnTo>
                  <a:lnTo>
                    <a:pt x="18008" y="17364"/>
                  </a:lnTo>
                  <a:lnTo>
                    <a:pt x="17847" y="17653"/>
                  </a:lnTo>
                  <a:lnTo>
                    <a:pt x="17817" y="17956"/>
                  </a:lnTo>
                  <a:lnTo>
                    <a:pt x="18013" y="18105"/>
                  </a:lnTo>
                  <a:lnTo>
                    <a:pt x="18315" y="18062"/>
                  </a:lnTo>
                  <a:lnTo>
                    <a:pt x="18600" y="18034"/>
                  </a:lnTo>
                  <a:lnTo>
                    <a:pt x="18856" y="18191"/>
                  </a:lnTo>
                  <a:lnTo>
                    <a:pt x="18791" y="18542"/>
                  </a:lnTo>
                  <a:lnTo>
                    <a:pt x="18485" y="18615"/>
                  </a:lnTo>
                  <a:lnTo>
                    <a:pt x="18205" y="18791"/>
                  </a:lnTo>
                  <a:lnTo>
                    <a:pt x="17990" y="18835"/>
                  </a:lnTo>
                  <a:lnTo>
                    <a:pt x="17826" y="18623"/>
                  </a:lnTo>
                  <a:lnTo>
                    <a:pt x="17673" y="18550"/>
                  </a:lnTo>
                  <a:lnTo>
                    <a:pt x="17562" y="18792"/>
                  </a:lnTo>
                  <a:lnTo>
                    <a:pt x="17562" y="19269"/>
                  </a:lnTo>
                  <a:lnTo>
                    <a:pt x="17598" y="19719"/>
                  </a:lnTo>
                  <a:lnTo>
                    <a:pt x="17843" y="19925"/>
                  </a:lnTo>
                  <a:lnTo>
                    <a:pt x="17750" y="20355"/>
                  </a:lnTo>
                  <a:lnTo>
                    <a:pt x="17873" y="20771"/>
                  </a:lnTo>
                  <a:lnTo>
                    <a:pt x="18108" y="21189"/>
                  </a:lnTo>
                  <a:lnTo>
                    <a:pt x="17834" y="21290"/>
                  </a:lnTo>
                  <a:lnTo>
                    <a:pt x="17539" y="21083"/>
                  </a:lnTo>
                  <a:lnTo>
                    <a:pt x="17278" y="20763"/>
                  </a:lnTo>
                  <a:lnTo>
                    <a:pt x="17065" y="20585"/>
                  </a:lnTo>
                  <a:lnTo>
                    <a:pt x="16824" y="20626"/>
                  </a:lnTo>
                  <a:lnTo>
                    <a:pt x="16545" y="20751"/>
                  </a:lnTo>
                  <a:lnTo>
                    <a:pt x="16258" y="20838"/>
                  </a:lnTo>
                  <a:lnTo>
                    <a:pt x="15998" y="20901"/>
                  </a:lnTo>
                  <a:lnTo>
                    <a:pt x="15818" y="20780"/>
                  </a:lnTo>
                  <a:lnTo>
                    <a:pt x="15563" y="20702"/>
                  </a:lnTo>
                  <a:lnTo>
                    <a:pt x="15392" y="20510"/>
                  </a:lnTo>
                  <a:lnTo>
                    <a:pt x="15148" y="20244"/>
                  </a:lnTo>
                  <a:lnTo>
                    <a:pt x="15050" y="19986"/>
                  </a:lnTo>
                  <a:lnTo>
                    <a:pt x="15009" y="19657"/>
                  </a:lnTo>
                  <a:lnTo>
                    <a:pt x="14867" y="19511"/>
                  </a:lnTo>
                  <a:lnTo>
                    <a:pt x="14672" y="19625"/>
                  </a:lnTo>
                  <a:lnTo>
                    <a:pt x="14486" y="19825"/>
                  </a:lnTo>
                  <a:lnTo>
                    <a:pt x="14359" y="19986"/>
                  </a:lnTo>
                  <a:lnTo>
                    <a:pt x="13953" y="19994"/>
                  </a:lnTo>
                  <a:lnTo>
                    <a:pt x="13598" y="20123"/>
                  </a:lnTo>
                  <a:lnTo>
                    <a:pt x="13278" y="20035"/>
                  </a:lnTo>
                  <a:lnTo>
                    <a:pt x="12924" y="19879"/>
                  </a:lnTo>
                  <a:lnTo>
                    <a:pt x="12608" y="19854"/>
                  </a:lnTo>
                  <a:lnTo>
                    <a:pt x="12324" y="20143"/>
                  </a:lnTo>
                  <a:lnTo>
                    <a:pt x="11701" y="20274"/>
                  </a:lnTo>
                  <a:lnTo>
                    <a:pt x="11269" y="20166"/>
                  </a:lnTo>
                  <a:lnTo>
                    <a:pt x="10803" y="20229"/>
                  </a:lnTo>
                  <a:lnTo>
                    <a:pt x="10452" y="20140"/>
                  </a:lnTo>
                  <a:lnTo>
                    <a:pt x="10039" y="20269"/>
                  </a:lnTo>
                  <a:lnTo>
                    <a:pt x="9563" y="20359"/>
                  </a:lnTo>
                  <a:lnTo>
                    <a:pt x="9201" y="20243"/>
                  </a:lnTo>
                  <a:lnTo>
                    <a:pt x="8944" y="20341"/>
                  </a:lnTo>
                  <a:lnTo>
                    <a:pt x="8779" y="20641"/>
                  </a:lnTo>
                  <a:lnTo>
                    <a:pt x="8509" y="20784"/>
                  </a:lnTo>
                  <a:lnTo>
                    <a:pt x="8112" y="20985"/>
                  </a:lnTo>
                  <a:lnTo>
                    <a:pt x="7722" y="20983"/>
                  </a:lnTo>
                  <a:lnTo>
                    <a:pt x="7367" y="21063"/>
                  </a:lnTo>
                  <a:lnTo>
                    <a:pt x="7003" y="21266"/>
                  </a:lnTo>
                  <a:lnTo>
                    <a:pt x="6702" y="21385"/>
                  </a:lnTo>
                  <a:lnTo>
                    <a:pt x="6314" y="21499"/>
                  </a:lnTo>
                  <a:lnTo>
                    <a:pt x="6005" y="21600"/>
                  </a:lnTo>
                  <a:lnTo>
                    <a:pt x="5933" y="21074"/>
                  </a:lnTo>
                  <a:lnTo>
                    <a:pt x="5702" y="20725"/>
                  </a:lnTo>
                  <a:lnTo>
                    <a:pt x="5298" y="20621"/>
                  </a:lnTo>
                  <a:lnTo>
                    <a:pt x="4891" y="20433"/>
                  </a:lnTo>
                  <a:lnTo>
                    <a:pt x="4834" y="19873"/>
                  </a:lnTo>
                  <a:lnTo>
                    <a:pt x="4906" y="19422"/>
                  </a:lnTo>
                  <a:lnTo>
                    <a:pt x="4984" y="18877"/>
                  </a:lnTo>
                  <a:lnTo>
                    <a:pt x="4962" y="18590"/>
                  </a:lnTo>
                  <a:lnTo>
                    <a:pt x="4996" y="18309"/>
                  </a:lnTo>
                  <a:lnTo>
                    <a:pt x="4859" y="18057"/>
                  </a:lnTo>
                  <a:lnTo>
                    <a:pt x="4518" y="18097"/>
                  </a:lnTo>
                  <a:lnTo>
                    <a:pt x="4180" y="18540"/>
                  </a:lnTo>
                  <a:lnTo>
                    <a:pt x="3982" y="18930"/>
                  </a:lnTo>
                  <a:lnTo>
                    <a:pt x="3842" y="18438"/>
                  </a:lnTo>
                  <a:lnTo>
                    <a:pt x="3906" y="18107"/>
                  </a:lnTo>
                  <a:lnTo>
                    <a:pt x="4224" y="17844"/>
                  </a:lnTo>
                  <a:lnTo>
                    <a:pt x="4505" y="17559"/>
                  </a:lnTo>
                  <a:lnTo>
                    <a:pt x="4486" y="17257"/>
                  </a:lnTo>
                  <a:lnTo>
                    <a:pt x="4467" y="16904"/>
                  </a:lnTo>
                  <a:lnTo>
                    <a:pt x="4689" y="16450"/>
                  </a:lnTo>
                  <a:lnTo>
                    <a:pt x="4795" y="16156"/>
                  </a:lnTo>
                  <a:lnTo>
                    <a:pt x="4745" y="15771"/>
                  </a:lnTo>
                  <a:lnTo>
                    <a:pt x="4507" y="15528"/>
                  </a:lnTo>
                  <a:lnTo>
                    <a:pt x="4194" y="15263"/>
                  </a:lnTo>
                  <a:lnTo>
                    <a:pt x="3860" y="15182"/>
                  </a:lnTo>
                  <a:lnTo>
                    <a:pt x="3548" y="15201"/>
                  </a:lnTo>
                  <a:lnTo>
                    <a:pt x="3157" y="15302"/>
                  </a:lnTo>
                  <a:lnTo>
                    <a:pt x="2779" y="15147"/>
                  </a:lnTo>
                  <a:lnTo>
                    <a:pt x="2443" y="14681"/>
                  </a:lnTo>
                  <a:lnTo>
                    <a:pt x="2314" y="14377"/>
                  </a:lnTo>
                  <a:lnTo>
                    <a:pt x="2313" y="13975"/>
                  </a:lnTo>
                  <a:lnTo>
                    <a:pt x="2370" y="13600"/>
                  </a:lnTo>
                  <a:lnTo>
                    <a:pt x="2109" y="13302"/>
                  </a:lnTo>
                  <a:lnTo>
                    <a:pt x="1907" y="13240"/>
                  </a:lnTo>
                  <a:lnTo>
                    <a:pt x="1529" y="13066"/>
                  </a:lnTo>
                  <a:lnTo>
                    <a:pt x="1281" y="12740"/>
                  </a:lnTo>
                  <a:lnTo>
                    <a:pt x="1218" y="12378"/>
                  </a:lnTo>
                  <a:lnTo>
                    <a:pt x="930" y="11939"/>
                  </a:lnTo>
                  <a:lnTo>
                    <a:pt x="837" y="11732"/>
                  </a:lnTo>
                  <a:lnTo>
                    <a:pt x="590" y="11370"/>
                  </a:lnTo>
                  <a:lnTo>
                    <a:pt x="409" y="10999"/>
                  </a:lnTo>
                  <a:lnTo>
                    <a:pt x="197" y="10302"/>
                  </a:lnTo>
                  <a:lnTo>
                    <a:pt x="211" y="9754"/>
                  </a:lnTo>
                  <a:lnTo>
                    <a:pt x="377" y="9140"/>
                  </a:lnTo>
                  <a:lnTo>
                    <a:pt x="377" y="8862"/>
                  </a:lnTo>
                  <a:lnTo>
                    <a:pt x="192" y="8419"/>
                  </a:lnTo>
                  <a:lnTo>
                    <a:pt x="0" y="8304"/>
                  </a:lnTo>
                  <a:lnTo>
                    <a:pt x="656" y="7462"/>
                  </a:lnTo>
                  <a:lnTo>
                    <a:pt x="1127" y="7074"/>
                  </a:lnTo>
                  <a:lnTo>
                    <a:pt x="1420" y="6639"/>
                  </a:lnTo>
                  <a:lnTo>
                    <a:pt x="1617" y="6199"/>
                  </a:lnTo>
                  <a:lnTo>
                    <a:pt x="1934" y="5654"/>
                  </a:lnTo>
                  <a:lnTo>
                    <a:pt x="2286" y="5332"/>
                  </a:lnTo>
                  <a:lnTo>
                    <a:pt x="2695" y="5045"/>
                  </a:lnTo>
                  <a:lnTo>
                    <a:pt x="3035" y="4861"/>
                  </a:lnTo>
                  <a:lnTo>
                    <a:pt x="3420" y="4536"/>
                  </a:lnTo>
                  <a:lnTo>
                    <a:pt x="3686" y="4385"/>
                  </a:lnTo>
                  <a:lnTo>
                    <a:pt x="4052" y="4387"/>
                  </a:lnTo>
                  <a:lnTo>
                    <a:pt x="4444" y="4326"/>
                  </a:lnTo>
                  <a:lnTo>
                    <a:pt x="4810" y="4165"/>
                  </a:lnTo>
                  <a:lnTo>
                    <a:pt x="5140" y="4162"/>
                  </a:lnTo>
                  <a:lnTo>
                    <a:pt x="6237" y="4284"/>
                  </a:lnTo>
                  <a:lnTo>
                    <a:pt x="6759" y="4278"/>
                  </a:lnTo>
                  <a:lnTo>
                    <a:pt x="7201" y="4360"/>
                  </a:lnTo>
                  <a:lnTo>
                    <a:pt x="7765" y="4325"/>
                  </a:lnTo>
                  <a:lnTo>
                    <a:pt x="8066" y="4313"/>
                  </a:lnTo>
                  <a:lnTo>
                    <a:pt x="8594" y="4033"/>
                  </a:lnTo>
                  <a:lnTo>
                    <a:pt x="8745" y="3804"/>
                  </a:lnTo>
                  <a:lnTo>
                    <a:pt x="8759" y="3217"/>
                  </a:lnTo>
                  <a:lnTo>
                    <a:pt x="8671" y="2706"/>
                  </a:lnTo>
                  <a:lnTo>
                    <a:pt x="8501" y="2278"/>
                  </a:lnTo>
                  <a:lnTo>
                    <a:pt x="8288" y="1731"/>
                  </a:lnTo>
                  <a:lnTo>
                    <a:pt x="8025" y="1196"/>
                  </a:lnTo>
                  <a:lnTo>
                    <a:pt x="8178" y="896"/>
                  </a:lnTo>
                  <a:lnTo>
                    <a:pt x="8434" y="773"/>
                  </a:lnTo>
                  <a:lnTo>
                    <a:pt x="8836" y="970"/>
                  </a:lnTo>
                  <a:lnTo>
                    <a:pt x="8902" y="479"/>
                  </a:lnTo>
                  <a:lnTo>
                    <a:pt x="9168" y="218"/>
                  </a:lnTo>
                  <a:lnTo>
                    <a:pt x="9336" y="551"/>
                  </a:lnTo>
                  <a:lnTo>
                    <a:pt x="9528" y="553"/>
                  </a:lnTo>
                  <a:lnTo>
                    <a:pt x="9529" y="278"/>
                  </a:lnTo>
                  <a:lnTo>
                    <a:pt x="9770" y="0"/>
                  </a:lnTo>
                  <a:lnTo>
                    <a:pt x="10130" y="236"/>
                  </a:lnTo>
                  <a:lnTo>
                    <a:pt x="10475" y="497"/>
                  </a:lnTo>
                  <a:lnTo>
                    <a:pt x="10749" y="551"/>
                  </a:lnTo>
                  <a:lnTo>
                    <a:pt x="10927" y="818"/>
                  </a:lnTo>
                  <a:lnTo>
                    <a:pt x="11142" y="888"/>
                  </a:lnTo>
                  <a:lnTo>
                    <a:pt x="11703" y="362"/>
                  </a:lnTo>
                  <a:lnTo>
                    <a:pt x="12959" y="1888"/>
                  </a:lnTo>
                  <a:lnTo>
                    <a:pt x="13516" y="1379"/>
                  </a:lnTo>
                  <a:lnTo>
                    <a:pt x="13907" y="953"/>
                  </a:lnTo>
                  <a:lnTo>
                    <a:pt x="14155" y="613"/>
                  </a:lnTo>
                  <a:lnTo>
                    <a:pt x="14519" y="607"/>
                  </a:lnTo>
                  <a:lnTo>
                    <a:pt x="14795" y="879"/>
                  </a:lnTo>
                  <a:lnTo>
                    <a:pt x="14860" y="1212"/>
                  </a:lnTo>
                  <a:lnTo>
                    <a:pt x="15078" y="1307"/>
                  </a:lnTo>
                  <a:lnTo>
                    <a:pt x="15643" y="1267"/>
                  </a:lnTo>
                  <a:lnTo>
                    <a:pt x="16247" y="1346"/>
                  </a:lnTo>
                  <a:lnTo>
                    <a:pt x="17281" y="1386"/>
                  </a:lnTo>
                  <a:lnTo>
                    <a:pt x="17675" y="1730"/>
                  </a:lnTo>
                  <a:lnTo>
                    <a:pt x="17803" y="1960"/>
                  </a:lnTo>
                  <a:lnTo>
                    <a:pt x="18187" y="1814"/>
                  </a:lnTo>
                  <a:lnTo>
                    <a:pt x="18646" y="2686"/>
                  </a:lnTo>
                  <a:lnTo>
                    <a:pt x="19146" y="3375"/>
                  </a:lnTo>
                  <a:lnTo>
                    <a:pt x="19538" y="3631"/>
                  </a:lnTo>
                  <a:lnTo>
                    <a:pt x="20080" y="4461"/>
                  </a:lnTo>
                  <a:lnTo>
                    <a:pt x="20139" y="4816"/>
                  </a:lnTo>
                  <a:lnTo>
                    <a:pt x="20291" y="4986"/>
                  </a:lnTo>
                  <a:lnTo>
                    <a:pt x="20559" y="4983"/>
                  </a:lnTo>
                  <a:lnTo>
                    <a:pt x="20819" y="5164"/>
                  </a:lnTo>
                  <a:lnTo>
                    <a:pt x="21129" y="539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306011" y="2650800"/>
              <a:ext cx="7090101" cy="3855565"/>
            </a:xfrm>
            <a:custGeom>
              <a:rect b="b" l="l" r="r" t="t"/>
              <a:pathLst>
                <a:path extrusionOk="0" h="21600" w="21600">
                  <a:moveTo>
                    <a:pt x="15784" y="20509"/>
                  </a:moveTo>
                  <a:lnTo>
                    <a:pt x="13836" y="20832"/>
                  </a:lnTo>
                  <a:lnTo>
                    <a:pt x="13080" y="21001"/>
                  </a:lnTo>
                  <a:lnTo>
                    <a:pt x="12107" y="21112"/>
                  </a:lnTo>
                  <a:lnTo>
                    <a:pt x="10975" y="21237"/>
                  </a:lnTo>
                  <a:lnTo>
                    <a:pt x="9637" y="21327"/>
                  </a:lnTo>
                  <a:lnTo>
                    <a:pt x="8210" y="21471"/>
                  </a:lnTo>
                  <a:lnTo>
                    <a:pt x="6797" y="21600"/>
                  </a:lnTo>
                  <a:lnTo>
                    <a:pt x="6336" y="21585"/>
                  </a:lnTo>
                  <a:lnTo>
                    <a:pt x="6328" y="21058"/>
                  </a:lnTo>
                  <a:lnTo>
                    <a:pt x="5220" y="21051"/>
                  </a:lnTo>
                  <a:lnTo>
                    <a:pt x="4498" y="21002"/>
                  </a:lnTo>
                  <a:lnTo>
                    <a:pt x="4143" y="20942"/>
                  </a:lnTo>
                  <a:lnTo>
                    <a:pt x="3880" y="20730"/>
                  </a:lnTo>
                  <a:lnTo>
                    <a:pt x="3684" y="20426"/>
                  </a:lnTo>
                  <a:lnTo>
                    <a:pt x="3503" y="20044"/>
                  </a:lnTo>
                  <a:lnTo>
                    <a:pt x="3349" y="19819"/>
                  </a:lnTo>
                  <a:lnTo>
                    <a:pt x="2787" y="19455"/>
                  </a:lnTo>
                  <a:lnTo>
                    <a:pt x="2144" y="18878"/>
                  </a:lnTo>
                  <a:lnTo>
                    <a:pt x="1536" y="18456"/>
                  </a:lnTo>
                  <a:lnTo>
                    <a:pt x="1034" y="17995"/>
                  </a:lnTo>
                  <a:lnTo>
                    <a:pt x="858" y="17990"/>
                  </a:lnTo>
                  <a:lnTo>
                    <a:pt x="669" y="17597"/>
                  </a:lnTo>
                  <a:lnTo>
                    <a:pt x="564" y="17328"/>
                  </a:lnTo>
                  <a:lnTo>
                    <a:pt x="363" y="17221"/>
                  </a:lnTo>
                  <a:lnTo>
                    <a:pt x="170" y="17166"/>
                  </a:lnTo>
                  <a:lnTo>
                    <a:pt x="0" y="17067"/>
                  </a:lnTo>
                  <a:lnTo>
                    <a:pt x="113" y="16801"/>
                  </a:lnTo>
                  <a:lnTo>
                    <a:pt x="1835" y="14858"/>
                  </a:lnTo>
                  <a:lnTo>
                    <a:pt x="2038" y="14549"/>
                  </a:lnTo>
                  <a:lnTo>
                    <a:pt x="2134" y="14260"/>
                  </a:lnTo>
                  <a:lnTo>
                    <a:pt x="2069" y="13915"/>
                  </a:lnTo>
                  <a:lnTo>
                    <a:pt x="1828" y="13196"/>
                  </a:lnTo>
                  <a:lnTo>
                    <a:pt x="2059" y="12755"/>
                  </a:lnTo>
                  <a:lnTo>
                    <a:pt x="2144" y="12544"/>
                  </a:lnTo>
                  <a:lnTo>
                    <a:pt x="2081" y="12146"/>
                  </a:lnTo>
                  <a:lnTo>
                    <a:pt x="2183" y="11755"/>
                  </a:lnTo>
                  <a:lnTo>
                    <a:pt x="2339" y="11937"/>
                  </a:lnTo>
                  <a:lnTo>
                    <a:pt x="2548" y="11906"/>
                  </a:lnTo>
                  <a:lnTo>
                    <a:pt x="2616" y="11696"/>
                  </a:lnTo>
                  <a:lnTo>
                    <a:pt x="2522" y="11335"/>
                  </a:lnTo>
                  <a:lnTo>
                    <a:pt x="2620" y="10999"/>
                  </a:lnTo>
                  <a:lnTo>
                    <a:pt x="2777" y="11131"/>
                  </a:lnTo>
                  <a:lnTo>
                    <a:pt x="2856" y="10850"/>
                  </a:lnTo>
                  <a:lnTo>
                    <a:pt x="2847" y="10457"/>
                  </a:lnTo>
                  <a:lnTo>
                    <a:pt x="3009" y="10225"/>
                  </a:lnTo>
                  <a:lnTo>
                    <a:pt x="3223" y="10443"/>
                  </a:lnTo>
                  <a:lnTo>
                    <a:pt x="3774" y="10591"/>
                  </a:lnTo>
                  <a:lnTo>
                    <a:pt x="4196" y="10327"/>
                  </a:lnTo>
                  <a:lnTo>
                    <a:pt x="4268" y="9957"/>
                  </a:lnTo>
                  <a:lnTo>
                    <a:pt x="4475" y="9993"/>
                  </a:lnTo>
                  <a:lnTo>
                    <a:pt x="4716" y="9910"/>
                  </a:lnTo>
                  <a:lnTo>
                    <a:pt x="4854" y="9988"/>
                  </a:lnTo>
                  <a:lnTo>
                    <a:pt x="4950" y="9797"/>
                  </a:lnTo>
                  <a:lnTo>
                    <a:pt x="5027" y="9407"/>
                  </a:lnTo>
                  <a:lnTo>
                    <a:pt x="5147" y="9087"/>
                  </a:lnTo>
                  <a:lnTo>
                    <a:pt x="5302" y="9033"/>
                  </a:lnTo>
                  <a:lnTo>
                    <a:pt x="5431" y="8771"/>
                  </a:lnTo>
                  <a:lnTo>
                    <a:pt x="5487" y="8438"/>
                  </a:lnTo>
                  <a:lnTo>
                    <a:pt x="5785" y="7803"/>
                  </a:lnTo>
                  <a:lnTo>
                    <a:pt x="6028" y="7357"/>
                  </a:lnTo>
                  <a:lnTo>
                    <a:pt x="6153" y="7196"/>
                  </a:lnTo>
                  <a:lnTo>
                    <a:pt x="6298" y="6491"/>
                  </a:lnTo>
                  <a:lnTo>
                    <a:pt x="6479" y="6219"/>
                  </a:lnTo>
                  <a:lnTo>
                    <a:pt x="6645" y="6178"/>
                  </a:lnTo>
                  <a:lnTo>
                    <a:pt x="6889" y="5289"/>
                  </a:lnTo>
                  <a:lnTo>
                    <a:pt x="7137" y="5246"/>
                  </a:lnTo>
                  <a:lnTo>
                    <a:pt x="7292" y="4948"/>
                  </a:lnTo>
                  <a:lnTo>
                    <a:pt x="7358" y="4376"/>
                  </a:lnTo>
                  <a:lnTo>
                    <a:pt x="7243" y="4085"/>
                  </a:lnTo>
                  <a:lnTo>
                    <a:pt x="7155" y="3995"/>
                  </a:lnTo>
                  <a:lnTo>
                    <a:pt x="7146" y="3631"/>
                  </a:lnTo>
                  <a:lnTo>
                    <a:pt x="7230" y="3344"/>
                  </a:lnTo>
                  <a:lnTo>
                    <a:pt x="7396" y="3308"/>
                  </a:lnTo>
                  <a:lnTo>
                    <a:pt x="7607" y="3307"/>
                  </a:lnTo>
                  <a:lnTo>
                    <a:pt x="7803" y="3079"/>
                  </a:lnTo>
                  <a:lnTo>
                    <a:pt x="8037" y="2918"/>
                  </a:lnTo>
                  <a:lnTo>
                    <a:pt x="8335" y="2931"/>
                  </a:lnTo>
                  <a:lnTo>
                    <a:pt x="8646" y="2923"/>
                  </a:lnTo>
                  <a:lnTo>
                    <a:pt x="8526" y="3218"/>
                  </a:lnTo>
                  <a:lnTo>
                    <a:pt x="8381" y="3518"/>
                  </a:lnTo>
                  <a:lnTo>
                    <a:pt x="8264" y="3771"/>
                  </a:lnTo>
                  <a:lnTo>
                    <a:pt x="8215" y="4135"/>
                  </a:lnTo>
                  <a:lnTo>
                    <a:pt x="8120" y="4585"/>
                  </a:lnTo>
                  <a:lnTo>
                    <a:pt x="8072" y="4885"/>
                  </a:lnTo>
                  <a:lnTo>
                    <a:pt x="8079" y="5199"/>
                  </a:lnTo>
                  <a:lnTo>
                    <a:pt x="8236" y="5318"/>
                  </a:lnTo>
                  <a:lnTo>
                    <a:pt x="8435" y="5476"/>
                  </a:lnTo>
                  <a:lnTo>
                    <a:pt x="8648" y="5662"/>
                  </a:lnTo>
                  <a:lnTo>
                    <a:pt x="8911" y="5760"/>
                  </a:lnTo>
                  <a:lnTo>
                    <a:pt x="9029" y="5349"/>
                  </a:lnTo>
                  <a:lnTo>
                    <a:pt x="9111" y="4960"/>
                  </a:lnTo>
                  <a:lnTo>
                    <a:pt x="9308" y="4825"/>
                  </a:lnTo>
                  <a:lnTo>
                    <a:pt x="9348" y="5159"/>
                  </a:lnTo>
                  <a:lnTo>
                    <a:pt x="9467" y="5346"/>
                  </a:lnTo>
                  <a:lnTo>
                    <a:pt x="9686" y="5119"/>
                  </a:lnTo>
                  <a:lnTo>
                    <a:pt x="9886" y="4953"/>
                  </a:lnTo>
                  <a:lnTo>
                    <a:pt x="10026" y="5257"/>
                  </a:lnTo>
                  <a:lnTo>
                    <a:pt x="10187" y="5252"/>
                  </a:lnTo>
                  <a:lnTo>
                    <a:pt x="10245" y="5550"/>
                  </a:lnTo>
                  <a:lnTo>
                    <a:pt x="10553" y="5511"/>
                  </a:lnTo>
                  <a:lnTo>
                    <a:pt x="10706" y="5324"/>
                  </a:lnTo>
                  <a:lnTo>
                    <a:pt x="10897" y="5234"/>
                  </a:lnTo>
                  <a:lnTo>
                    <a:pt x="11034" y="5082"/>
                  </a:lnTo>
                  <a:lnTo>
                    <a:pt x="11026" y="4716"/>
                  </a:lnTo>
                  <a:lnTo>
                    <a:pt x="10953" y="4422"/>
                  </a:lnTo>
                  <a:lnTo>
                    <a:pt x="10880" y="4097"/>
                  </a:lnTo>
                  <a:lnTo>
                    <a:pt x="11009" y="3888"/>
                  </a:lnTo>
                  <a:lnTo>
                    <a:pt x="11236" y="3836"/>
                  </a:lnTo>
                  <a:lnTo>
                    <a:pt x="11391" y="3691"/>
                  </a:lnTo>
                  <a:lnTo>
                    <a:pt x="11453" y="3386"/>
                  </a:lnTo>
                  <a:lnTo>
                    <a:pt x="11532" y="3166"/>
                  </a:lnTo>
                  <a:lnTo>
                    <a:pt x="11675" y="3051"/>
                  </a:lnTo>
                  <a:lnTo>
                    <a:pt x="11792" y="2690"/>
                  </a:lnTo>
                  <a:lnTo>
                    <a:pt x="11871" y="2525"/>
                  </a:lnTo>
                  <a:lnTo>
                    <a:pt x="12017" y="2577"/>
                  </a:lnTo>
                  <a:lnTo>
                    <a:pt x="12142" y="2705"/>
                  </a:lnTo>
                  <a:lnTo>
                    <a:pt x="12300" y="2911"/>
                  </a:lnTo>
                  <a:lnTo>
                    <a:pt x="12348" y="3141"/>
                  </a:lnTo>
                  <a:lnTo>
                    <a:pt x="12277" y="3413"/>
                  </a:lnTo>
                  <a:lnTo>
                    <a:pt x="12281" y="3677"/>
                  </a:lnTo>
                  <a:lnTo>
                    <a:pt x="12454" y="3677"/>
                  </a:lnTo>
                  <a:lnTo>
                    <a:pt x="12615" y="3744"/>
                  </a:lnTo>
                  <a:lnTo>
                    <a:pt x="12770" y="3768"/>
                  </a:lnTo>
                  <a:lnTo>
                    <a:pt x="12853" y="3499"/>
                  </a:lnTo>
                  <a:lnTo>
                    <a:pt x="12851" y="3214"/>
                  </a:lnTo>
                  <a:lnTo>
                    <a:pt x="13039" y="3198"/>
                  </a:lnTo>
                  <a:lnTo>
                    <a:pt x="13185" y="3100"/>
                  </a:lnTo>
                  <a:lnTo>
                    <a:pt x="13211" y="2781"/>
                  </a:lnTo>
                  <a:lnTo>
                    <a:pt x="13390" y="2361"/>
                  </a:lnTo>
                  <a:lnTo>
                    <a:pt x="13608" y="2330"/>
                  </a:lnTo>
                  <a:lnTo>
                    <a:pt x="13785" y="2061"/>
                  </a:lnTo>
                  <a:lnTo>
                    <a:pt x="13943" y="1875"/>
                  </a:lnTo>
                  <a:lnTo>
                    <a:pt x="14098" y="1719"/>
                  </a:lnTo>
                  <a:lnTo>
                    <a:pt x="14274" y="1671"/>
                  </a:lnTo>
                  <a:lnTo>
                    <a:pt x="14452" y="1519"/>
                  </a:lnTo>
                  <a:lnTo>
                    <a:pt x="14551" y="1214"/>
                  </a:lnTo>
                  <a:lnTo>
                    <a:pt x="14565" y="924"/>
                  </a:lnTo>
                  <a:lnTo>
                    <a:pt x="14520" y="600"/>
                  </a:lnTo>
                  <a:lnTo>
                    <a:pt x="14389" y="698"/>
                  </a:lnTo>
                  <a:lnTo>
                    <a:pt x="14277" y="836"/>
                  </a:lnTo>
                  <a:lnTo>
                    <a:pt x="14074" y="727"/>
                  </a:lnTo>
                  <a:lnTo>
                    <a:pt x="14022" y="446"/>
                  </a:lnTo>
                  <a:lnTo>
                    <a:pt x="14097" y="80"/>
                  </a:lnTo>
                  <a:lnTo>
                    <a:pt x="14326" y="14"/>
                  </a:lnTo>
                  <a:lnTo>
                    <a:pt x="14500" y="48"/>
                  </a:lnTo>
                  <a:lnTo>
                    <a:pt x="14660" y="88"/>
                  </a:lnTo>
                  <a:lnTo>
                    <a:pt x="14815" y="0"/>
                  </a:lnTo>
                  <a:lnTo>
                    <a:pt x="15004" y="117"/>
                  </a:lnTo>
                  <a:lnTo>
                    <a:pt x="15213" y="130"/>
                  </a:lnTo>
                  <a:lnTo>
                    <a:pt x="15413" y="323"/>
                  </a:lnTo>
                  <a:lnTo>
                    <a:pt x="15351" y="685"/>
                  </a:lnTo>
                  <a:lnTo>
                    <a:pt x="15377" y="1077"/>
                  </a:lnTo>
                  <a:lnTo>
                    <a:pt x="15405" y="1465"/>
                  </a:lnTo>
                  <a:lnTo>
                    <a:pt x="15338" y="1825"/>
                  </a:lnTo>
                  <a:lnTo>
                    <a:pt x="15216" y="1947"/>
                  </a:lnTo>
                  <a:lnTo>
                    <a:pt x="15004" y="1950"/>
                  </a:lnTo>
                  <a:lnTo>
                    <a:pt x="15047" y="2164"/>
                  </a:lnTo>
                  <a:lnTo>
                    <a:pt x="15283" y="2535"/>
                  </a:lnTo>
                  <a:lnTo>
                    <a:pt x="15431" y="2614"/>
                  </a:lnTo>
                  <a:lnTo>
                    <a:pt x="15635" y="2218"/>
                  </a:lnTo>
                  <a:lnTo>
                    <a:pt x="15797" y="2180"/>
                  </a:lnTo>
                  <a:lnTo>
                    <a:pt x="15938" y="2249"/>
                  </a:lnTo>
                  <a:lnTo>
                    <a:pt x="16053" y="2469"/>
                  </a:lnTo>
                  <a:lnTo>
                    <a:pt x="16083" y="2901"/>
                  </a:lnTo>
                  <a:lnTo>
                    <a:pt x="16130" y="3183"/>
                  </a:lnTo>
                  <a:lnTo>
                    <a:pt x="16203" y="2914"/>
                  </a:lnTo>
                  <a:lnTo>
                    <a:pt x="16187" y="2331"/>
                  </a:lnTo>
                  <a:lnTo>
                    <a:pt x="16358" y="2360"/>
                  </a:lnTo>
                  <a:lnTo>
                    <a:pt x="16490" y="2653"/>
                  </a:lnTo>
                  <a:lnTo>
                    <a:pt x="16476" y="2986"/>
                  </a:lnTo>
                  <a:lnTo>
                    <a:pt x="16613" y="3262"/>
                  </a:lnTo>
                  <a:lnTo>
                    <a:pt x="16837" y="3566"/>
                  </a:lnTo>
                  <a:lnTo>
                    <a:pt x="16761" y="3889"/>
                  </a:lnTo>
                  <a:lnTo>
                    <a:pt x="16626" y="4052"/>
                  </a:lnTo>
                  <a:lnTo>
                    <a:pt x="16604" y="4305"/>
                  </a:lnTo>
                  <a:lnTo>
                    <a:pt x="16674" y="4506"/>
                  </a:lnTo>
                  <a:lnTo>
                    <a:pt x="16995" y="4479"/>
                  </a:lnTo>
                  <a:lnTo>
                    <a:pt x="17184" y="4305"/>
                  </a:lnTo>
                  <a:lnTo>
                    <a:pt x="17426" y="3735"/>
                  </a:lnTo>
                  <a:lnTo>
                    <a:pt x="17625" y="3477"/>
                  </a:lnTo>
                  <a:lnTo>
                    <a:pt x="17844" y="3567"/>
                  </a:lnTo>
                  <a:lnTo>
                    <a:pt x="17980" y="3357"/>
                  </a:lnTo>
                  <a:lnTo>
                    <a:pt x="18114" y="3010"/>
                  </a:lnTo>
                  <a:lnTo>
                    <a:pt x="18321" y="3321"/>
                  </a:lnTo>
                  <a:lnTo>
                    <a:pt x="18455" y="3382"/>
                  </a:lnTo>
                  <a:lnTo>
                    <a:pt x="18529" y="3208"/>
                  </a:lnTo>
                  <a:lnTo>
                    <a:pt x="18541" y="2839"/>
                  </a:lnTo>
                  <a:lnTo>
                    <a:pt x="18750" y="2742"/>
                  </a:lnTo>
                  <a:lnTo>
                    <a:pt x="18854" y="2888"/>
                  </a:lnTo>
                  <a:lnTo>
                    <a:pt x="18986" y="2900"/>
                  </a:lnTo>
                  <a:lnTo>
                    <a:pt x="18933" y="2480"/>
                  </a:lnTo>
                  <a:lnTo>
                    <a:pt x="19043" y="2169"/>
                  </a:lnTo>
                  <a:lnTo>
                    <a:pt x="18939" y="1702"/>
                  </a:lnTo>
                  <a:lnTo>
                    <a:pt x="18975" y="1370"/>
                  </a:lnTo>
                  <a:lnTo>
                    <a:pt x="19138" y="1276"/>
                  </a:lnTo>
                  <a:lnTo>
                    <a:pt x="19225" y="1001"/>
                  </a:lnTo>
                  <a:lnTo>
                    <a:pt x="19360" y="852"/>
                  </a:lnTo>
                  <a:lnTo>
                    <a:pt x="19552" y="1336"/>
                  </a:lnTo>
                  <a:lnTo>
                    <a:pt x="19726" y="1352"/>
                  </a:lnTo>
                  <a:lnTo>
                    <a:pt x="19911" y="1264"/>
                  </a:lnTo>
                  <a:lnTo>
                    <a:pt x="20146" y="1692"/>
                  </a:lnTo>
                  <a:lnTo>
                    <a:pt x="20227" y="2097"/>
                  </a:lnTo>
                  <a:lnTo>
                    <a:pt x="20190" y="2330"/>
                  </a:lnTo>
                  <a:lnTo>
                    <a:pt x="20310" y="2611"/>
                  </a:lnTo>
                  <a:lnTo>
                    <a:pt x="20233" y="3292"/>
                  </a:lnTo>
                  <a:lnTo>
                    <a:pt x="19830" y="4014"/>
                  </a:lnTo>
                  <a:lnTo>
                    <a:pt x="19819" y="4354"/>
                  </a:lnTo>
                  <a:lnTo>
                    <a:pt x="19769" y="4844"/>
                  </a:lnTo>
                  <a:lnTo>
                    <a:pt x="19735" y="5118"/>
                  </a:lnTo>
                  <a:lnTo>
                    <a:pt x="19791" y="5446"/>
                  </a:lnTo>
                  <a:lnTo>
                    <a:pt x="19930" y="5688"/>
                  </a:lnTo>
                  <a:lnTo>
                    <a:pt x="20140" y="5920"/>
                  </a:lnTo>
                  <a:lnTo>
                    <a:pt x="20204" y="6413"/>
                  </a:lnTo>
                  <a:lnTo>
                    <a:pt x="20141" y="6740"/>
                  </a:lnTo>
                  <a:lnTo>
                    <a:pt x="20118" y="7033"/>
                  </a:lnTo>
                  <a:lnTo>
                    <a:pt x="20173" y="7306"/>
                  </a:lnTo>
                  <a:lnTo>
                    <a:pt x="20333" y="7654"/>
                  </a:lnTo>
                  <a:lnTo>
                    <a:pt x="20394" y="8112"/>
                  </a:lnTo>
                  <a:lnTo>
                    <a:pt x="20491" y="8727"/>
                  </a:lnTo>
                  <a:lnTo>
                    <a:pt x="20437" y="9458"/>
                  </a:lnTo>
                  <a:lnTo>
                    <a:pt x="20263" y="9552"/>
                  </a:lnTo>
                  <a:lnTo>
                    <a:pt x="20096" y="9671"/>
                  </a:lnTo>
                  <a:lnTo>
                    <a:pt x="19879" y="9808"/>
                  </a:lnTo>
                  <a:lnTo>
                    <a:pt x="19781" y="9927"/>
                  </a:lnTo>
                  <a:lnTo>
                    <a:pt x="19860" y="10272"/>
                  </a:lnTo>
                  <a:lnTo>
                    <a:pt x="20291" y="10040"/>
                  </a:lnTo>
                  <a:lnTo>
                    <a:pt x="20337" y="10487"/>
                  </a:lnTo>
                  <a:lnTo>
                    <a:pt x="20183" y="10577"/>
                  </a:lnTo>
                  <a:lnTo>
                    <a:pt x="20122" y="10761"/>
                  </a:lnTo>
                  <a:lnTo>
                    <a:pt x="20220" y="10938"/>
                  </a:lnTo>
                  <a:lnTo>
                    <a:pt x="20479" y="10865"/>
                  </a:lnTo>
                  <a:lnTo>
                    <a:pt x="20617" y="11191"/>
                  </a:lnTo>
                  <a:lnTo>
                    <a:pt x="20379" y="11671"/>
                  </a:lnTo>
                  <a:lnTo>
                    <a:pt x="20297" y="12274"/>
                  </a:lnTo>
                  <a:lnTo>
                    <a:pt x="20331" y="12816"/>
                  </a:lnTo>
                  <a:lnTo>
                    <a:pt x="20420" y="13130"/>
                  </a:lnTo>
                  <a:lnTo>
                    <a:pt x="20530" y="13006"/>
                  </a:lnTo>
                  <a:lnTo>
                    <a:pt x="20783" y="13228"/>
                  </a:lnTo>
                  <a:lnTo>
                    <a:pt x="20804" y="13574"/>
                  </a:lnTo>
                  <a:lnTo>
                    <a:pt x="20649" y="14061"/>
                  </a:lnTo>
                  <a:lnTo>
                    <a:pt x="20431" y="14087"/>
                  </a:lnTo>
                  <a:lnTo>
                    <a:pt x="20317" y="13974"/>
                  </a:lnTo>
                  <a:lnTo>
                    <a:pt x="20230" y="13936"/>
                  </a:lnTo>
                  <a:lnTo>
                    <a:pt x="20192" y="14153"/>
                  </a:lnTo>
                  <a:lnTo>
                    <a:pt x="20313" y="14546"/>
                  </a:lnTo>
                  <a:lnTo>
                    <a:pt x="20313" y="15173"/>
                  </a:lnTo>
                  <a:lnTo>
                    <a:pt x="20439" y="15160"/>
                  </a:lnTo>
                  <a:lnTo>
                    <a:pt x="20578" y="14660"/>
                  </a:lnTo>
                  <a:lnTo>
                    <a:pt x="20770" y="14514"/>
                  </a:lnTo>
                  <a:lnTo>
                    <a:pt x="21090" y="14556"/>
                  </a:lnTo>
                  <a:lnTo>
                    <a:pt x="21284" y="14909"/>
                  </a:lnTo>
                  <a:lnTo>
                    <a:pt x="21517" y="15771"/>
                  </a:lnTo>
                  <a:lnTo>
                    <a:pt x="21600" y="16290"/>
                  </a:lnTo>
                  <a:lnTo>
                    <a:pt x="21562" y="16814"/>
                  </a:lnTo>
                  <a:lnTo>
                    <a:pt x="21445" y="17045"/>
                  </a:lnTo>
                  <a:lnTo>
                    <a:pt x="21114" y="17248"/>
                  </a:lnTo>
                  <a:lnTo>
                    <a:pt x="20538" y="17296"/>
                  </a:lnTo>
                  <a:lnTo>
                    <a:pt x="20310" y="17226"/>
                  </a:lnTo>
                  <a:lnTo>
                    <a:pt x="19685" y="17211"/>
                  </a:lnTo>
                  <a:lnTo>
                    <a:pt x="19125" y="17165"/>
                  </a:lnTo>
                  <a:lnTo>
                    <a:pt x="18821" y="17283"/>
                  </a:lnTo>
                  <a:lnTo>
                    <a:pt x="18424" y="17313"/>
                  </a:lnTo>
                  <a:lnTo>
                    <a:pt x="18091" y="17643"/>
                  </a:lnTo>
                  <a:lnTo>
                    <a:pt x="17723" y="17969"/>
                  </a:lnTo>
                  <a:lnTo>
                    <a:pt x="17378" y="18327"/>
                  </a:lnTo>
                  <a:lnTo>
                    <a:pt x="17174" y="18814"/>
                  </a:lnTo>
                  <a:lnTo>
                    <a:pt x="17044" y="19229"/>
                  </a:lnTo>
                  <a:lnTo>
                    <a:pt x="16868" y="19530"/>
                  </a:lnTo>
                  <a:lnTo>
                    <a:pt x="16584" y="19846"/>
                  </a:lnTo>
                  <a:lnTo>
                    <a:pt x="16202" y="20521"/>
                  </a:lnTo>
                  <a:lnTo>
                    <a:pt x="15784" y="2050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8428425" y="1161908"/>
              <a:ext cx="3810175" cy="2541276"/>
            </a:xfrm>
            <a:custGeom>
              <a:rect b="b" l="l" r="r" t="t"/>
              <a:pathLst>
                <a:path extrusionOk="0" h="21600" w="21600">
                  <a:moveTo>
                    <a:pt x="8718" y="1417"/>
                  </a:moveTo>
                  <a:lnTo>
                    <a:pt x="8672" y="2005"/>
                  </a:lnTo>
                  <a:lnTo>
                    <a:pt x="8923" y="2706"/>
                  </a:lnTo>
                  <a:lnTo>
                    <a:pt x="9270" y="2837"/>
                  </a:lnTo>
                  <a:lnTo>
                    <a:pt x="9402" y="3081"/>
                  </a:lnTo>
                  <a:lnTo>
                    <a:pt x="9248" y="3326"/>
                  </a:lnTo>
                  <a:lnTo>
                    <a:pt x="8956" y="3449"/>
                  </a:lnTo>
                  <a:lnTo>
                    <a:pt x="8626" y="3987"/>
                  </a:lnTo>
                  <a:lnTo>
                    <a:pt x="8691" y="5330"/>
                  </a:lnTo>
                  <a:lnTo>
                    <a:pt x="8512" y="5638"/>
                  </a:lnTo>
                  <a:lnTo>
                    <a:pt x="7906" y="5839"/>
                  </a:lnTo>
                  <a:lnTo>
                    <a:pt x="7756" y="6420"/>
                  </a:lnTo>
                  <a:lnTo>
                    <a:pt x="7567" y="6935"/>
                  </a:lnTo>
                  <a:lnTo>
                    <a:pt x="7243" y="7094"/>
                  </a:lnTo>
                  <a:lnTo>
                    <a:pt x="6907" y="6743"/>
                  </a:lnTo>
                  <a:lnTo>
                    <a:pt x="6657" y="7152"/>
                  </a:lnTo>
                  <a:lnTo>
                    <a:pt x="6942" y="7686"/>
                  </a:lnTo>
                  <a:lnTo>
                    <a:pt x="6920" y="8076"/>
                  </a:lnTo>
                  <a:lnTo>
                    <a:pt x="6566" y="8512"/>
                  </a:lnTo>
                  <a:lnTo>
                    <a:pt x="6074" y="8318"/>
                  </a:lnTo>
                  <a:lnTo>
                    <a:pt x="5967" y="7912"/>
                  </a:lnTo>
                  <a:lnTo>
                    <a:pt x="5664" y="7694"/>
                  </a:lnTo>
                  <a:lnTo>
                    <a:pt x="5231" y="7820"/>
                  </a:lnTo>
                  <a:lnTo>
                    <a:pt x="5038" y="8265"/>
                  </a:lnTo>
                  <a:lnTo>
                    <a:pt x="5343" y="9077"/>
                  </a:lnTo>
                  <a:lnTo>
                    <a:pt x="5260" y="9345"/>
                  </a:lnTo>
                  <a:lnTo>
                    <a:pt x="4930" y="8863"/>
                  </a:lnTo>
                  <a:lnTo>
                    <a:pt x="4554" y="8892"/>
                  </a:lnTo>
                  <a:lnTo>
                    <a:pt x="4263" y="9016"/>
                  </a:lnTo>
                  <a:lnTo>
                    <a:pt x="4056" y="8549"/>
                  </a:lnTo>
                  <a:lnTo>
                    <a:pt x="3897" y="7775"/>
                  </a:lnTo>
                  <a:lnTo>
                    <a:pt x="3442" y="8106"/>
                  </a:lnTo>
                  <a:lnTo>
                    <a:pt x="3169" y="8367"/>
                  </a:lnTo>
                  <a:lnTo>
                    <a:pt x="2667" y="8491"/>
                  </a:lnTo>
                  <a:lnTo>
                    <a:pt x="2385" y="8628"/>
                  </a:lnTo>
                  <a:lnTo>
                    <a:pt x="2292" y="9152"/>
                  </a:lnTo>
                  <a:lnTo>
                    <a:pt x="1901" y="9163"/>
                  </a:lnTo>
                  <a:lnTo>
                    <a:pt x="1438" y="10709"/>
                  </a:lnTo>
                  <a:lnTo>
                    <a:pt x="853" y="11280"/>
                  </a:lnTo>
                  <a:lnTo>
                    <a:pt x="169" y="11343"/>
                  </a:lnTo>
                  <a:lnTo>
                    <a:pt x="27" y="11632"/>
                  </a:lnTo>
                  <a:lnTo>
                    <a:pt x="167" y="12763"/>
                  </a:lnTo>
                  <a:lnTo>
                    <a:pt x="577" y="12644"/>
                  </a:lnTo>
                  <a:lnTo>
                    <a:pt x="766" y="12418"/>
                  </a:lnTo>
                  <a:lnTo>
                    <a:pt x="916" y="12682"/>
                  </a:lnTo>
                  <a:lnTo>
                    <a:pt x="874" y="13418"/>
                  </a:lnTo>
                  <a:lnTo>
                    <a:pt x="494" y="13846"/>
                  </a:lnTo>
                  <a:lnTo>
                    <a:pt x="0" y="14214"/>
                  </a:lnTo>
                  <a:lnTo>
                    <a:pt x="12" y="15025"/>
                  </a:lnTo>
                  <a:lnTo>
                    <a:pt x="364" y="15170"/>
                  </a:lnTo>
                  <a:lnTo>
                    <a:pt x="868" y="15109"/>
                  </a:lnTo>
                  <a:lnTo>
                    <a:pt x="827" y="15655"/>
                  </a:lnTo>
                  <a:lnTo>
                    <a:pt x="242" y="16060"/>
                  </a:lnTo>
                  <a:lnTo>
                    <a:pt x="133" y="16743"/>
                  </a:lnTo>
                  <a:lnTo>
                    <a:pt x="620" y="17210"/>
                  </a:lnTo>
                  <a:lnTo>
                    <a:pt x="963" y="17278"/>
                  </a:lnTo>
                  <a:lnTo>
                    <a:pt x="1218" y="17069"/>
                  </a:lnTo>
                  <a:lnTo>
                    <a:pt x="1643" y="16282"/>
                  </a:lnTo>
                  <a:lnTo>
                    <a:pt x="1878" y="16498"/>
                  </a:lnTo>
                  <a:lnTo>
                    <a:pt x="2242" y="17452"/>
                  </a:lnTo>
                  <a:lnTo>
                    <a:pt x="2594" y="17760"/>
                  </a:lnTo>
                  <a:lnTo>
                    <a:pt x="2888" y="17558"/>
                  </a:lnTo>
                  <a:lnTo>
                    <a:pt x="3065" y="17381"/>
                  </a:lnTo>
                  <a:lnTo>
                    <a:pt x="3298" y="18021"/>
                  </a:lnTo>
                  <a:lnTo>
                    <a:pt x="3587" y="18128"/>
                  </a:lnTo>
                  <a:lnTo>
                    <a:pt x="4034" y="17753"/>
                  </a:lnTo>
                  <a:lnTo>
                    <a:pt x="4379" y="17633"/>
                  </a:lnTo>
                  <a:lnTo>
                    <a:pt x="4663" y="17691"/>
                  </a:lnTo>
                  <a:lnTo>
                    <a:pt x="4816" y="17941"/>
                  </a:lnTo>
                  <a:lnTo>
                    <a:pt x="4755" y="18354"/>
                  </a:lnTo>
                  <a:lnTo>
                    <a:pt x="4651" y="19364"/>
                  </a:lnTo>
                  <a:lnTo>
                    <a:pt x="5017" y="20039"/>
                  </a:lnTo>
                  <a:lnTo>
                    <a:pt x="5432" y="20023"/>
                  </a:lnTo>
                  <a:lnTo>
                    <a:pt x="5778" y="19182"/>
                  </a:lnTo>
                  <a:lnTo>
                    <a:pt x="6047" y="18963"/>
                  </a:lnTo>
                  <a:lnTo>
                    <a:pt x="6624" y="18936"/>
                  </a:lnTo>
                  <a:lnTo>
                    <a:pt x="7109" y="18559"/>
                  </a:lnTo>
                  <a:lnTo>
                    <a:pt x="7079" y="18160"/>
                  </a:lnTo>
                  <a:lnTo>
                    <a:pt x="7217" y="17865"/>
                  </a:lnTo>
                  <a:lnTo>
                    <a:pt x="7795" y="17897"/>
                  </a:lnTo>
                  <a:lnTo>
                    <a:pt x="8346" y="17422"/>
                  </a:lnTo>
                  <a:lnTo>
                    <a:pt x="8695" y="17223"/>
                  </a:lnTo>
                  <a:lnTo>
                    <a:pt x="9550" y="17191"/>
                  </a:lnTo>
                  <a:lnTo>
                    <a:pt x="8852" y="18311"/>
                  </a:lnTo>
                  <a:lnTo>
                    <a:pt x="8859" y="18652"/>
                  </a:lnTo>
                  <a:lnTo>
                    <a:pt x="8575" y="19857"/>
                  </a:lnTo>
                  <a:lnTo>
                    <a:pt x="8554" y="20620"/>
                  </a:lnTo>
                  <a:lnTo>
                    <a:pt x="9485" y="21229"/>
                  </a:lnTo>
                  <a:lnTo>
                    <a:pt x="10020" y="21527"/>
                  </a:lnTo>
                  <a:lnTo>
                    <a:pt x="10298" y="21600"/>
                  </a:lnTo>
                  <a:lnTo>
                    <a:pt x="10686" y="20298"/>
                  </a:lnTo>
                  <a:lnTo>
                    <a:pt x="10928" y="20159"/>
                  </a:lnTo>
                  <a:lnTo>
                    <a:pt x="10951" y="20565"/>
                  </a:lnTo>
                  <a:lnTo>
                    <a:pt x="11288" y="20965"/>
                  </a:lnTo>
                  <a:lnTo>
                    <a:pt x="12041" y="20317"/>
                  </a:lnTo>
                  <a:lnTo>
                    <a:pt x="12281" y="20778"/>
                  </a:lnTo>
                  <a:lnTo>
                    <a:pt x="12584" y="20763"/>
                  </a:lnTo>
                  <a:lnTo>
                    <a:pt x="12693" y="21240"/>
                  </a:lnTo>
                  <a:lnTo>
                    <a:pt x="13310" y="21169"/>
                  </a:lnTo>
                  <a:lnTo>
                    <a:pt x="13633" y="20831"/>
                  </a:lnTo>
                  <a:lnTo>
                    <a:pt x="13967" y="20781"/>
                  </a:lnTo>
                  <a:lnTo>
                    <a:pt x="14290" y="20360"/>
                  </a:lnTo>
                  <a:lnTo>
                    <a:pt x="14304" y="19698"/>
                  </a:lnTo>
                  <a:lnTo>
                    <a:pt x="14009" y="18906"/>
                  </a:lnTo>
                  <a:lnTo>
                    <a:pt x="14207" y="18697"/>
                  </a:lnTo>
                  <a:lnTo>
                    <a:pt x="14596" y="18648"/>
                  </a:lnTo>
                  <a:lnTo>
                    <a:pt x="14977" y="18298"/>
                  </a:lnTo>
                  <a:lnTo>
                    <a:pt x="15169" y="17585"/>
                  </a:lnTo>
                  <a:lnTo>
                    <a:pt x="15459" y="17378"/>
                  </a:lnTo>
                  <a:lnTo>
                    <a:pt x="15776" y="16622"/>
                  </a:lnTo>
                  <a:lnTo>
                    <a:pt x="16053" y="16724"/>
                  </a:lnTo>
                  <a:lnTo>
                    <a:pt x="16479" y="17121"/>
                  </a:lnTo>
                  <a:lnTo>
                    <a:pt x="16515" y="17521"/>
                  </a:lnTo>
                  <a:lnTo>
                    <a:pt x="16389" y="17778"/>
                  </a:lnTo>
                  <a:lnTo>
                    <a:pt x="16426" y="18364"/>
                  </a:lnTo>
                  <a:lnTo>
                    <a:pt x="16821" y="18358"/>
                  </a:lnTo>
                  <a:lnTo>
                    <a:pt x="17440" y="18530"/>
                  </a:lnTo>
                  <a:lnTo>
                    <a:pt x="17685" y="18107"/>
                  </a:lnTo>
                  <a:lnTo>
                    <a:pt x="17673" y="17659"/>
                  </a:lnTo>
                  <a:lnTo>
                    <a:pt x="18001" y="17676"/>
                  </a:lnTo>
                  <a:lnTo>
                    <a:pt x="18325" y="17403"/>
                  </a:lnTo>
                  <a:lnTo>
                    <a:pt x="18358" y="16869"/>
                  </a:lnTo>
                  <a:lnTo>
                    <a:pt x="18574" y="16493"/>
                  </a:lnTo>
                  <a:lnTo>
                    <a:pt x="19039" y="16336"/>
                  </a:lnTo>
                  <a:lnTo>
                    <a:pt x="19656" y="15669"/>
                  </a:lnTo>
                  <a:lnTo>
                    <a:pt x="19908" y="15407"/>
                  </a:lnTo>
                  <a:lnTo>
                    <a:pt x="20271" y="15345"/>
                  </a:lnTo>
                  <a:lnTo>
                    <a:pt x="20662" y="15037"/>
                  </a:lnTo>
                  <a:lnTo>
                    <a:pt x="20849" y="14435"/>
                  </a:lnTo>
                  <a:lnTo>
                    <a:pt x="20873" y="13913"/>
                  </a:lnTo>
                  <a:lnTo>
                    <a:pt x="20757" y="13299"/>
                  </a:lnTo>
                  <a:lnTo>
                    <a:pt x="20279" y="13605"/>
                  </a:lnTo>
                  <a:lnTo>
                    <a:pt x="19936" y="13680"/>
                  </a:lnTo>
                  <a:lnTo>
                    <a:pt x="19883" y="13299"/>
                  </a:lnTo>
                  <a:lnTo>
                    <a:pt x="19966" y="12911"/>
                  </a:lnTo>
                  <a:lnTo>
                    <a:pt x="20398" y="12888"/>
                  </a:lnTo>
                  <a:lnTo>
                    <a:pt x="21207" y="12848"/>
                  </a:lnTo>
                  <a:lnTo>
                    <a:pt x="21147" y="12430"/>
                  </a:lnTo>
                  <a:lnTo>
                    <a:pt x="21409" y="11436"/>
                  </a:lnTo>
                  <a:lnTo>
                    <a:pt x="21157" y="10811"/>
                  </a:lnTo>
                  <a:lnTo>
                    <a:pt x="21191" y="10082"/>
                  </a:lnTo>
                  <a:lnTo>
                    <a:pt x="21557" y="9468"/>
                  </a:lnTo>
                  <a:lnTo>
                    <a:pt x="21600" y="8374"/>
                  </a:lnTo>
                  <a:lnTo>
                    <a:pt x="21341" y="7392"/>
                  </a:lnTo>
                  <a:lnTo>
                    <a:pt x="21279" y="6516"/>
                  </a:lnTo>
                  <a:lnTo>
                    <a:pt x="21197" y="5407"/>
                  </a:lnTo>
                  <a:lnTo>
                    <a:pt x="20988" y="5314"/>
                  </a:lnTo>
                  <a:lnTo>
                    <a:pt x="20433" y="5259"/>
                  </a:lnTo>
                  <a:lnTo>
                    <a:pt x="19680" y="4914"/>
                  </a:lnTo>
                  <a:lnTo>
                    <a:pt x="19023" y="4858"/>
                  </a:lnTo>
                  <a:lnTo>
                    <a:pt x="18634" y="5038"/>
                  </a:lnTo>
                  <a:lnTo>
                    <a:pt x="18096" y="5080"/>
                  </a:lnTo>
                  <a:lnTo>
                    <a:pt x="17955" y="4640"/>
                  </a:lnTo>
                  <a:lnTo>
                    <a:pt x="17896" y="4216"/>
                  </a:lnTo>
                  <a:lnTo>
                    <a:pt x="17560" y="3766"/>
                  </a:lnTo>
                  <a:lnTo>
                    <a:pt x="17177" y="3968"/>
                  </a:lnTo>
                  <a:lnTo>
                    <a:pt x="16873" y="3746"/>
                  </a:lnTo>
                  <a:lnTo>
                    <a:pt x="16644" y="4267"/>
                  </a:lnTo>
                  <a:lnTo>
                    <a:pt x="16494" y="4597"/>
                  </a:lnTo>
                  <a:lnTo>
                    <a:pt x="15941" y="4587"/>
                  </a:lnTo>
                  <a:lnTo>
                    <a:pt x="15585" y="4678"/>
                  </a:lnTo>
                  <a:lnTo>
                    <a:pt x="15401" y="4624"/>
                  </a:lnTo>
                  <a:lnTo>
                    <a:pt x="15328" y="4162"/>
                  </a:lnTo>
                  <a:lnTo>
                    <a:pt x="15351" y="3489"/>
                  </a:lnTo>
                  <a:lnTo>
                    <a:pt x="15407" y="3022"/>
                  </a:lnTo>
                  <a:lnTo>
                    <a:pt x="15114" y="2291"/>
                  </a:lnTo>
                  <a:lnTo>
                    <a:pt x="14815" y="2283"/>
                  </a:lnTo>
                  <a:lnTo>
                    <a:pt x="14869" y="1951"/>
                  </a:lnTo>
                  <a:lnTo>
                    <a:pt x="14653" y="1371"/>
                  </a:lnTo>
                  <a:lnTo>
                    <a:pt x="14226" y="1592"/>
                  </a:lnTo>
                  <a:lnTo>
                    <a:pt x="14081" y="2225"/>
                  </a:lnTo>
                  <a:lnTo>
                    <a:pt x="13908" y="2329"/>
                  </a:lnTo>
                  <a:lnTo>
                    <a:pt x="13698" y="1541"/>
                  </a:lnTo>
                  <a:lnTo>
                    <a:pt x="13325" y="1185"/>
                  </a:lnTo>
                  <a:lnTo>
                    <a:pt x="12997" y="1318"/>
                  </a:lnTo>
                  <a:lnTo>
                    <a:pt x="12917" y="1764"/>
                  </a:lnTo>
                  <a:lnTo>
                    <a:pt x="12698" y="1838"/>
                  </a:lnTo>
                  <a:lnTo>
                    <a:pt x="12314" y="1581"/>
                  </a:lnTo>
                  <a:lnTo>
                    <a:pt x="12313" y="2055"/>
                  </a:lnTo>
                  <a:lnTo>
                    <a:pt x="12272" y="2553"/>
                  </a:lnTo>
                  <a:lnTo>
                    <a:pt x="12080" y="2676"/>
                  </a:lnTo>
                  <a:lnTo>
                    <a:pt x="11901" y="1837"/>
                  </a:lnTo>
                  <a:lnTo>
                    <a:pt x="11550" y="1819"/>
                  </a:lnTo>
                  <a:lnTo>
                    <a:pt x="11329" y="1766"/>
                  </a:lnTo>
                  <a:lnTo>
                    <a:pt x="11791" y="1292"/>
                  </a:lnTo>
                  <a:lnTo>
                    <a:pt x="11755" y="273"/>
                  </a:lnTo>
                  <a:lnTo>
                    <a:pt x="11425" y="0"/>
                  </a:lnTo>
                  <a:lnTo>
                    <a:pt x="11078" y="273"/>
                  </a:lnTo>
                  <a:lnTo>
                    <a:pt x="10652" y="216"/>
                  </a:lnTo>
                  <a:lnTo>
                    <a:pt x="10332" y="583"/>
                  </a:lnTo>
                  <a:lnTo>
                    <a:pt x="10303" y="1170"/>
                  </a:lnTo>
                  <a:lnTo>
                    <a:pt x="10205" y="1525"/>
                  </a:lnTo>
                  <a:lnTo>
                    <a:pt x="10066" y="861"/>
                  </a:lnTo>
                  <a:lnTo>
                    <a:pt x="9728" y="829"/>
                  </a:lnTo>
                  <a:lnTo>
                    <a:pt x="8718" y="141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254525" y="2696832"/>
              <a:ext cx="4764306" cy="4079375"/>
            </a:xfrm>
            <a:custGeom>
              <a:rect b="b" l="l" r="r" t="t"/>
              <a:pathLst>
                <a:path extrusionOk="0" h="21600" w="21600">
                  <a:moveTo>
                    <a:pt x="16848" y="753"/>
                  </a:moveTo>
                  <a:lnTo>
                    <a:pt x="16556" y="950"/>
                  </a:lnTo>
                  <a:lnTo>
                    <a:pt x="16498" y="1173"/>
                  </a:lnTo>
                  <a:lnTo>
                    <a:pt x="16454" y="2064"/>
                  </a:lnTo>
                  <a:lnTo>
                    <a:pt x="15970" y="2309"/>
                  </a:lnTo>
                  <a:lnTo>
                    <a:pt x="15422" y="2483"/>
                  </a:lnTo>
                  <a:lnTo>
                    <a:pt x="15162" y="2624"/>
                  </a:lnTo>
                  <a:lnTo>
                    <a:pt x="14865" y="2594"/>
                  </a:lnTo>
                  <a:lnTo>
                    <a:pt x="14646" y="2509"/>
                  </a:lnTo>
                  <a:lnTo>
                    <a:pt x="14437" y="2568"/>
                  </a:lnTo>
                  <a:lnTo>
                    <a:pt x="14177" y="2568"/>
                  </a:lnTo>
                  <a:lnTo>
                    <a:pt x="13976" y="2518"/>
                  </a:lnTo>
                  <a:lnTo>
                    <a:pt x="13821" y="2153"/>
                  </a:lnTo>
                  <a:lnTo>
                    <a:pt x="13742" y="2039"/>
                  </a:lnTo>
                  <a:lnTo>
                    <a:pt x="13827" y="1720"/>
                  </a:lnTo>
                  <a:lnTo>
                    <a:pt x="13680" y="1672"/>
                  </a:lnTo>
                  <a:lnTo>
                    <a:pt x="13368" y="1770"/>
                  </a:lnTo>
                  <a:lnTo>
                    <a:pt x="13271" y="2145"/>
                  </a:lnTo>
                  <a:lnTo>
                    <a:pt x="13146" y="2548"/>
                  </a:lnTo>
                  <a:lnTo>
                    <a:pt x="13057" y="2884"/>
                  </a:lnTo>
                  <a:lnTo>
                    <a:pt x="12982" y="3068"/>
                  </a:lnTo>
                  <a:lnTo>
                    <a:pt x="12805" y="2986"/>
                  </a:lnTo>
                  <a:lnTo>
                    <a:pt x="12585" y="2987"/>
                  </a:lnTo>
                  <a:lnTo>
                    <a:pt x="12425" y="3028"/>
                  </a:lnTo>
                  <a:lnTo>
                    <a:pt x="12212" y="3107"/>
                  </a:lnTo>
                  <a:lnTo>
                    <a:pt x="12166" y="2924"/>
                  </a:lnTo>
                  <a:lnTo>
                    <a:pt x="12476" y="2786"/>
                  </a:lnTo>
                  <a:lnTo>
                    <a:pt x="12688" y="2599"/>
                  </a:lnTo>
                  <a:lnTo>
                    <a:pt x="12525" y="2486"/>
                  </a:lnTo>
                  <a:lnTo>
                    <a:pt x="12289" y="2542"/>
                  </a:lnTo>
                  <a:lnTo>
                    <a:pt x="12056" y="2596"/>
                  </a:lnTo>
                  <a:lnTo>
                    <a:pt x="11628" y="2530"/>
                  </a:lnTo>
                  <a:lnTo>
                    <a:pt x="11407" y="2366"/>
                  </a:lnTo>
                  <a:lnTo>
                    <a:pt x="11217" y="2180"/>
                  </a:lnTo>
                  <a:lnTo>
                    <a:pt x="11161" y="2031"/>
                  </a:lnTo>
                  <a:lnTo>
                    <a:pt x="10969" y="2135"/>
                  </a:lnTo>
                  <a:lnTo>
                    <a:pt x="10834" y="1933"/>
                  </a:lnTo>
                  <a:lnTo>
                    <a:pt x="10695" y="1830"/>
                  </a:lnTo>
                  <a:lnTo>
                    <a:pt x="10615" y="1553"/>
                  </a:lnTo>
                  <a:lnTo>
                    <a:pt x="10726" y="1423"/>
                  </a:lnTo>
                  <a:lnTo>
                    <a:pt x="10756" y="1205"/>
                  </a:lnTo>
                  <a:lnTo>
                    <a:pt x="10619" y="1061"/>
                  </a:lnTo>
                  <a:lnTo>
                    <a:pt x="10440" y="1111"/>
                  </a:lnTo>
                  <a:lnTo>
                    <a:pt x="10247" y="1074"/>
                  </a:lnTo>
                  <a:lnTo>
                    <a:pt x="10205" y="715"/>
                  </a:lnTo>
                  <a:lnTo>
                    <a:pt x="10073" y="491"/>
                  </a:lnTo>
                  <a:lnTo>
                    <a:pt x="9869" y="611"/>
                  </a:lnTo>
                  <a:lnTo>
                    <a:pt x="9683" y="826"/>
                  </a:lnTo>
                  <a:lnTo>
                    <a:pt x="9536" y="904"/>
                  </a:lnTo>
                  <a:lnTo>
                    <a:pt x="9422" y="830"/>
                  </a:lnTo>
                  <a:lnTo>
                    <a:pt x="9157" y="740"/>
                  </a:lnTo>
                  <a:lnTo>
                    <a:pt x="9046" y="874"/>
                  </a:lnTo>
                  <a:lnTo>
                    <a:pt x="9032" y="1173"/>
                  </a:lnTo>
                  <a:lnTo>
                    <a:pt x="8938" y="1273"/>
                  </a:lnTo>
                  <a:lnTo>
                    <a:pt x="8810" y="1148"/>
                  </a:lnTo>
                  <a:lnTo>
                    <a:pt x="8608" y="1249"/>
                  </a:lnTo>
                  <a:lnTo>
                    <a:pt x="8467" y="1269"/>
                  </a:lnTo>
                  <a:lnTo>
                    <a:pt x="8301" y="1171"/>
                  </a:lnTo>
                  <a:lnTo>
                    <a:pt x="8229" y="890"/>
                  </a:lnTo>
                  <a:lnTo>
                    <a:pt x="8208" y="624"/>
                  </a:lnTo>
                  <a:lnTo>
                    <a:pt x="8064" y="394"/>
                  </a:lnTo>
                  <a:lnTo>
                    <a:pt x="7986" y="280"/>
                  </a:lnTo>
                  <a:lnTo>
                    <a:pt x="7773" y="368"/>
                  </a:lnTo>
                  <a:lnTo>
                    <a:pt x="7506" y="371"/>
                  </a:lnTo>
                  <a:lnTo>
                    <a:pt x="7428" y="138"/>
                  </a:lnTo>
                  <a:lnTo>
                    <a:pt x="7294" y="106"/>
                  </a:lnTo>
                  <a:lnTo>
                    <a:pt x="7154" y="259"/>
                  </a:lnTo>
                  <a:lnTo>
                    <a:pt x="7187" y="470"/>
                  </a:lnTo>
                  <a:lnTo>
                    <a:pt x="7187" y="681"/>
                  </a:lnTo>
                  <a:lnTo>
                    <a:pt x="7023" y="735"/>
                  </a:lnTo>
                  <a:lnTo>
                    <a:pt x="6812" y="735"/>
                  </a:lnTo>
                  <a:lnTo>
                    <a:pt x="6821" y="569"/>
                  </a:lnTo>
                  <a:lnTo>
                    <a:pt x="6834" y="415"/>
                  </a:lnTo>
                  <a:lnTo>
                    <a:pt x="6711" y="304"/>
                  </a:lnTo>
                  <a:lnTo>
                    <a:pt x="6554" y="246"/>
                  </a:lnTo>
                  <a:lnTo>
                    <a:pt x="6382" y="354"/>
                  </a:lnTo>
                  <a:lnTo>
                    <a:pt x="6293" y="540"/>
                  </a:lnTo>
                  <a:lnTo>
                    <a:pt x="6302" y="819"/>
                  </a:lnTo>
                  <a:lnTo>
                    <a:pt x="6135" y="899"/>
                  </a:lnTo>
                  <a:lnTo>
                    <a:pt x="6036" y="650"/>
                  </a:lnTo>
                  <a:lnTo>
                    <a:pt x="5965" y="509"/>
                  </a:lnTo>
                  <a:lnTo>
                    <a:pt x="5734" y="533"/>
                  </a:lnTo>
                  <a:lnTo>
                    <a:pt x="5538" y="760"/>
                  </a:lnTo>
                  <a:lnTo>
                    <a:pt x="5467" y="1060"/>
                  </a:lnTo>
                  <a:lnTo>
                    <a:pt x="5388" y="1422"/>
                  </a:lnTo>
                  <a:lnTo>
                    <a:pt x="5306" y="1538"/>
                  </a:lnTo>
                  <a:lnTo>
                    <a:pt x="5094" y="1677"/>
                  </a:lnTo>
                  <a:lnTo>
                    <a:pt x="4894" y="1834"/>
                  </a:lnTo>
                  <a:lnTo>
                    <a:pt x="4648" y="1773"/>
                  </a:lnTo>
                  <a:lnTo>
                    <a:pt x="4646" y="1551"/>
                  </a:lnTo>
                  <a:lnTo>
                    <a:pt x="4613" y="1429"/>
                  </a:lnTo>
                  <a:lnTo>
                    <a:pt x="4505" y="1411"/>
                  </a:lnTo>
                  <a:lnTo>
                    <a:pt x="4305" y="1383"/>
                  </a:lnTo>
                  <a:lnTo>
                    <a:pt x="4195" y="1252"/>
                  </a:lnTo>
                  <a:lnTo>
                    <a:pt x="4120" y="1174"/>
                  </a:lnTo>
                  <a:lnTo>
                    <a:pt x="4036" y="1055"/>
                  </a:lnTo>
                  <a:lnTo>
                    <a:pt x="4055" y="889"/>
                  </a:lnTo>
                  <a:lnTo>
                    <a:pt x="4179" y="759"/>
                  </a:lnTo>
                  <a:lnTo>
                    <a:pt x="4210" y="605"/>
                  </a:lnTo>
                  <a:lnTo>
                    <a:pt x="4101" y="409"/>
                  </a:lnTo>
                  <a:lnTo>
                    <a:pt x="3985" y="287"/>
                  </a:lnTo>
                  <a:lnTo>
                    <a:pt x="3764" y="307"/>
                  </a:lnTo>
                  <a:lnTo>
                    <a:pt x="3558" y="206"/>
                  </a:lnTo>
                  <a:lnTo>
                    <a:pt x="3469" y="48"/>
                  </a:lnTo>
                  <a:lnTo>
                    <a:pt x="3310" y="0"/>
                  </a:lnTo>
                  <a:lnTo>
                    <a:pt x="3122" y="184"/>
                  </a:lnTo>
                  <a:lnTo>
                    <a:pt x="3014" y="355"/>
                  </a:lnTo>
                  <a:lnTo>
                    <a:pt x="2946" y="473"/>
                  </a:lnTo>
                  <a:lnTo>
                    <a:pt x="3016" y="824"/>
                  </a:lnTo>
                  <a:lnTo>
                    <a:pt x="3033" y="1024"/>
                  </a:lnTo>
                  <a:lnTo>
                    <a:pt x="2992" y="1285"/>
                  </a:lnTo>
                  <a:lnTo>
                    <a:pt x="2881" y="1382"/>
                  </a:lnTo>
                  <a:lnTo>
                    <a:pt x="2672" y="1556"/>
                  </a:lnTo>
                  <a:lnTo>
                    <a:pt x="2539" y="1714"/>
                  </a:lnTo>
                  <a:lnTo>
                    <a:pt x="2416" y="2091"/>
                  </a:lnTo>
                  <a:lnTo>
                    <a:pt x="2316" y="2361"/>
                  </a:lnTo>
                  <a:lnTo>
                    <a:pt x="2267" y="2606"/>
                  </a:lnTo>
                  <a:lnTo>
                    <a:pt x="2370" y="2839"/>
                  </a:lnTo>
                  <a:lnTo>
                    <a:pt x="2382" y="3047"/>
                  </a:lnTo>
                  <a:lnTo>
                    <a:pt x="2327" y="3345"/>
                  </a:lnTo>
                  <a:lnTo>
                    <a:pt x="2249" y="3622"/>
                  </a:lnTo>
                  <a:lnTo>
                    <a:pt x="2171" y="3923"/>
                  </a:lnTo>
                  <a:lnTo>
                    <a:pt x="2107" y="4215"/>
                  </a:lnTo>
                  <a:lnTo>
                    <a:pt x="2020" y="4436"/>
                  </a:lnTo>
                  <a:lnTo>
                    <a:pt x="1909" y="4668"/>
                  </a:lnTo>
                  <a:lnTo>
                    <a:pt x="1743" y="4773"/>
                  </a:lnTo>
                  <a:lnTo>
                    <a:pt x="1600" y="4787"/>
                  </a:lnTo>
                  <a:lnTo>
                    <a:pt x="1319" y="4748"/>
                  </a:lnTo>
                  <a:cubicBezTo>
                    <a:pt x="1276" y="4720"/>
                    <a:pt x="1232" y="4695"/>
                    <a:pt x="1186" y="4672"/>
                  </a:cubicBezTo>
                  <a:cubicBezTo>
                    <a:pt x="1093" y="4624"/>
                    <a:pt x="995" y="4589"/>
                    <a:pt x="895" y="4565"/>
                  </a:cubicBezTo>
                  <a:lnTo>
                    <a:pt x="759" y="4528"/>
                  </a:lnTo>
                  <a:lnTo>
                    <a:pt x="616" y="4568"/>
                  </a:lnTo>
                  <a:lnTo>
                    <a:pt x="508" y="4551"/>
                  </a:lnTo>
                  <a:lnTo>
                    <a:pt x="406" y="4780"/>
                  </a:lnTo>
                  <a:lnTo>
                    <a:pt x="324" y="5147"/>
                  </a:lnTo>
                  <a:lnTo>
                    <a:pt x="237" y="5369"/>
                  </a:lnTo>
                  <a:lnTo>
                    <a:pt x="77" y="5615"/>
                  </a:lnTo>
                  <a:lnTo>
                    <a:pt x="0" y="5801"/>
                  </a:lnTo>
                  <a:lnTo>
                    <a:pt x="149" y="5993"/>
                  </a:lnTo>
                  <a:lnTo>
                    <a:pt x="344" y="6185"/>
                  </a:lnTo>
                  <a:lnTo>
                    <a:pt x="493" y="6106"/>
                  </a:lnTo>
                  <a:lnTo>
                    <a:pt x="696" y="6088"/>
                  </a:lnTo>
                  <a:lnTo>
                    <a:pt x="866" y="6166"/>
                  </a:lnTo>
                  <a:lnTo>
                    <a:pt x="924" y="6417"/>
                  </a:lnTo>
                  <a:lnTo>
                    <a:pt x="855" y="6738"/>
                  </a:lnTo>
                  <a:lnTo>
                    <a:pt x="825" y="7043"/>
                  </a:lnTo>
                  <a:lnTo>
                    <a:pt x="780" y="7326"/>
                  </a:lnTo>
                  <a:lnTo>
                    <a:pt x="756" y="7507"/>
                  </a:lnTo>
                  <a:lnTo>
                    <a:pt x="968" y="7681"/>
                  </a:lnTo>
                  <a:lnTo>
                    <a:pt x="1128" y="7901"/>
                  </a:lnTo>
                  <a:lnTo>
                    <a:pt x="1321" y="8063"/>
                  </a:lnTo>
                  <a:lnTo>
                    <a:pt x="1507" y="8149"/>
                  </a:lnTo>
                  <a:lnTo>
                    <a:pt x="1648" y="8035"/>
                  </a:lnTo>
                  <a:lnTo>
                    <a:pt x="1791" y="7800"/>
                  </a:lnTo>
                  <a:lnTo>
                    <a:pt x="1994" y="7778"/>
                  </a:lnTo>
                  <a:lnTo>
                    <a:pt x="2196" y="7926"/>
                  </a:lnTo>
                  <a:lnTo>
                    <a:pt x="2404" y="8134"/>
                  </a:lnTo>
                  <a:lnTo>
                    <a:pt x="2568" y="8329"/>
                  </a:lnTo>
                  <a:lnTo>
                    <a:pt x="2642" y="8594"/>
                  </a:lnTo>
                  <a:lnTo>
                    <a:pt x="2590" y="8866"/>
                  </a:lnTo>
                  <a:lnTo>
                    <a:pt x="2460" y="9088"/>
                  </a:lnTo>
                  <a:lnTo>
                    <a:pt x="2403" y="9271"/>
                  </a:lnTo>
                  <a:lnTo>
                    <a:pt x="2370" y="9461"/>
                  </a:lnTo>
                  <a:lnTo>
                    <a:pt x="2371" y="9672"/>
                  </a:lnTo>
                  <a:lnTo>
                    <a:pt x="2343" y="9930"/>
                  </a:lnTo>
                  <a:lnTo>
                    <a:pt x="2271" y="10158"/>
                  </a:lnTo>
                  <a:lnTo>
                    <a:pt x="2238" y="10396"/>
                  </a:lnTo>
                  <a:lnTo>
                    <a:pt x="2348" y="10582"/>
                  </a:lnTo>
                  <a:lnTo>
                    <a:pt x="2524" y="10856"/>
                  </a:lnTo>
                  <a:lnTo>
                    <a:pt x="2575" y="11126"/>
                  </a:lnTo>
                  <a:lnTo>
                    <a:pt x="2571" y="11436"/>
                  </a:lnTo>
                  <a:lnTo>
                    <a:pt x="2510" y="11742"/>
                  </a:lnTo>
                  <a:lnTo>
                    <a:pt x="2337" y="12051"/>
                  </a:lnTo>
                  <a:lnTo>
                    <a:pt x="2244" y="12340"/>
                  </a:lnTo>
                  <a:lnTo>
                    <a:pt x="2144" y="12606"/>
                  </a:lnTo>
                  <a:lnTo>
                    <a:pt x="2083" y="12893"/>
                  </a:lnTo>
                  <a:lnTo>
                    <a:pt x="1980" y="13201"/>
                  </a:lnTo>
                  <a:lnTo>
                    <a:pt x="1950" y="13531"/>
                  </a:lnTo>
                  <a:lnTo>
                    <a:pt x="1965" y="13773"/>
                  </a:lnTo>
                  <a:lnTo>
                    <a:pt x="2038" y="14067"/>
                  </a:lnTo>
                  <a:lnTo>
                    <a:pt x="2120" y="14289"/>
                  </a:lnTo>
                  <a:lnTo>
                    <a:pt x="2163" y="14572"/>
                  </a:lnTo>
                  <a:lnTo>
                    <a:pt x="2178" y="14886"/>
                  </a:lnTo>
                  <a:lnTo>
                    <a:pt x="2264" y="15134"/>
                  </a:lnTo>
                  <a:lnTo>
                    <a:pt x="2394" y="15334"/>
                  </a:lnTo>
                  <a:lnTo>
                    <a:pt x="2633" y="15535"/>
                  </a:lnTo>
                  <a:lnTo>
                    <a:pt x="2856" y="15668"/>
                  </a:lnTo>
                  <a:lnTo>
                    <a:pt x="3131" y="15848"/>
                  </a:lnTo>
                  <a:lnTo>
                    <a:pt x="3382" y="16016"/>
                  </a:lnTo>
                  <a:lnTo>
                    <a:pt x="3787" y="16262"/>
                  </a:lnTo>
                  <a:lnTo>
                    <a:pt x="4016" y="16423"/>
                  </a:lnTo>
                  <a:lnTo>
                    <a:pt x="4268" y="16581"/>
                  </a:lnTo>
                  <a:lnTo>
                    <a:pt x="4380" y="16873"/>
                  </a:lnTo>
                  <a:lnTo>
                    <a:pt x="4455" y="17230"/>
                  </a:lnTo>
                  <a:lnTo>
                    <a:pt x="4580" y="17710"/>
                  </a:lnTo>
                  <a:lnTo>
                    <a:pt x="4734" y="18347"/>
                  </a:lnTo>
                  <a:lnTo>
                    <a:pt x="4745" y="18845"/>
                  </a:lnTo>
                  <a:lnTo>
                    <a:pt x="4785" y="19345"/>
                  </a:lnTo>
                  <a:lnTo>
                    <a:pt x="4757" y="19802"/>
                  </a:lnTo>
                  <a:lnTo>
                    <a:pt x="4709" y="20182"/>
                  </a:lnTo>
                  <a:lnTo>
                    <a:pt x="4673" y="20527"/>
                  </a:lnTo>
                  <a:lnTo>
                    <a:pt x="4635" y="20926"/>
                  </a:lnTo>
                  <a:lnTo>
                    <a:pt x="4594" y="21158"/>
                  </a:lnTo>
                  <a:lnTo>
                    <a:pt x="4545" y="21450"/>
                  </a:lnTo>
                  <a:lnTo>
                    <a:pt x="4488" y="21600"/>
                  </a:lnTo>
                  <a:lnTo>
                    <a:pt x="8781" y="20445"/>
                  </a:lnTo>
                  <a:lnTo>
                    <a:pt x="8960" y="20608"/>
                  </a:lnTo>
                  <a:lnTo>
                    <a:pt x="9036" y="20399"/>
                  </a:lnTo>
                  <a:lnTo>
                    <a:pt x="8982" y="20118"/>
                  </a:lnTo>
                  <a:lnTo>
                    <a:pt x="9083" y="19920"/>
                  </a:lnTo>
                  <a:lnTo>
                    <a:pt x="9201" y="19769"/>
                  </a:lnTo>
                  <a:lnTo>
                    <a:pt x="9353" y="19592"/>
                  </a:lnTo>
                  <a:lnTo>
                    <a:pt x="9476" y="19447"/>
                  </a:lnTo>
                  <a:lnTo>
                    <a:pt x="9701" y="19613"/>
                  </a:lnTo>
                  <a:lnTo>
                    <a:pt x="9848" y="19546"/>
                  </a:lnTo>
                  <a:lnTo>
                    <a:pt x="9960" y="19316"/>
                  </a:lnTo>
                  <a:lnTo>
                    <a:pt x="10312" y="18808"/>
                  </a:lnTo>
                  <a:lnTo>
                    <a:pt x="10444" y="18577"/>
                  </a:lnTo>
                  <a:lnTo>
                    <a:pt x="10571" y="18385"/>
                  </a:lnTo>
                  <a:lnTo>
                    <a:pt x="10870" y="17737"/>
                  </a:lnTo>
                  <a:lnTo>
                    <a:pt x="11004" y="17387"/>
                  </a:lnTo>
                  <a:lnTo>
                    <a:pt x="11115" y="17185"/>
                  </a:lnTo>
                  <a:lnTo>
                    <a:pt x="11239" y="17046"/>
                  </a:lnTo>
                  <a:lnTo>
                    <a:pt x="11387" y="16945"/>
                  </a:lnTo>
                  <a:lnTo>
                    <a:pt x="11618" y="16841"/>
                  </a:lnTo>
                  <a:lnTo>
                    <a:pt x="11861" y="16726"/>
                  </a:lnTo>
                  <a:lnTo>
                    <a:pt x="12195" y="16575"/>
                  </a:lnTo>
                  <a:lnTo>
                    <a:pt x="12387" y="16421"/>
                  </a:lnTo>
                  <a:lnTo>
                    <a:pt x="12637" y="16222"/>
                  </a:lnTo>
                  <a:lnTo>
                    <a:pt x="12795" y="16022"/>
                  </a:lnTo>
                  <a:lnTo>
                    <a:pt x="12977" y="15964"/>
                  </a:lnTo>
                  <a:lnTo>
                    <a:pt x="13203" y="16031"/>
                  </a:lnTo>
                  <a:lnTo>
                    <a:pt x="13439" y="16096"/>
                  </a:lnTo>
                  <a:lnTo>
                    <a:pt x="13612" y="15947"/>
                  </a:lnTo>
                  <a:lnTo>
                    <a:pt x="13690" y="15685"/>
                  </a:lnTo>
                  <a:lnTo>
                    <a:pt x="13813" y="15483"/>
                  </a:lnTo>
                  <a:lnTo>
                    <a:pt x="14020" y="15353"/>
                  </a:lnTo>
                  <a:lnTo>
                    <a:pt x="14206" y="15327"/>
                  </a:lnTo>
                  <a:lnTo>
                    <a:pt x="14431" y="15376"/>
                  </a:lnTo>
                  <a:lnTo>
                    <a:pt x="14676" y="15371"/>
                  </a:lnTo>
                  <a:lnTo>
                    <a:pt x="14807" y="15143"/>
                  </a:lnTo>
                  <a:lnTo>
                    <a:pt x="14935" y="14887"/>
                  </a:lnTo>
                  <a:lnTo>
                    <a:pt x="15006" y="14595"/>
                  </a:lnTo>
                  <a:lnTo>
                    <a:pt x="15043" y="14382"/>
                  </a:lnTo>
                  <a:lnTo>
                    <a:pt x="15088" y="14177"/>
                  </a:lnTo>
                  <a:lnTo>
                    <a:pt x="15161" y="13941"/>
                  </a:lnTo>
                  <a:lnTo>
                    <a:pt x="15235" y="13644"/>
                  </a:lnTo>
                  <a:lnTo>
                    <a:pt x="15323" y="13357"/>
                  </a:lnTo>
                  <a:lnTo>
                    <a:pt x="15527" y="13252"/>
                  </a:lnTo>
                  <a:lnTo>
                    <a:pt x="15815" y="13249"/>
                  </a:lnTo>
                  <a:lnTo>
                    <a:pt x="16102" y="13234"/>
                  </a:lnTo>
                  <a:lnTo>
                    <a:pt x="16350" y="13191"/>
                  </a:lnTo>
                  <a:lnTo>
                    <a:pt x="16536" y="13169"/>
                  </a:lnTo>
                  <a:lnTo>
                    <a:pt x="16727" y="13276"/>
                  </a:lnTo>
                  <a:lnTo>
                    <a:pt x="16801" y="13419"/>
                  </a:lnTo>
                  <a:lnTo>
                    <a:pt x="16878" y="13603"/>
                  </a:lnTo>
                  <a:lnTo>
                    <a:pt x="17035" y="13698"/>
                  </a:lnTo>
                  <a:lnTo>
                    <a:pt x="17233" y="13729"/>
                  </a:lnTo>
                  <a:lnTo>
                    <a:pt x="17375" y="13799"/>
                  </a:lnTo>
                  <a:lnTo>
                    <a:pt x="17495" y="14204"/>
                  </a:lnTo>
                  <a:lnTo>
                    <a:pt x="17557" y="14373"/>
                  </a:lnTo>
                  <a:lnTo>
                    <a:pt x="17655" y="14501"/>
                  </a:lnTo>
                  <a:lnTo>
                    <a:pt x="17863" y="14589"/>
                  </a:lnTo>
                  <a:lnTo>
                    <a:pt x="17962" y="14776"/>
                  </a:lnTo>
                  <a:lnTo>
                    <a:pt x="17930" y="14966"/>
                  </a:lnTo>
                  <a:lnTo>
                    <a:pt x="17944" y="15196"/>
                  </a:lnTo>
                  <a:lnTo>
                    <a:pt x="17996" y="15441"/>
                  </a:lnTo>
                  <a:lnTo>
                    <a:pt x="18164" y="15457"/>
                  </a:lnTo>
                  <a:lnTo>
                    <a:pt x="18368" y="15495"/>
                  </a:lnTo>
                  <a:lnTo>
                    <a:pt x="18489" y="15585"/>
                  </a:lnTo>
                  <a:lnTo>
                    <a:pt x="18636" y="15673"/>
                  </a:lnTo>
                  <a:lnTo>
                    <a:pt x="20542" y="14284"/>
                  </a:lnTo>
                  <a:lnTo>
                    <a:pt x="21126" y="13850"/>
                  </a:lnTo>
                  <a:lnTo>
                    <a:pt x="21459" y="13535"/>
                  </a:lnTo>
                  <a:lnTo>
                    <a:pt x="21600" y="13220"/>
                  </a:lnTo>
                  <a:lnTo>
                    <a:pt x="21478" y="12833"/>
                  </a:lnTo>
                  <a:lnTo>
                    <a:pt x="21105" y="12179"/>
                  </a:lnTo>
                  <a:lnTo>
                    <a:pt x="20943" y="12017"/>
                  </a:lnTo>
                  <a:lnTo>
                    <a:pt x="20854" y="11605"/>
                  </a:lnTo>
                  <a:lnTo>
                    <a:pt x="20549" y="11094"/>
                  </a:lnTo>
                  <a:lnTo>
                    <a:pt x="20395" y="10859"/>
                  </a:lnTo>
                  <a:lnTo>
                    <a:pt x="19992" y="10547"/>
                  </a:lnTo>
                  <a:lnTo>
                    <a:pt x="19775" y="10469"/>
                  </a:lnTo>
                  <a:lnTo>
                    <a:pt x="19507" y="10292"/>
                  </a:lnTo>
                  <a:lnTo>
                    <a:pt x="19284" y="10100"/>
                  </a:lnTo>
                  <a:lnTo>
                    <a:pt x="19474" y="9873"/>
                  </a:lnTo>
                  <a:lnTo>
                    <a:pt x="19338" y="9578"/>
                  </a:lnTo>
                  <a:lnTo>
                    <a:pt x="19095" y="9372"/>
                  </a:lnTo>
                  <a:lnTo>
                    <a:pt x="18813" y="9603"/>
                  </a:lnTo>
                  <a:lnTo>
                    <a:pt x="18558" y="9479"/>
                  </a:lnTo>
                  <a:lnTo>
                    <a:pt x="18383" y="9299"/>
                  </a:lnTo>
                  <a:lnTo>
                    <a:pt x="18380" y="9095"/>
                  </a:lnTo>
                  <a:lnTo>
                    <a:pt x="18289" y="8777"/>
                  </a:lnTo>
                  <a:lnTo>
                    <a:pt x="18071" y="8524"/>
                  </a:lnTo>
                  <a:lnTo>
                    <a:pt x="17919" y="8258"/>
                  </a:lnTo>
                  <a:lnTo>
                    <a:pt x="18303" y="8183"/>
                  </a:lnTo>
                  <a:lnTo>
                    <a:pt x="18186" y="7833"/>
                  </a:lnTo>
                  <a:lnTo>
                    <a:pt x="18155" y="7546"/>
                  </a:lnTo>
                  <a:lnTo>
                    <a:pt x="17960" y="7341"/>
                  </a:lnTo>
                  <a:lnTo>
                    <a:pt x="17870" y="7122"/>
                  </a:lnTo>
                  <a:lnTo>
                    <a:pt x="18176" y="6804"/>
                  </a:lnTo>
                  <a:lnTo>
                    <a:pt x="18358" y="6454"/>
                  </a:lnTo>
                  <a:lnTo>
                    <a:pt x="18424" y="6209"/>
                  </a:lnTo>
                  <a:lnTo>
                    <a:pt x="18436" y="5994"/>
                  </a:lnTo>
                  <a:lnTo>
                    <a:pt x="18565" y="5886"/>
                  </a:lnTo>
                  <a:lnTo>
                    <a:pt x="18679" y="6034"/>
                  </a:lnTo>
                  <a:lnTo>
                    <a:pt x="18799" y="6226"/>
                  </a:lnTo>
                  <a:lnTo>
                    <a:pt x="18969" y="6092"/>
                  </a:lnTo>
                  <a:lnTo>
                    <a:pt x="19043" y="5696"/>
                  </a:lnTo>
                  <a:lnTo>
                    <a:pt x="18878" y="5412"/>
                  </a:lnTo>
                  <a:lnTo>
                    <a:pt x="18789" y="4971"/>
                  </a:lnTo>
                  <a:lnTo>
                    <a:pt x="18640" y="4581"/>
                  </a:lnTo>
                  <a:lnTo>
                    <a:pt x="18520" y="4054"/>
                  </a:lnTo>
                  <a:lnTo>
                    <a:pt x="18436" y="3670"/>
                  </a:lnTo>
                  <a:lnTo>
                    <a:pt x="18421" y="3307"/>
                  </a:lnTo>
                  <a:lnTo>
                    <a:pt x="18351" y="2880"/>
                  </a:lnTo>
                  <a:lnTo>
                    <a:pt x="17919" y="2759"/>
                  </a:lnTo>
                  <a:lnTo>
                    <a:pt x="17830" y="2637"/>
                  </a:lnTo>
                  <a:lnTo>
                    <a:pt x="18021" y="2424"/>
                  </a:lnTo>
                  <a:lnTo>
                    <a:pt x="18019" y="2084"/>
                  </a:lnTo>
                  <a:lnTo>
                    <a:pt x="17888" y="1930"/>
                  </a:lnTo>
                  <a:lnTo>
                    <a:pt x="17996" y="1635"/>
                  </a:lnTo>
                  <a:lnTo>
                    <a:pt x="17848" y="1340"/>
                  </a:lnTo>
                  <a:lnTo>
                    <a:pt x="17587" y="1370"/>
                  </a:lnTo>
                  <a:lnTo>
                    <a:pt x="17366" y="1298"/>
                  </a:lnTo>
                  <a:lnTo>
                    <a:pt x="17330" y="1028"/>
                  </a:lnTo>
                  <a:lnTo>
                    <a:pt x="17179" y="714"/>
                  </a:lnTo>
                  <a:lnTo>
                    <a:pt x="16848" y="75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10382728" y="6300016"/>
              <a:ext cx="3440270" cy="2622229"/>
            </a:xfrm>
            <a:custGeom>
              <a:rect b="b" l="l" r="r" t="t"/>
              <a:pathLst>
                <a:path extrusionOk="0" h="21600" w="21600">
                  <a:moveTo>
                    <a:pt x="20138" y="14203"/>
                  </a:moveTo>
                  <a:lnTo>
                    <a:pt x="20207" y="14798"/>
                  </a:lnTo>
                  <a:lnTo>
                    <a:pt x="21171" y="15169"/>
                  </a:lnTo>
                  <a:lnTo>
                    <a:pt x="21583" y="15629"/>
                  </a:lnTo>
                  <a:lnTo>
                    <a:pt x="21600" y="16253"/>
                  </a:lnTo>
                  <a:lnTo>
                    <a:pt x="21419" y="16621"/>
                  </a:lnTo>
                  <a:lnTo>
                    <a:pt x="21136" y="16728"/>
                  </a:lnTo>
                  <a:lnTo>
                    <a:pt x="20472" y="16681"/>
                  </a:lnTo>
                  <a:lnTo>
                    <a:pt x="19799" y="16520"/>
                  </a:lnTo>
                  <a:lnTo>
                    <a:pt x="18910" y="16129"/>
                  </a:lnTo>
                  <a:lnTo>
                    <a:pt x="17995" y="15621"/>
                  </a:lnTo>
                  <a:lnTo>
                    <a:pt x="17110" y="15032"/>
                  </a:lnTo>
                  <a:lnTo>
                    <a:pt x="16567" y="14618"/>
                  </a:lnTo>
                  <a:lnTo>
                    <a:pt x="16406" y="14919"/>
                  </a:lnTo>
                  <a:lnTo>
                    <a:pt x="16143" y="15234"/>
                  </a:lnTo>
                  <a:lnTo>
                    <a:pt x="15912" y="15343"/>
                  </a:lnTo>
                  <a:lnTo>
                    <a:pt x="15807" y="15517"/>
                  </a:lnTo>
                  <a:lnTo>
                    <a:pt x="15843" y="15894"/>
                  </a:lnTo>
                  <a:lnTo>
                    <a:pt x="15723" y="16127"/>
                  </a:lnTo>
                  <a:lnTo>
                    <a:pt x="15457" y="16181"/>
                  </a:lnTo>
                  <a:lnTo>
                    <a:pt x="15088" y="16166"/>
                  </a:lnTo>
                  <a:lnTo>
                    <a:pt x="14823" y="16279"/>
                  </a:lnTo>
                  <a:lnTo>
                    <a:pt x="14898" y="16559"/>
                  </a:lnTo>
                  <a:lnTo>
                    <a:pt x="15055" y="16748"/>
                  </a:lnTo>
                  <a:lnTo>
                    <a:pt x="15019" y="17023"/>
                  </a:lnTo>
                  <a:lnTo>
                    <a:pt x="14864" y="17194"/>
                  </a:lnTo>
                  <a:lnTo>
                    <a:pt x="14674" y="17526"/>
                  </a:lnTo>
                  <a:lnTo>
                    <a:pt x="14697" y="17948"/>
                  </a:lnTo>
                  <a:lnTo>
                    <a:pt x="14686" y="18367"/>
                  </a:lnTo>
                  <a:lnTo>
                    <a:pt x="14621" y="18741"/>
                  </a:lnTo>
                  <a:lnTo>
                    <a:pt x="14662" y="19103"/>
                  </a:lnTo>
                  <a:lnTo>
                    <a:pt x="14684" y="19447"/>
                  </a:lnTo>
                  <a:lnTo>
                    <a:pt x="14680" y="19718"/>
                  </a:lnTo>
                  <a:lnTo>
                    <a:pt x="14463" y="19704"/>
                  </a:lnTo>
                  <a:lnTo>
                    <a:pt x="14220" y="19521"/>
                  </a:lnTo>
                  <a:lnTo>
                    <a:pt x="14009" y="19415"/>
                  </a:lnTo>
                  <a:lnTo>
                    <a:pt x="12943" y="19320"/>
                  </a:lnTo>
                  <a:lnTo>
                    <a:pt x="12059" y="19240"/>
                  </a:lnTo>
                  <a:lnTo>
                    <a:pt x="11124" y="19031"/>
                  </a:lnTo>
                  <a:lnTo>
                    <a:pt x="10222" y="18821"/>
                  </a:lnTo>
                  <a:lnTo>
                    <a:pt x="9571" y="18659"/>
                  </a:lnTo>
                  <a:lnTo>
                    <a:pt x="8931" y="18550"/>
                  </a:lnTo>
                  <a:lnTo>
                    <a:pt x="8661" y="18535"/>
                  </a:lnTo>
                  <a:lnTo>
                    <a:pt x="8366" y="18739"/>
                  </a:lnTo>
                  <a:lnTo>
                    <a:pt x="8110" y="18767"/>
                  </a:lnTo>
                  <a:lnTo>
                    <a:pt x="7862" y="18619"/>
                  </a:lnTo>
                  <a:lnTo>
                    <a:pt x="7415" y="18734"/>
                  </a:lnTo>
                  <a:lnTo>
                    <a:pt x="6970" y="18825"/>
                  </a:lnTo>
                  <a:lnTo>
                    <a:pt x="6758" y="19057"/>
                  </a:lnTo>
                  <a:lnTo>
                    <a:pt x="6590" y="19432"/>
                  </a:lnTo>
                  <a:lnTo>
                    <a:pt x="6430" y="19864"/>
                  </a:lnTo>
                  <a:lnTo>
                    <a:pt x="6727" y="20137"/>
                  </a:lnTo>
                  <a:lnTo>
                    <a:pt x="7014" y="20473"/>
                  </a:lnTo>
                  <a:lnTo>
                    <a:pt x="7004" y="20921"/>
                  </a:lnTo>
                  <a:lnTo>
                    <a:pt x="6768" y="21081"/>
                  </a:lnTo>
                  <a:lnTo>
                    <a:pt x="6430" y="20698"/>
                  </a:lnTo>
                  <a:lnTo>
                    <a:pt x="6245" y="20757"/>
                  </a:lnTo>
                  <a:lnTo>
                    <a:pt x="5990" y="21104"/>
                  </a:lnTo>
                  <a:lnTo>
                    <a:pt x="6070" y="21600"/>
                  </a:lnTo>
                  <a:lnTo>
                    <a:pt x="5788" y="21236"/>
                  </a:lnTo>
                  <a:lnTo>
                    <a:pt x="5477" y="20552"/>
                  </a:lnTo>
                  <a:lnTo>
                    <a:pt x="5112" y="20390"/>
                  </a:lnTo>
                  <a:lnTo>
                    <a:pt x="4682" y="19975"/>
                  </a:lnTo>
                  <a:lnTo>
                    <a:pt x="4201" y="19593"/>
                  </a:lnTo>
                  <a:lnTo>
                    <a:pt x="3939" y="19249"/>
                  </a:lnTo>
                  <a:lnTo>
                    <a:pt x="4018" y="18830"/>
                  </a:lnTo>
                  <a:lnTo>
                    <a:pt x="4108" y="18528"/>
                  </a:lnTo>
                  <a:lnTo>
                    <a:pt x="4064" y="18062"/>
                  </a:lnTo>
                  <a:lnTo>
                    <a:pt x="3672" y="17428"/>
                  </a:lnTo>
                  <a:lnTo>
                    <a:pt x="3317" y="16985"/>
                  </a:lnTo>
                  <a:lnTo>
                    <a:pt x="3071" y="16755"/>
                  </a:lnTo>
                  <a:lnTo>
                    <a:pt x="2911" y="16776"/>
                  </a:lnTo>
                  <a:lnTo>
                    <a:pt x="2686" y="16900"/>
                  </a:lnTo>
                  <a:lnTo>
                    <a:pt x="2453" y="16760"/>
                  </a:lnTo>
                  <a:lnTo>
                    <a:pt x="2246" y="16766"/>
                  </a:lnTo>
                  <a:lnTo>
                    <a:pt x="2140" y="17033"/>
                  </a:lnTo>
                  <a:lnTo>
                    <a:pt x="2036" y="17279"/>
                  </a:lnTo>
                  <a:lnTo>
                    <a:pt x="1830" y="17336"/>
                  </a:lnTo>
                  <a:lnTo>
                    <a:pt x="1788" y="16929"/>
                  </a:lnTo>
                  <a:lnTo>
                    <a:pt x="1808" y="16576"/>
                  </a:lnTo>
                  <a:lnTo>
                    <a:pt x="1754" y="16272"/>
                  </a:lnTo>
                  <a:lnTo>
                    <a:pt x="1621" y="16105"/>
                  </a:lnTo>
                  <a:lnTo>
                    <a:pt x="1389" y="15988"/>
                  </a:lnTo>
                  <a:lnTo>
                    <a:pt x="1270" y="15729"/>
                  </a:lnTo>
                  <a:lnTo>
                    <a:pt x="1317" y="15446"/>
                  </a:lnTo>
                  <a:lnTo>
                    <a:pt x="1549" y="15171"/>
                  </a:lnTo>
                  <a:lnTo>
                    <a:pt x="1841" y="14569"/>
                  </a:lnTo>
                  <a:lnTo>
                    <a:pt x="1938" y="14137"/>
                  </a:lnTo>
                  <a:lnTo>
                    <a:pt x="2073" y="13386"/>
                  </a:lnTo>
                  <a:lnTo>
                    <a:pt x="2159" y="13093"/>
                  </a:lnTo>
                  <a:lnTo>
                    <a:pt x="2287" y="12447"/>
                  </a:lnTo>
                  <a:lnTo>
                    <a:pt x="2531" y="11534"/>
                  </a:lnTo>
                  <a:lnTo>
                    <a:pt x="2581" y="11102"/>
                  </a:lnTo>
                  <a:lnTo>
                    <a:pt x="2512" y="10310"/>
                  </a:lnTo>
                  <a:lnTo>
                    <a:pt x="2495" y="9423"/>
                  </a:lnTo>
                  <a:lnTo>
                    <a:pt x="2337" y="8884"/>
                  </a:lnTo>
                  <a:lnTo>
                    <a:pt x="2186" y="8516"/>
                  </a:lnTo>
                  <a:lnTo>
                    <a:pt x="2061" y="7994"/>
                  </a:lnTo>
                  <a:lnTo>
                    <a:pt x="1950" y="7586"/>
                  </a:lnTo>
                  <a:lnTo>
                    <a:pt x="1842" y="7220"/>
                  </a:lnTo>
                  <a:lnTo>
                    <a:pt x="1553" y="6989"/>
                  </a:lnTo>
                  <a:lnTo>
                    <a:pt x="1410" y="6763"/>
                  </a:lnTo>
                  <a:lnTo>
                    <a:pt x="1325" y="6305"/>
                  </a:lnTo>
                  <a:lnTo>
                    <a:pt x="1260" y="5825"/>
                  </a:lnTo>
                  <a:lnTo>
                    <a:pt x="1148" y="4951"/>
                  </a:lnTo>
                  <a:lnTo>
                    <a:pt x="1055" y="4390"/>
                  </a:lnTo>
                  <a:lnTo>
                    <a:pt x="874" y="3649"/>
                  </a:lnTo>
                  <a:lnTo>
                    <a:pt x="581" y="3394"/>
                  </a:lnTo>
                  <a:lnTo>
                    <a:pt x="322" y="3185"/>
                  </a:lnTo>
                  <a:lnTo>
                    <a:pt x="273" y="2785"/>
                  </a:lnTo>
                  <a:lnTo>
                    <a:pt x="122" y="1979"/>
                  </a:lnTo>
                  <a:lnTo>
                    <a:pt x="0" y="1227"/>
                  </a:lnTo>
                  <a:lnTo>
                    <a:pt x="1319" y="1184"/>
                  </a:lnTo>
                  <a:lnTo>
                    <a:pt x="3333" y="1076"/>
                  </a:lnTo>
                  <a:lnTo>
                    <a:pt x="5883" y="912"/>
                  </a:lnTo>
                  <a:lnTo>
                    <a:pt x="7662" y="709"/>
                  </a:lnTo>
                  <a:lnTo>
                    <a:pt x="9546" y="467"/>
                  </a:lnTo>
                  <a:lnTo>
                    <a:pt x="11452" y="188"/>
                  </a:lnTo>
                  <a:lnTo>
                    <a:pt x="13001" y="0"/>
                  </a:lnTo>
                  <a:lnTo>
                    <a:pt x="13975" y="3"/>
                  </a:lnTo>
                  <a:lnTo>
                    <a:pt x="14271" y="172"/>
                  </a:lnTo>
                  <a:lnTo>
                    <a:pt x="14532" y="730"/>
                  </a:lnTo>
                  <a:lnTo>
                    <a:pt x="14535" y="1060"/>
                  </a:lnTo>
                  <a:lnTo>
                    <a:pt x="14335" y="1792"/>
                  </a:lnTo>
                  <a:lnTo>
                    <a:pt x="14294" y="2440"/>
                  </a:lnTo>
                  <a:lnTo>
                    <a:pt x="14543" y="3348"/>
                  </a:lnTo>
                  <a:lnTo>
                    <a:pt x="14895" y="3953"/>
                  </a:lnTo>
                  <a:lnTo>
                    <a:pt x="15206" y="4493"/>
                  </a:lnTo>
                  <a:lnTo>
                    <a:pt x="15600" y="5036"/>
                  </a:lnTo>
                  <a:lnTo>
                    <a:pt x="15642" y="5413"/>
                  </a:lnTo>
                  <a:lnTo>
                    <a:pt x="15914" y="5826"/>
                  </a:lnTo>
                  <a:lnTo>
                    <a:pt x="16691" y="6134"/>
                  </a:lnTo>
                  <a:lnTo>
                    <a:pt x="17067" y="6556"/>
                  </a:lnTo>
                  <a:lnTo>
                    <a:pt x="16979" y="6963"/>
                  </a:lnTo>
                  <a:lnTo>
                    <a:pt x="16956" y="7428"/>
                  </a:lnTo>
                  <a:lnTo>
                    <a:pt x="17103" y="7800"/>
                  </a:lnTo>
                  <a:lnTo>
                    <a:pt x="17515" y="8376"/>
                  </a:lnTo>
                  <a:lnTo>
                    <a:pt x="17940" y="8525"/>
                  </a:lnTo>
                  <a:lnTo>
                    <a:pt x="18408" y="8416"/>
                  </a:lnTo>
                  <a:lnTo>
                    <a:pt x="18858" y="8385"/>
                  </a:lnTo>
                  <a:lnTo>
                    <a:pt x="19357" y="8533"/>
                  </a:lnTo>
                  <a:lnTo>
                    <a:pt x="20037" y="9179"/>
                  </a:lnTo>
                  <a:lnTo>
                    <a:pt x="20101" y="9706"/>
                  </a:lnTo>
                  <a:lnTo>
                    <a:pt x="19694" y="10570"/>
                  </a:lnTo>
                  <a:lnTo>
                    <a:pt x="19723" y="11399"/>
                  </a:lnTo>
                  <a:lnTo>
                    <a:pt x="19368" y="11769"/>
                  </a:lnTo>
                  <a:lnTo>
                    <a:pt x="18942" y="12110"/>
                  </a:lnTo>
                  <a:lnTo>
                    <a:pt x="18869" y="12437"/>
                  </a:lnTo>
                  <a:lnTo>
                    <a:pt x="19017" y="12892"/>
                  </a:lnTo>
                  <a:lnTo>
                    <a:pt x="19243" y="12426"/>
                  </a:lnTo>
                  <a:lnTo>
                    <a:pt x="19680" y="11951"/>
                  </a:lnTo>
                  <a:lnTo>
                    <a:pt x="20192" y="11894"/>
                  </a:lnTo>
                  <a:lnTo>
                    <a:pt x="20384" y="12338"/>
                  </a:lnTo>
                  <a:lnTo>
                    <a:pt x="20291" y="12608"/>
                  </a:lnTo>
                  <a:lnTo>
                    <a:pt x="20349" y="12931"/>
                  </a:lnTo>
                  <a:lnTo>
                    <a:pt x="20226" y="13603"/>
                  </a:lnTo>
                  <a:lnTo>
                    <a:pt x="20138" y="1420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8830081" y="6449222"/>
              <a:ext cx="2540117" cy="3787311"/>
            </a:xfrm>
            <a:custGeom>
              <a:rect b="b" l="l" r="r" t="t"/>
              <a:pathLst>
                <a:path extrusionOk="0" h="21600" w="21600">
                  <a:moveTo>
                    <a:pt x="21327" y="13967"/>
                  </a:moveTo>
                  <a:lnTo>
                    <a:pt x="21600" y="14337"/>
                  </a:lnTo>
                  <a:lnTo>
                    <a:pt x="21415" y="14526"/>
                  </a:lnTo>
                  <a:lnTo>
                    <a:pt x="20939" y="14813"/>
                  </a:lnTo>
                  <a:lnTo>
                    <a:pt x="20526" y="14621"/>
                  </a:lnTo>
                  <a:lnTo>
                    <a:pt x="20177" y="14599"/>
                  </a:lnTo>
                  <a:lnTo>
                    <a:pt x="19948" y="14765"/>
                  </a:lnTo>
                  <a:lnTo>
                    <a:pt x="19842" y="15020"/>
                  </a:lnTo>
                  <a:lnTo>
                    <a:pt x="19786" y="15284"/>
                  </a:lnTo>
                  <a:lnTo>
                    <a:pt x="19657" y="15571"/>
                  </a:lnTo>
                  <a:lnTo>
                    <a:pt x="19444" y="15830"/>
                  </a:lnTo>
                  <a:lnTo>
                    <a:pt x="19115" y="16037"/>
                  </a:lnTo>
                  <a:lnTo>
                    <a:pt x="18758" y="16253"/>
                  </a:lnTo>
                  <a:lnTo>
                    <a:pt x="18474" y="16380"/>
                  </a:lnTo>
                  <a:lnTo>
                    <a:pt x="18121" y="16392"/>
                  </a:lnTo>
                  <a:lnTo>
                    <a:pt x="17726" y="16370"/>
                  </a:lnTo>
                  <a:lnTo>
                    <a:pt x="17477" y="16392"/>
                  </a:lnTo>
                  <a:lnTo>
                    <a:pt x="17280" y="16510"/>
                  </a:lnTo>
                  <a:lnTo>
                    <a:pt x="16934" y="16653"/>
                  </a:lnTo>
                  <a:lnTo>
                    <a:pt x="16618" y="16858"/>
                  </a:lnTo>
                  <a:lnTo>
                    <a:pt x="16277" y="16980"/>
                  </a:lnTo>
                  <a:lnTo>
                    <a:pt x="15929" y="16994"/>
                  </a:lnTo>
                  <a:lnTo>
                    <a:pt x="15574" y="16975"/>
                  </a:lnTo>
                  <a:lnTo>
                    <a:pt x="15365" y="17009"/>
                  </a:lnTo>
                  <a:lnTo>
                    <a:pt x="15167" y="17273"/>
                  </a:lnTo>
                  <a:lnTo>
                    <a:pt x="15070" y="17457"/>
                  </a:lnTo>
                  <a:lnTo>
                    <a:pt x="14850" y="17691"/>
                  </a:lnTo>
                  <a:lnTo>
                    <a:pt x="14715" y="17880"/>
                  </a:lnTo>
                  <a:lnTo>
                    <a:pt x="14459" y="18082"/>
                  </a:lnTo>
                  <a:lnTo>
                    <a:pt x="14082" y="18240"/>
                  </a:lnTo>
                  <a:lnTo>
                    <a:pt x="13889" y="18455"/>
                  </a:lnTo>
                  <a:lnTo>
                    <a:pt x="13738" y="18654"/>
                  </a:lnTo>
                  <a:lnTo>
                    <a:pt x="13473" y="18807"/>
                  </a:lnTo>
                  <a:lnTo>
                    <a:pt x="13283" y="18917"/>
                  </a:lnTo>
                  <a:lnTo>
                    <a:pt x="12772" y="19151"/>
                  </a:lnTo>
                  <a:lnTo>
                    <a:pt x="12348" y="19402"/>
                  </a:lnTo>
                  <a:lnTo>
                    <a:pt x="12166" y="19705"/>
                  </a:lnTo>
                  <a:lnTo>
                    <a:pt x="12071" y="19897"/>
                  </a:lnTo>
                  <a:lnTo>
                    <a:pt x="11975" y="20281"/>
                  </a:lnTo>
                  <a:lnTo>
                    <a:pt x="12075" y="20563"/>
                  </a:lnTo>
                  <a:lnTo>
                    <a:pt x="12169" y="20792"/>
                  </a:lnTo>
                  <a:lnTo>
                    <a:pt x="12333" y="21071"/>
                  </a:lnTo>
                  <a:lnTo>
                    <a:pt x="12248" y="21228"/>
                  </a:lnTo>
                  <a:lnTo>
                    <a:pt x="12026" y="21348"/>
                  </a:lnTo>
                  <a:lnTo>
                    <a:pt x="11817" y="21505"/>
                  </a:lnTo>
                  <a:lnTo>
                    <a:pt x="11643" y="21600"/>
                  </a:lnTo>
                  <a:lnTo>
                    <a:pt x="11328" y="21350"/>
                  </a:lnTo>
                  <a:lnTo>
                    <a:pt x="11021" y="21185"/>
                  </a:lnTo>
                  <a:lnTo>
                    <a:pt x="10753" y="21128"/>
                  </a:lnTo>
                  <a:lnTo>
                    <a:pt x="10415" y="21068"/>
                  </a:lnTo>
                  <a:lnTo>
                    <a:pt x="10012" y="20974"/>
                  </a:lnTo>
                  <a:lnTo>
                    <a:pt x="9765" y="20866"/>
                  </a:lnTo>
                  <a:lnTo>
                    <a:pt x="9792" y="20630"/>
                  </a:lnTo>
                  <a:lnTo>
                    <a:pt x="9902" y="20377"/>
                  </a:lnTo>
                  <a:lnTo>
                    <a:pt x="9940" y="20179"/>
                  </a:lnTo>
                  <a:lnTo>
                    <a:pt x="9909" y="19975"/>
                  </a:lnTo>
                  <a:lnTo>
                    <a:pt x="9803" y="19854"/>
                  </a:lnTo>
                  <a:lnTo>
                    <a:pt x="9668" y="19745"/>
                  </a:lnTo>
                  <a:lnTo>
                    <a:pt x="9340" y="19669"/>
                  </a:lnTo>
                  <a:lnTo>
                    <a:pt x="9102" y="19682"/>
                  </a:lnTo>
                  <a:lnTo>
                    <a:pt x="8926" y="19447"/>
                  </a:lnTo>
                  <a:lnTo>
                    <a:pt x="8659" y="19416"/>
                  </a:lnTo>
                  <a:lnTo>
                    <a:pt x="8215" y="19273"/>
                  </a:lnTo>
                  <a:lnTo>
                    <a:pt x="7986" y="19222"/>
                  </a:lnTo>
                  <a:lnTo>
                    <a:pt x="7689" y="19240"/>
                  </a:lnTo>
                  <a:lnTo>
                    <a:pt x="7392" y="19330"/>
                  </a:lnTo>
                  <a:lnTo>
                    <a:pt x="6707" y="19436"/>
                  </a:lnTo>
                  <a:lnTo>
                    <a:pt x="6269" y="19471"/>
                  </a:lnTo>
                  <a:lnTo>
                    <a:pt x="5767" y="19472"/>
                  </a:lnTo>
                  <a:lnTo>
                    <a:pt x="5054" y="19446"/>
                  </a:lnTo>
                  <a:lnTo>
                    <a:pt x="4565" y="19473"/>
                  </a:lnTo>
                  <a:lnTo>
                    <a:pt x="4094" y="19521"/>
                  </a:lnTo>
                  <a:lnTo>
                    <a:pt x="3677" y="19521"/>
                  </a:lnTo>
                  <a:lnTo>
                    <a:pt x="3479" y="19313"/>
                  </a:lnTo>
                  <a:lnTo>
                    <a:pt x="3330" y="18908"/>
                  </a:lnTo>
                  <a:lnTo>
                    <a:pt x="2932" y="17969"/>
                  </a:lnTo>
                  <a:lnTo>
                    <a:pt x="2645" y="17261"/>
                  </a:lnTo>
                  <a:lnTo>
                    <a:pt x="2412" y="16411"/>
                  </a:lnTo>
                  <a:lnTo>
                    <a:pt x="14" y="16483"/>
                  </a:lnTo>
                  <a:lnTo>
                    <a:pt x="0" y="14520"/>
                  </a:lnTo>
                  <a:lnTo>
                    <a:pt x="491" y="14508"/>
                  </a:lnTo>
                  <a:lnTo>
                    <a:pt x="926" y="14381"/>
                  </a:lnTo>
                  <a:lnTo>
                    <a:pt x="1442" y="14021"/>
                  </a:lnTo>
                  <a:lnTo>
                    <a:pt x="2235" y="13644"/>
                  </a:lnTo>
                  <a:lnTo>
                    <a:pt x="3120" y="13065"/>
                  </a:lnTo>
                  <a:lnTo>
                    <a:pt x="3864" y="12806"/>
                  </a:lnTo>
                  <a:lnTo>
                    <a:pt x="4620" y="12449"/>
                  </a:lnTo>
                  <a:lnTo>
                    <a:pt x="5588" y="12082"/>
                  </a:lnTo>
                  <a:lnTo>
                    <a:pt x="6163" y="11865"/>
                  </a:lnTo>
                  <a:lnTo>
                    <a:pt x="6879" y="11603"/>
                  </a:lnTo>
                  <a:lnTo>
                    <a:pt x="7391" y="11412"/>
                  </a:lnTo>
                  <a:lnTo>
                    <a:pt x="7905" y="11255"/>
                  </a:lnTo>
                  <a:lnTo>
                    <a:pt x="8286" y="11033"/>
                  </a:lnTo>
                  <a:lnTo>
                    <a:pt x="8176" y="10663"/>
                  </a:lnTo>
                  <a:lnTo>
                    <a:pt x="7752" y="10352"/>
                  </a:lnTo>
                  <a:lnTo>
                    <a:pt x="7429" y="10122"/>
                  </a:lnTo>
                  <a:lnTo>
                    <a:pt x="7662" y="9777"/>
                  </a:lnTo>
                  <a:lnTo>
                    <a:pt x="7905" y="9560"/>
                  </a:lnTo>
                  <a:lnTo>
                    <a:pt x="8070" y="9263"/>
                  </a:lnTo>
                  <a:lnTo>
                    <a:pt x="8064" y="8979"/>
                  </a:lnTo>
                  <a:lnTo>
                    <a:pt x="8352" y="8689"/>
                  </a:lnTo>
                  <a:lnTo>
                    <a:pt x="8926" y="8678"/>
                  </a:lnTo>
                  <a:lnTo>
                    <a:pt x="9277" y="8513"/>
                  </a:lnTo>
                  <a:lnTo>
                    <a:pt x="9132" y="8270"/>
                  </a:lnTo>
                  <a:lnTo>
                    <a:pt x="8657" y="8181"/>
                  </a:lnTo>
                  <a:lnTo>
                    <a:pt x="8559" y="7950"/>
                  </a:lnTo>
                  <a:lnTo>
                    <a:pt x="8756" y="7655"/>
                  </a:lnTo>
                  <a:lnTo>
                    <a:pt x="8731" y="7467"/>
                  </a:lnTo>
                  <a:lnTo>
                    <a:pt x="8597" y="7356"/>
                  </a:lnTo>
                  <a:lnTo>
                    <a:pt x="8109" y="7456"/>
                  </a:lnTo>
                  <a:lnTo>
                    <a:pt x="7747" y="7310"/>
                  </a:lnTo>
                  <a:lnTo>
                    <a:pt x="7621" y="7077"/>
                  </a:lnTo>
                  <a:lnTo>
                    <a:pt x="7684" y="6801"/>
                  </a:lnTo>
                  <a:lnTo>
                    <a:pt x="7408" y="6676"/>
                  </a:lnTo>
                  <a:lnTo>
                    <a:pt x="7002" y="6644"/>
                  </a:lnTo>
                  <a:lnTo>
                    <a:pt x="6727" y="6587"/>
                  </a:lnTo>
                  <a:lnTo>
                    <a:pt x="6538" y="6336"/>
                  </a:lnTo>
                  <a:lnTo>
                    <a:pt x="6484" y="6152"/>
                  </a:lnTo>
                  <a:lnTo>
                    <a:pt x="6450" y="5677"/>
                  </a:lnTo>
                  <a:lnTo>
                    <a:pt x="6557" y="5142"/>
                  </a:lnTo>
                  <a:lnTo>
                    <a:pt x="6568" y="4739"/>
                  </a:lnTo>
                  <a:lnTo>
                    <a:pt x="6541" y="4492"/>
                  </a:lnTo>
                  <a:lnTo>
                    <a:pt x="6562" y="4121"/>
                  </a:lnTo>
                  <a:lnTo>
                    <a:pt x="6483" y="3797"/>
                  </a:lnTo>
                  <a:lnTo>
                    <a:pt x="6216" y="3633"/>
                  </a:lnTo>
                  <a:lnTo>
                    <a:pt x="5800" y="3472"/>
                  </a:lnTo>
                  <a:lnTo>
                    <a:pt x="5286" y="3319"/>
                  </a:lnTo>
                  <a:lnTo>
                    <a:pt x="5093" y="3112"/>
                  </a:lnTo>
                  <a:lnTo>
                    <a:pt x="5015" y="2860"/>
                  </a:lnTo>
                  <a:lnTo>
                    <a:pt x="5061" y="2576"/>
                  </a:lnTo>
                  <a:lnTo>
                    <a:pt x="5162" y="2354"/>
                  </a:lnTo>
                  <a:lnTo>
                    <a:pt x="5246" y="1866"/>
                  </a:lnTo>
                  <a:lnTo>
                    <a:pt x="5198" y="1351"/>
                  </a:lnTo>
                  <a:lnTo>
                    <a:pt x="5009" y="988"/>
                  </a:lnTo>
                  <a:lnTo>
                    <a:pt x="4751" y="568"/>
                  </a:lnTo>
                  <a:lnTo>
                    <a:pt x="4760" y="233"/>
                  </a:lnTo>
                  <a:lnTo>
                    <a:pt x="6467" y="228"/>
                  </a:lnTo>
                  <a:lnTo>
                    <a:pt x="8901" y="175"/>
                  </a:lnTo>
                  <a:lnTo>
                    <a:pt x="13229" y="0"/>
                  </a:lnTo>
                  <a:lnTo>
                    <a:pt x="13751" y="1339"/>
                  </a:lnTo>
                  <a:lnTo>
                    <a:pt x="14543" y="1659"/>
                  </a:lnTo>
                  <a:lnTo>
                    <a:pt x="15195" y="3813"/>
                  </a:lnTo>
                  <a:lnTo>
                    <a:pt x="15817" y="4151"/>
                  </a:lnTo>
                  <a:lnTo>
                    <a:pt x="16240" y="5065"/>
                  </a:lnTo>
                  <a:lnTo>
                    <a:pt x="16692" y="5702"/>
                  </a:lnTo>
                  <a:lnTo>
                    <a:pt x="16729" y="6299"/>
                  </a:lnTo>
                  <a:lnTo>
                    <a:pt x="16853" y="6879"/>
                  </a:lnTo>
                  <a:lnTo>
                    <a:pt x="16729" y="7243"/>
                  </a:lnTo>
                  <a:lnTo>
                    <a:pt x="16290" y="8076"/>
                  </a:lnTo>
                  <a:lnTo>
                    <a:pt x="16093" y="8517"/>
                  </a:lnTo>
                  <a:lnTo>
                    <a:pt x="15870" y="9186"/>
                  </a:lnTo>
                  <a:lnTo>
                    <a:pt x="15667" y="9425"/>
                  </a:lnTo>
                  <a:lnTo>
                    <a:pt x="15414" y="9671"/>
                  </a:lnTo>
                  <a:lnTo>
                    <a:pt x="15129" y="9862"/>
                  </a:lnTo>
                  <a:lnTo>
                    <a:pt x="15048" y="10014"/>
                  </a:lnTo>
                  <a:lnTo>
                    <a:pt x="15213" y="10188"/>
                  </a:lnTo>
                  <a:lnTo>
                    <a:pt x="15697" y="10353"/>
                  </a:lnTo>
                  <a:lnTo>
                    <a:pt x="15763" y="10568"/>
                  </a:lnTo>
                  <a:lnTo>
                    <a:pt x="15760" y="11031"/>
                  </a:lnTo>
                  <a:lnTo>
                    <a:pt x="16004" y="11037"/>
                  </a:lnTo>
                  <a:lnTo>
                    <a:pt x="16288" y="10618"/>
                  </a:lnTo>
                  <a:lnTo>
                    <a:pt x="16667" y="10699"/>
                  </a:lnTo>
                  <a:lnTo>
                    <a:pt x="16842" y="10828"/>
                  </a:lnTo>
                  <a:lnTo>
                    <a:pt x="17086" y="10681"/>
                  </a:lnTo>
                  <a:lnTo>
                    <a:pt x="17519" y="10665"/>
                  </a:lnTo>
                  <a:lnTo>
                    <a:pt x="18319" y="11238"/>
                  </a:lnTo>
                  <a:lnTo>
                    <a:pt x="18826" y="11644"/>
                  </a:lnTo>
                  <a:lnTo>
                    <a:pt x="18861" y="11982"/>
                  </a:lnTo>
                  <a:lnTo>
                    <a:pt x="18722" y="12213"/>
                  </a:lnTo>
                  <a:lnTo>
                    <a:pt x="18653" y="12444"/>
                  </a:lnTo>
                  <a:lnTo>
                    <a:pt x="18949" y="12663"/>
                  </a:lnTo>
                  <a:lnTo>
                    <a:pt x="20106" y="13183"/>
                  </a:lnTo>
                  <a:lnTo>
                    <a:pt x="20737" y="13341"/>
                  </a:lnTo>
                  <a:lnTo>
                    <a:pt x="20981" y="13660"/>
                  </a:lnTo>
                  <a:lnTo>
                    <a:pt x="21327" y="1396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5221527" y="5174616"/>
              <a:ext cx="4716680" cy="3830168"/>
            </a:xfrm>
            <a:custGeom>
              <a:rect b="b" l="l" r="r" t="t"/>
              <a:pathLst>
                <a:path extrusionOk="0" h="21600" w="21600">
                  <a:moveTo>
                    <a:pt x="11763" y="16705"/>
                  </a:moveTo>
                  <a:lnTo>
                    <a:pt x="12637" y="16861"/>
                  </a:lnTo>
                  <a:lnTo>
                    <a:pt x="12910" y="16931"/>
                  </a:lnTo>
                  <a:lnTo>
                    <a:pt x="13150" y="16796"/>
                  </a:lnTo>
                  <a:lnTo>
                    <a:pt x="13497" y="16525"/>
                  </a:lnTo>
                  <a:lnTo>
                    <a:pt x="14017" y="16169"/>
                  </a:lnTo>
                  <a:lnTo>
                    <a:pt x="14367" y="16631"/>
                  </a:lnTo>
                  <a:lnTo>
                    <a:pt x="14821" y="17306"/>
                  </a:lnTo>
                  <a:lnTo>
                    <a:pt x="15269" y="17819"/>
                  </a:lnTo>
                  <a:lnTo>
                    <a:pt x="15446" y="18088"/>
                  </a:lnTo>
                  <a:lnTo>
                    <a:pt x="15587" y="18436"/>
                  </a:lnTo>
                  <a:lnTo>
                    <a:pt x="15689" y="18845"/>
                  </a:lnTo>
                  <a:lnTo>
                    <a:pt x="15803" y="19145"/>
                  </a:lnTo>
                  <a:lnTo>
                    <a:pt x="15882" y="19377"/>
                  </a:lnTo>
                  <a:lnTo>
                    <a:pt x="15985" y="19581"/>
                  </a:lnTo>
                  <a:lnTo>
                    <a:pt x="16149" y="19581"/>
                  </a:lnTo>
                  <a:lnTo>
                    <a:pt x="16392" y="19438"/>
                  </a:lnTo>
                  <a:lnTo>
                    <a:pt x="16757" y="19312"/>
                  </a:lnTo>
                  <a:lnTo>
                    <a:pt x="16772" y="20760"/>
                  </a:lnTo>
                  <a:lnTo>
                    <a:pt x="16803" y="21600"/>
                  </a:lnTo>
                  <a:lnTo>
                    <a:pt x="17059" y="21429"/>
                  </a:lnTo>
                  <a:lnTo>
                    <a:pt x="17356" y="21111"/>
                  </a:lnTo>
                  <a:lnTo>
                    <a:pt x="17773" y="20746"/>
                  </a:lnTo>
                  <a:lnTo>
                    <a:pt x="18220" y="20165"/>
                  </a:lnTo>
                  <a:lnTo>
                    <a:pt x="18658" y="19877"/>
                  </a:lnTo>
                  <a:lnTo>
                    <a:pt x="18980" y="19575"/>
                  </a:lnTo>
                  <a:lnTo>
                    <a:pt x="19742" y="19059"/>
                  </a:lnTo>
                  <a:lnTo>
                    <a:pt x="20396" y="18612"/>
                  </a:lnTo>
                  <a:lnTo>
                    <a:pt x="20775" y="18381"/>
                  </a:lnTo>
                  <a:lnTo>
                    <a:pt x="21065" y="18098"/>
                  </a:lnTo>
                  <a:lnTo>
                    <a:pt x="21012" y="17667"/>
                  </a:lnTo>
                  <a:lnTo>
                    <a:pt x="20595" y="17188"/>
                  </a:lnTo>
                  <a:lnTo>
                    <a:pt x="20738" y="16858"/>
                  </a:lnTo>
                  <a:lnTo>
                    <a:pt x="20953" y="16333"/>
                  </a:lnTo>
                  <a:lnTo>
                    <a:pt x="20924" y="16103"/>
                  </a:lnTo>
                  <a:lnTo>
                    <a:pt x="21061" y="15830"/>
                  </a:lnTo>
                  <a:lnTo>
                    <a:pt x="21346" y="15825"/>
                  </a:lnTo>
                  <a:lnTo>
                    <a:pt x="21600" y="15608"/>
                  </a:lnTo>
                  <a:lnTo>
                    <a:pt x="21497" y="15315"/>
                  </a:lnTo>
                  <a:lnTo>
                    <a:pt x="21262" y="15254"/>
                  </a:lnTo>
                  <a:lnTo>
                    <a:pt x="21207" y="15043"/>
                  </a:lnTo>
                  <a:lnTo>
                    <a:pt x="21303" y="14774"/>
                  </a:lnTo>
                  <a:lnTo>
                    <a:pt x="21296" y="14523"/>
                  </a:lnTo>
                  <a:lnTo>
                    <a:pt x="21199" y="14393"/>
                  </a:lnTo>
                  <a:lnTo>
                    <a:pt x="20933" y="14508"/>
                  </a:lnTo>
                  <a:lnTo>
                    <a:pt x="20767" y="14395"/>
                  </a:lnTo>
                  <a:lnTo>
                    <a:pt x="20678" y="14169"/>
                  </a:lnTo>
                  <a:lnTo>
                    <a:pt x="20720" y="13869"/>
                  </a:lnTo>
                  <a:lnTo>
                    <a:pt x="20539" y="13726"/>
                  </a:lnTo>
                  <a:lnTo>
                    <a:pt x="20226" y="13691"/>
                  </a:lnTo>
                  <a:lnTo>
                    <a:pt x="20095" y="13438"/>
                  </a:lnTo>
                  <a:lnTo>
                    <a:pt x="20046" y="13042"/>
                  </a:lnTo>
                  <a:lnTo>
                    <a:pt x="20041" y="12702"/>
                  </a:lnTo>
                  <a:lnTo>
                    <a:pt x="20110" y="12210"/>
                  </a:lnTo>
                  <a:lnTo>
                    <a:pt x="20125" y="11768"/>
                  </a:lnTo>
                  <a:lnTo>
                    <a:pt x="20095" y="11551"/>
                  </a:lnTo>
                  <a:lnTo>
                    <a:pt x="20099" y="11179"/>
                  </a:lnTo>
                  <a:lnTo>
                    <a:pt x="20054" y="10893"/>
                  </a:lnTo>
                  <a:lnTo>
                    <a:pt x="19830" y="10641"/>
                  </a:lnTo>
                  <a:lnTo>
                    <a:pt x="19581" y="10498"/>
                  </a:lnTo>
                  <a:lnTo>
                    <a:pt x="19441" y="10385"/>
                  </a:lnTo>
                  <a:lnTo>
                    <a:pt x="19300" y="10188"/>
                  </a:lnTo>
                  <a:lnTo>
                    <a:pt x="19256" y="9929"/>
                  </a:lnTo>
                  <a:lnTo>
                    <a:pt x="19339" y="9603"/>
                  </a:lnTo>
                  <a:lnTo>
                    <a:pt x="19400" y="9078"/>
                  </a:lnTo>
                  <a:lnTo>
                    <a:pt x="19395" y="8650"/>
                  </a:lnTo>
                  <a:lnTo>
                    <a:pt x="19346" y="8395"/>
                  </a:lnTo>
                  <a:lnTo>
                    <a:pt x="19156" y="7867"/>
                  </a:lnTo>
                  <a:lnTo>
                    <a:pt x="19112" y="7724"/>
                  </a:lnTo>
                  <a:lnTo>
                    <a:pt x="19111" y="7162"/>
                  </a:lnTo>
                  <a:lnTo>
                    <a:pt x="19088" y="6895"/>
                  </a:lnTo>
                  <a:lnTo>
                    <a:pt x="18231" y="6915"/>
                  </a:lnTo>
                  <a:lnTo>
                    <a:pt x="17221" y="6885"/>
                  </a:lnTo>
                  <a:lnTo>
                    <a:pt x="16361" y="6849"/>
                  </a:lnTo>
                  <a:lnTo>
                    <a:pt x="15811" y="6796"/>
                  </a:lnTo>
                  <a:lnTo>
                    <a:pt x="15369" y="6574"/>
                  </a:lnTo>
                  <a:lnTo>
                    <a:pt x="15135" y="6312"/>
                  </a:lnTo>
                  <a:lnTo>
                    <a:pt x="14906" y="5968"/>
                  </a:lnTo>
                  <a:lnTo>
                    <a:pt x="14612" y="5639"/>
                  </a:lnTo>
                  <a:lnTo>
                    <a:pt x="14079" y="5429"/>
                  </a:lnTo>
                  <a:lnTo>
                    <a:pt x="13738" y="5279"/>
                  </a:lnTo>
                  <a:lnTo>
                    <a:pt x="12754" y="4677"/>
                  </a:lnTo>
                  <a:lnTo>
                    <a:pt x="12066" y="4350"/>
                  </a:lnTo>
                  <a:lnTo>
                    <a:pt x="11700" y="4184"/>
                  </a:lnTo>
                  <a:lnTo>
                    <a:pt x="11112" y="3805"/>
                  </a:lnTo>
                  <a:lnTo>
                    <a:pt x="10876" y="3815"/>
                  </a:lnTo>
                  <a:lnTo>
                    <a:pt x="10423" y="3164"/>
                  </a:lnTo>
                  <a:lnTo>
                    <a:pt x="9806" y="2996"/>
                  </a:lnTo>
                  <a:lnTo>
                    <a:pt x="9634" y="2942"/>
                  </a:lnTo>
                  <a:lnTo>
                    <a:pt x="9803" y="2663"/>
                  </a:lnTo>
                  <a:lnTo>
                    <a:pt x="9588" y="2473"/>
                  </a:lnTo>
                  <a:lnTo>
                    <a:pt x="9218" y="2417"/>
                  </a:lnTo>
                  <a:lnTo>
                    <a:pt x="9140" y="2139"/>
                  </a:lnTo>
                  <a:lnTo>
                    <a:pt x="9206" y="1730"/>
                  </a:lnTo>
                  <a:lnTo>
                    <a:pt x="9075" y="1514"/>
                  </a:lnTo>
                  <a:lnTo>
                    <a:pt x="8847" y="1420"/>
                  </a:lnTo>
                  <a:lnTo>
                    <a:pt x="8744" y="1271"/>
                  </a:lnTo>
                  <a:lnTo>
                    <a:pt x="8594" y="706"/>
                  </a:lnTo>
                  <a:lnTo>
                    <a:pt x="8374" y="583"/>
                  </a:lnTo>
                  <a:lnTo>
                    <a:pt x="8203" y="565"/>
                  </a:lnTo>
                  <a:lnTo>
                    <a:pt x="8058" y="486"/>
                  </a:lnTo>
                  <a:lnTo>
                    <a:pt x="7941" y="164"/>
                  </a:lnTo>
                  <a:lnTo>
                    <a:pt x="7714" y="0"/>
                  </a:lnTo>
                  <a:lnTo>
                    <a:pt x="7253" y="96"/>
                  </a:lnTo>
                  <a:lnTo>
                    <a:pt x="6865" y="97"/>
                  </a:lnTo>
                  <a:lnTo>
                    <a:pt x="6646" y="82"/>
                  </a:lnTo>
                  <a:lnTo>
                    <a:pt x="6389" y="221"/>
                  </a:lnTo>
                  <a:lnTo>
                    <a:pt x="6231" y="851"/>
                  </a:lnTo>
                  <a:lnTo>
                    <a:pt x="6133" y="1223"/>
                  </a:lnTo>
                  <a:lnTo>
                    <a:pt x="6087" y="1539"/>
                  </a:lnTo>
                  <a:lnTo>
                    <a:pt x="6029" y="1873"/>
                  </a:lnTo>
                  <a:lnTo>
                    <a:pt x="5802" y="2316"/>
                  </a:lnTo>
                  <a:lnTo>
                    <a:pt x="5526" y="2338"/>
                  </a:lnTo>
                  <a:lnTo>
                    <a:pt x="5174" y="2300"/>
                  </a:lnTo>
                  <a:lnTo>
                    <a:pt x="4946" y="2446"/>
                  </a:lnTo>
                  <a:lnTo>
                    <a:pt x="4762" y="2662"/>
                  </a:lnTo>
                  <a:lnTo>
                    <a:pt x="4705" y="2904"/>
                  </a:lnTo>
                  <a:lnTo>
                    <a:pt x="4593" y="3073"/>
                  </a:lnTo>
                  <a:lnTo>
                    <a:pt x="4387" y="3048"/>
                  </a:lnTo>
                  <a:lnTo>
                    <a:pt x="4135" y="2976"/>
                  </a:lnTo>
                  <a:lnTo>
                    <a:pt x="3844" y="3082"/>
                  </a:lnTo>
                  <a:lnTo>
                    <a:pt x="3691" y="3297"/>
                  </a:lnTo>
                  <a:lnTo>
                    <a:pt x="3298" y="3628"/>
                  </a:lnTo>
                  <a:lnTo>
                    <a:pt x="2855" y="3835"/>
                  </a:lnTo>
                  <a:lnTo>
                    <a:pt x="2388" y="4084"/>
                  </a:lnTo>
                  <a:lnTo>
                    <a:pt x="2120" y="4363"/>
                  </a:lnTo>
                  <a:lnTo>
                    <a:pt x="1896" y="4915"/>
                  </a:lnTo>
                  <a:lnTo>
                    <a:pt x="1581" y="5599"/>
                  </a:lnTo>
                  <a:lnTo>
                    <a:pt x="1235" y="6191"/>
                  </a:lnTo>
                  <a:lnTo>
                    <a:pt x="940" y="6729"/>
                  </a:lnTo>
                  <a:lnTo>
                    <a:pt x="789" y="6859"/>
                  </a:lnTo>
                  <a:lnTo>
                    <a:pt x="543" y="6673"/>
                  </a:lnTo>
                  <a:lnTo>
                    <a:pt x="31" y="7367"/>
                  </a:lnTo>
                  <a:lnTo>
                    <a:pt x="0" y="7589"/>
                  </a:lnTo>
                  <a:lnTo>
                    <a:pt x="62" y="7757"/>
                  </a:lnTo>
                  <a:lnTo>
                    <a:pt x="19" y="7985"/>
                  </a:lnTo>
                  <a:lnTo>
                    <a:pt x="2954" y="11414"/>
                  </a:lnTo>
                  <a:lnTo>
                    <a:pt x="3477" y="11864"/>
                  </a:lnTo>
                  <a:lnTo>
                    <a:pt x="3890" y="11987"/>
                  </a:lnTo>
                  <a:lnTo>
                    <a:pt x="4231" y="12139"/>
                  </a:lnTo>
                  <a:lnTo>
                    <a:pt x="4565" y="12767"/>
                  </a:lnTo>
                  <a:lnTo>
                    <a:pt x="5131" y="13999"/>
                  </a:lnTo>
                  <a:lnTo>
                    <a:pt x="5763" y="15000"/>
                  </a:lnTo>
                  <a:lnTo>
                    <a:pt x="6339" y="15756"/>
                  </a:lnTo>
                  <a:lnTo>
                    <a:pt x="6884" y="16499"/>
                  </a:lnTo>
                  <a:lnTo>
                    <a:pt x="7115" y="16797"/>
                  </a:lnTo>
                  <a:lnTo>
                    <a:pt x="7308" y="16892"/>
                  </a:lnTo>
                  <a:lnTo>
                    <a:pt x="7654" y="16850"/>
                  </a:lnTo>
                  <a:lnTo>
                    <a:pt x="8894" y="16621"/>
                  </a:lnTo>
                  <a:lnTo>
                    <a:pt x="9573" y="16495"/>
                  </a:lnTo>
                  <a:lnTo>
                    <a:pt x="10476" y="16495"/>
                  </a:lnTo>
                  <a:lnTo>
                    <a:pt x="11763" y="16705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0" y="1850798"/>
              <a:ext cx="3843514" cy="2352387"/>
            </a:xfrm>
            <a:custGeom>
              <a:rect b="b" l="l" r="r" t="t"/>
              <a:pathLst>
                <a:path extrusionOk="0" h="21600" w="21600">
                  <a:moveTo>
                    <a:pt x="21600" y="10584"/>
                  </a:moveTo>
                  <a:lnTo>
                    <a:pt x="21430" y="9878"/>
                  </a:lnTo>
                  <a:lnTo>
                    <a:pt x="21391" y="9517"/>
                  </a:lnTo>
                  <a:lnTo>
                    <a:pt x="21519" y="9232"/>
                  </a:lnTo>
                  <a:lnTo>
                    <a:pt x="21589" y="8878"/>
                  </a:lnTo>
                  <a:lnTo>
                    <a:pt x="21577" y="8356"/>
                  </a:lnTo>
                  <a:lnTo>
                    <a:pt x="21332" y="7628"/>
                  </a:lnTo>
                  <a:lnTo>
                    <a:pt x="21033" y="7078"/>
                  </a:lnTo>
                  <a:lnTo>
                    <a:pt x="20868" y="6471"/>
                  </a:lnTo>
                  <a:lnTo>
                    <a:pt x="20748" y="6055"/>
                  </a:lnTo>
                  <a:lnTo>
                    <a:pt x="20558" y="5859"/>
                  </a:lnTo>
                  <a:lnTo>
                    <a:pt x="19942" y="5623"/>
                  </a:lnTo>
                  <a:lnTo>
                    <a:pt x="19819" y="5406"/>
                  </a:lnTo>
                  <a:lnTo>
                    <a:pt x="19911" y="4956"/>
                  </a:lnTo>
                  <a:lnTo>
                    <a:pt x="19928" y="4532"/>
                  </a:lnTo>
                  <a:lnTo>
                    <a:pt x="19727" y="4134"/>
                  </a:lnTo>
                  <a:lnTo>
                    <a:pt x="19467" y="3802"/>
                  </a:lnTo>
                  <a:lnTo>
                    <a:pt x="19231" y="3603"/>
                  </a:lnTo>
                  <a:lnTo>
                    <a:pt x="18904" y="3626"/>
                  </a:lnTo>
                  <a:lnTo>
                    <a:pt x="18582" y="3565"/>
                  </a:lnTo>
                  <a:lnTo>
                    <a:pt x="18297" y="3291"/>
                  </a:lnTo>
                  <a:lnTo>
                    <a:pt x="18049" y="3216"/>
                  </a:lnTo>
                  <a:lnTo>
                    <a:pt x="17675" y="3465"/>
                  </a:lnTo>
                  <a:lnTo>
                    <a:pt x="17460" y="3605"/>
                  </a:lnTo>
                  <a:lnTo>
                    <a:pt x="17358" y="3411"/>
                  </a:lnTo>
                  <a:lnTo>
                    <a:pt x="17188" y="1977"/>
                  </a:lnTo>
                  <a:lnTo>
                    <a:pt x="17084" y="1080"/>
                  </a:lnTo>
                  <a:lnTo>
                    <a:pt x="16932" y="706"/>
                  </a:lnTo>
                  <a:lnTo>
                    <a:pt x="16757" y="797"/>
                  </a:lnTo>
                  <a:lnTo>
                    <a:pt x="16599" y="1069"/>
                  </a:lnTo>
                  <a:lnTo>
                    <a:pt x="16438" y="1468"/>
                  </a:lnTo>
                  <a:lnTo>
                    <a:pt x="16204" y="1574"/>
                  </a:lnTo>
                  <a:lnTo>
                    <a:pt x="15953" y="1405"/>
                  </a:lnTo>
                  <a:lnTo>
                    <a:pt x="15791" y="1242"/>
                  </a:lnTo>
                  <a:lnTo>
                    <a:pt x="15596" y="1374"/>
                  </a:lnTo>
                  <a:lnTo>
                    <a:pt x="15499" y="1646"/>
                  </a:lnTo>
                  <a:lnTo>
                    <a:pt x="15443" y="2073"/>
                  </a:lnTo>
                  <a:lnTo>
                    <a:pt x="15459" y="2478"/>
                  </a:lnTo>
                  <a:lnTo>
                    <a:pt x="15350" y="2742"/>
                  </a:lnTo>
                  <a:lnTo>
                    <a:pt x="15182" y="2555"/>
                  </a:lnTo>
                  <a:lnTo>
                    <a:pt x="15040" y="2333"/>
                  </a:lnTo>
                  <a:lnTo>
                    <a:pt x="14889" y="2235"/>
                  </a:lnTo>
                  <a:lnTo>
                    <a:pt x="14609" y="2311"/>
                  </a:lnTo>
                  <a:lnTo>
                    <a:pt x="14451" y="2234"/>
                  </a:lnTo>
                  <a:lnTo>
                    <a:pt x="14522" y="1802"/>
                  </a:lnTo>
                  <a:lnTo>
                    <a:pt x="14779" y="1625"/>
                  </a:lnTo>
                  <a:lnTo>
                    <a:pt x="14914" y="1421"/>
                  </a:lnTo>
                  <a:lnTo>
                    <a:pt x="14949" y="1127"/>
                  </a:lnTo>
                  <a:lnTo>
                    <a:pt x="14728" y="768"/>
                  </a:lnTo>
                  <a:lnTo>
                    <a:pt x="14417" y="692"/>
                  </a:lnTo>
                  <a:lnTo>
                    <a:pt x="14079" y="736"/>
                  </a:lnTo>
                  <a:lnTo>
                    <a:pt x="13833" y="351"/>
                  </a:lnTo>
                  <a:lnTo>
                    <a:pt x="13675" y="0"/>
                  </a:lnTo>
                  <a:lnTo>
                    <a:pt x="13455" y="122"/>
                  </a:lnTo>
                  <a:lnTo>
                    <a:pt x="13401" y="535"/>
                  </a:lnTo>
                  <a:lnTo>
                    <a:pt x="13352" y="889"/>
                  </a:lnTo>
                  <a:lnTo>
                    <a:pt x="13207" y="898"/>
                  </a:lnTo>
                  <a:lnTo>
                    <a:pt x="13040" y="547"/>
                  </a:lnTo>
                  <a:lnTo>
                    <a:pt x="12876" y="484"/>
                  </a:lnTo>
                  <a:lnTo>
                    <a:pt x="12660" y="933"/>
                  </a:lnTo>
                  <a:lnTo>
                    <a:pt x="12570" y="1396"/>
                  </a:lnTo>
                  <a:lnTo>
                    <a:pt x="12387" y="1824"/>
                  </a:lnTo>
                  <a:lnTo>
                    <a:pt x="12142" y="2109"/>
                  </a:lnTo>
                  <a:lnTo>
                    <a:pt x="11931" y="2269"/>
                  </a:lnTo>
                  <a:lnTo>
                    <a:pt x="11533" y="2378"/>
                  </a:lnTo>
                  <a:lnTo>
                    <a:pt x="11199" y="2414"/>
                  </a:lnTo>
                  <a:lnTo>
                    <a:pt x="10927" y="2492"/>
                  </a:lnTo>
                  <a:lnTo>
                    <a:pt x="10857" y="2873"/>
                  </a:lnTo>
                  <a:lnTo>
                    <a:pt x="10746" y="3072"/>
                  </a:lnTo>
                  <a:lnTo>
                    <a:pt x="10409" y="2980"/>
                  </a:lnTo>
                  <a:lnTo>
                    <a:pt x="10030" y="2856"/>
                  </a:lnTo>
                  <a:lnTo>
                    <a:pt x="9772" y="2751"/>
                  </a:lnTo>
                  <a:lnTo>
                    <a:pt x="9521" y="2904"/>
                  </a:lnTo>
                  <a:lnTo>
                    <a:pt x="9496" y="3565"/>
                  </a:lnTo>
                  <a:lnTo>
                    <a:pt x="9570" y="4042"/>
                  </a:lnTo>
                  <a:lnTo>
                    <a:pt x="9434" y="4441"/>
                  </a:lnTo>
                  <a:lnTo>
                    <a:pt x="9210" y="4630"/>
                  </a:lnTo>
                  <a:lnTo>
                    <a:pt x="8855" y="4474"/>
                  </a:lnTo>
                  <a:lnTo>
                    <a:pt x="8527" y="4592"/>
                  </a:lnTo>
                  <a:lnTo>
                    <a:pt x="8141" y="4986"/>
                  </a:lnTo>
                  <a:lnTo>
                    <a:pt x="7968" y="5184"/>
                  </a:lnTo>
                  <a:lnTo>
                    <a:pt x="7591" y="5058"/>
                  </a:lnTo>
                  <a:lnTo>
                    <a:pt x="7440" y="4699"/>
                  </a:lnTo>
                  <a:lnTo>
                    <a:pt x="7209" y="4691"/>
                  </a:lnTo>
                  <a:lnTo>
                    <a:pt x="7092" y="5060"/>
                  </a:lnTo>
                  <a:lnTo>
                    <a:pt x="7288" y="5380"/>
                  </a:lnTo>
                  <a:lnTo>
                    <a:pt x="7366" y="5753"/>
                  </a:lnTo>
                  <a:lnTo>
                    <a:pt x="7283" y="6269"/>
                  </a:lnTo>
                  <a:lnTo>
                    <a:pt x="7264" y="6707"/>
                  </a:lnTo>
                  <a:lnTo>
                    <a:pt x="7404" y="7090"/>
                  </a:lnTo>
                  <a:lnTo>
                    <a:pt x="7440" y="7662"/>
                  </a:lnTo>
                  <a:lnTo>
                    <a:pt x="7376" y="8267"/>
                  </a:lnTo>
                  <a:lnTo>
                    <a:pt x="7367" y="8665"/>
                  </a:lnTo>
                  <a:lnTo>
                    <a:pt x="7668" y="9038"/>
                  </a:lnTo>
                  <a:lnTo>
                    <a:pt x="7563" y="9314"/>
                  </a:lnTo>
                  <a:lnTo>
                    <a:pt x="7352" y="9440"/>
                  </a:lnTo>
                  <a:lnTo>
                    <a:pt x="7118" y="9483"/>
                  </a:lnTo>
                  <a:lnTo>
                    <a:pt x="6746" y="9629"/>
                  </a:lnTo>
                  <a:lnTo>
                    <a:pt x="6371" y="9630"/>
                  </a:lnTo>
                  <a:lnTo>
                    <a:pt x="5972" y="9527"/>
                  </a:lnTo>
                  <a:lnTo>
                    <a:pt x="5727" y="9408"/>
                  </a:lnTo>
                  <a:lnTo>
                    <a:pt x="5706" y="8951"/>
                  </a:lnTo>
                  <a:lnTo>
                    <a:pt x="5751" y="8491"/>
                  </a:lnTo>
                  <a:lnTo>
                    <a:pt x="5708" y="8184"/>
                  </a:lnTo>
                  <a:lnTo>
                    <a:pt x="5626" y="7656"/>
                  </a:lnTo>
                  <a:lnTo>
                    <a:pt x="5534" y="7265"/>
                  </a:lnTo>
                  <a:lnTo>
                    <a:pt x="5351" y="7109"/>
                  </a:lnTo>
                  <a:lnTo>
                    <a:pt x="5169" y="6512"/>
                  </a:lnTo>
                  <a:lnTo>
                    <a:pt x="5100" y="6161"/>
                  </a:lnTo>
                  <a:lnTo>
                    <a:pt x="4915" y="5843"/>
                  </a:lnTo>
                  <a:lnTo>
                    <a:pt x="4863" y="5283"/>
                  </a:lnTo>
                  <a:lnTo>
                    <a:pt x="4876" y="5029"/>
                  </a:lnTo>
                  <a:lnTo>
                    <a:pt x="4596" y="5262"/>
                  </a:lnTo>
                  <a:lnTo>
                    <a:pt x="4353" y="5672"/>
                  </a:lnTo>
                  <a:lnTo>
                    <a:pt x="4179" y="5967"/>
                  </a:lnTo>
                  <a:lnTo>
                    <a:pt x="3992" y="6364"/>
                  </a:lnTo>
                  <a:lnTo>
                    <a:pt x="3756" y="6782"/>
                  </a:lnTo>
                  <a:lnTo>
                    <a:pt x="3552" y="7181"/>
                  </a:lnTo>
                  <a:lnTo>
                    <a:pt x="3303" y="7565"/>
                  </a:lnTo>
                  <a:lnTo>
                    <a:pt x="3053" y="7745"/>
                  </a:lnTo>
                  <a:lnTo>
                    <a:pt x="2759" y="7672"/>
                  </a:lnTo>
                  <a:lnTo>
                    <a:pt x="2461" y="7985"/>
                  </a:lnTo>
                  <a:lnTo>
                    <a:pt x="2292" y="8346"/>
                  </a:lnTo>
                  <a:lnTo>
                    <a:pt x="2130" y="8732"/>
                  </a:lnTo>
                  <a:lnTo>
                    <a:pt x="1982" y="9130"/>
                  </a:lnTo>
                  <a:lnTo>
                    <a:pt x="1834" y="9620"/>
                  </a:lnTo>
                  <a:lnTo>
                    <a:pt x="1702" y="10113"/>
                  </a:lnTo>
                  <a:lnTo>
                    <a:pt x="1701" y="10512"/>
                  </a:lnTo>
                  <a:lnTo>
                    <a:pt x="1882" y="10907"/>
                  </a:lnTo>
                  <a:lnTo>
                    <a:pt x="2012" y="11106"/>
                  </a:lnTo>
                  <a:lnTo>
                    <a:pt x="2106" y="11492"/>
                  </a:lnTo>
                  <a:lnTo>
                    <a:pt x="2080" y="11980"/>
                  </a:lnTo>
                  <a:lnTo>
                    <a:pt x="1965" y="12334"/>
                  </a:lnTo>
                  <a:lnTo>
                    <a:pt x="1807" y="12559"/>
                  </a:lnTo>
                  <a:lnTo>
                    <a:pt x="1424" y="12966"/>
                  </a:lnTo>
                  <a:lnTo>
                    <a:pt x="1117" y="13450"/>
                  </a:lnTo>
                  <a:lnTo>
                    <a:pt x="870" y="13725"/>
                  </a:lnTo>
                  <a:lnTo>
                    <a:pt x="614" y="14202"/>
                  </a:lnTo>
                  <a:lnTo>
                    <a:pt x="384" y="14591"/>
                  </a:lnTo>
                  <a:lnTo>
                    <a:pt x="99" y="15208"/>
                  </a:lnTo>
                  <a:lnTo>
                    <a:pt x="7" y="15674"/>
                  </a:lnTo>
                  <a:lnTo>
                    <a:pt x="0" y="16161"/>
                  </a:lnTo>
                  <a:lnTo>
                    <a:pt x="193" y="16483"/>
                  </a:lnTo>
                  <a:lnTo>
                    <a:pt x="416" y="16820"/>
                  </a:lnTo>
                  <a:lnTo>
                    <a:pt x="752" y="17210"/>
                  </a:lnTo>
                  <a:lnTo>
                    <a:pt x="1070" y="17557"/>
                  </a:lnTo>
                  <a:lnTo>
                    <a:pt x="1286" y="17830"/>
                  </a:lnTo>
                  <a:lnTo>
                    <a:pt x="1584" y="18092"/>
                  </a:lnTo>
                  <a:lnTo>
                    <a:pt x="1952" y="18358"/>
                  </a:lnTo>
                  <a:lnTo>
                    <a:pt x="2284" y="18587"/>
                  </a:lnTo>
                  <a:lnTo>
                    <a:pt x="2776" y="18932"/>
                  </a:lnTo>
                  <a:lnTo>
                    <a:pt x="3305" y="19260"/>
                  </a:lnTo>
                  <a:lnTo>
                    <a:pt x="4392" y="19954"/>
                  </a:lnTo>
                  <a:lnTo>
                    <a:pt x="4858" y="20399"/>
                  </a:lnTo>
                  <a:lnTo>
                    <a:pt x="5311" y="20742"/>
                  </a:lnTo>
                  <a:lnTo>
                    <a:pt x="5645" y="20927"/>
                  </a:lnTo>
                  <a:lnTo>
                    <a:pt x="6034" y="21260"/>
                  </a:lnTo>
                  <a:lnTo>
                    <a:pt x="6354" y="21516"/>
                  </a:lnTo>
                  <a:lnTo>
                    <a:pt x="6670" y="21600"/>
                  </a:lnTo>
                  <a:lnTo>
                    <a:pt x="6884" y="21592"/>
                  </a:lnTo>
                  <a:lnTo>
                    <a:pt x="7007" y="21152"/>
                  </a:lnTo>
                  <a:lnTo>
                    <a:pt x="7419" y="21258"/>
                  </a:lnTo>
                  <a:lnTo>
                    <a:pt x="7669" y="21441"/>
                  </a:lnTo>
                  <a:lnTo>
                    <a:pt x="7951" y="21442"/>
                  </a:lnTo>
                  <a:lnTo>
                    <a:pt x="8329" y="21329"/>
                  </a:lnTo>
                  <a:lnTo>
                    <a:pt x="8666" y="21004"/>
                  </a:lnTo>
                  <a:lnTo>
                    <a:pt x="8999" y="20694"/>
                  </a:lnTo>
                  <a:lnTo>
                    <a:pt x="9369" y="20440"/>
                  </a:lnTo>
                  <a:lnTo>
                    <a:pt x="9730" y="20300"/>
                  </a:lnTo>
                  <a:lnTo>
                    <a:pt x="10069" y="20137"/>
                  </a:lnTo>
                  <a:lnTo>
                    <a:pt x="10361" y="19962"/>
                  </a:lnTo>
                  <a:lnTo>
                    <a:pt x="10686" y="19595"/>
                  </a:lnTo>
                  <a:lnTo>
                    <a:pt x="11016" y="19259"/>
                  </a:lnTo>
                  <a:lnTo>
                    <a:pt x="11532" y="18920"/>
                  </a:lnTo>
                  <a:lnTo>
                    <a:pt x="12067" y="18692"/>
                  </a:lnTo>
                  <a:lnTo>
                    <a:pt x="12474" y="18588"/>
                  </a:lnTo>
                  <a:lnTo>
                    <a:pt x="12750" y="18601"/>
                  </a:lnTo>
                  <a:lnTo>
                    <a:pt x="13081" y="18704"/>
                  </a:lnTo>
                  <a:lnTo>
                    <a:pt x="13443" y="18861"/>
                  </a:lnTo>
                  <a:lnTo>
                    <a:pt x="13705" y="18979"/>
                  </a:lnTo>
                  <a:lnTo>
                    <a:pt x="13813" y="19430"/>
                  </a:lnTo>
                  <a:lnTo>
                    <a:pt x="13724" y="19826"/>
                  </a:lnTo>
                  <a:lnTo>
                    <a:pt x="14033" y="20103"/>
                  </a:lnTo>
                  <a:lnTo>
                    <a:pt x="14411" y="20240"/>
                  </a:lnTo>
                  <a:lnTo>
                    <a:pt x="14635" y="20514"/>
                  </a:lnTo>
                  <a:lnTo>
                    <a:pt x="14913" y="20677"/>
                  </a:lnTo>
                  <a:lnTo>
                    <a:pt x="15134" y="20965"/>
                  </a:lnTo>
                  <a:lnTo>
                    <a:pt x="15327" y="20952"/>
                  </a:lnTo>
                  <a:lnTo>
                    <a:pt x="15532" y="20484"/>
                  </a:lnTo>
                  <a:lnTo>
                    <a:pt x="15754" y="19919"/>
                  </a:lnTo>
                  <a:lnTo>
                    <a:pt x="15935" y="19388"/>
                  </a:lnTo>
                  <a:lnTo>
                    <a:pt x="16110" y="18786"/>
                  </a:lnTo>
                  <a:lnTo>
                    <a:pt x="16279" y="18451"/>
                  </a:lnTo>
                  <a:lnTo>
                    <a:pt x="16650" y="18481"/>
                  </a:lnTo>
                  <a:lnTo>
                    <a:pt x="16899" y="18569"/>
                  </a:lnTo>
                  <a:lnTo>
                    <a:pt x="17198" y="18658"/>
                  </a:lnTo>
                  <a:lnTo>
                    <a:pt x="17531" y="18844"/>
                  </a:lnTo>
                  <a:lnTo>
                    <a:pt x="17762" y="18784"/>
                  </a:lnTo>
                  <a:lnTo>
                    <a:pt x="17967" y="18377"/>
                  </a:lnTo>
                  <a:lnTo>
                    <a:pt x="18388" y="17798"/>
                  </a:lnTo>
                  <a:lnTo>
                    <a:pt x="18695" y="17125"/>
                  </a:lnTo>
                  <a:lnTo>
                    <a:pt x="18867" y="16452"/>
                  </a:lnTo>
                  <a:lnTo>
                    <a:pt x="18961" y="15798"/>
                  </a:lnTo>
                  <a:lnTo>
                    <a:pt x="19137" y="15804"/>
                  </a:lnTo>
                  <a:lnTo>
                    <a:pt x="19321" y="15746"/>
                  </a:lnTo>
                  <a:lnTo>
                    <a:pt x="19940" y="16160"/>
                  </a:lnTo>
                  <a:lnTo>
                    <a:pt x="20502" y="16170"/>
                  </a:lnTo>
                  <a:lnTo>
                    <a:pt x="20772" y="15910"/>
                  </a:lnTo>
                  <a:lnTo>
                    <a:pt x="21008" y="15028"/>
                  </a:lnTo>
                  <a:lnTo>
                    <a:pt x="21342" y="13105"/>
                  </a:lnTo>
                  <a:lnTo>
                    <a:pt x="21332" y="12619"/>
                  </a:lnTo>
                  <a:lnTo>
                    <a:pt x="21192" y="12230"/>
                  </a:lnTo>
                  <a:lnTo>
                    <a:pt x="21372" y="11418"/>
                  </a:lnTo>
                  <a:lnTo>
                    <a:pt x="21528" y="10805"/>
                  </a:lnTo>
                  <a:lnTo>
                    <a:pt x="21600" y="1058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177808" y="3780961"/>
              <a:ext cx="4113401" cy="2330164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21287" y="21180"/>
                  </a:lnTo>
                  <a:lnTo>
                    <a:pt x="21056" y="20788"/>
                  </a:lnTo>
                  <a:lnTo>
                    <a:pt x="20883" y="20451"/>
                  </a:lnTo>
                  <a:lnTo>
                    <a:pt x="20663" y="20365"/>
                  </a:lnTo>
                  <a:lnTo>
                    <a:pt x="20355" y="20453"/>
                  </a:lnTo>
                  <a:lnTo>
                    <a:pt x="20048" y="20234"/>
                  </a:lnTo>
                  <a:lnTo>
                    <a:pt x="20005" y="19710"/>
                  </a:lnTo>
                  <a:lnTo>
                    <a:pt x="20062" y="19038"/>
                  </a:lnTo>
                  <a:lnTo>
                    <a:pt x="19924" y="18637"/>
                  </a:lnTo>
                  <a:lnTo>
                    <a:pt x="19703" y="18620"/>
                  </a:lnTo>
                  <a:lnTo>
                    <a:pt x="19479" y="18751"/>
                  </a:lnTo>
                  <a:lnTo>
                    <a:pt x="19280" y="18998"/>
                  </a:lnTo>
                  <a:lnTo>
                    <a:pt x="19129" y="18703"/>
                  </a:lnTo>
                  <a:lnTo>
                    <a:pt x="18976" y="18421"/>
                  </a:lnTo>
                  <a:lnTo>
                    <a:pt x="18737" y="18337"/>
                  </a:lnTo>
                  <a:lnTo>
                    <a:pt x="18625" y="18764"/>
                  </a:lnTo>
                  <a:lnTo>
                    <a:pt x="18632" y="19119"/>
                  </a:lnTo>
                  <a:lnTo>
                    <a:pt x="18466" y="19121"/>
                  </a:lnTo>
                  <a:lnTo>
                    <a:pt x="18161" y="19053"/>
                  </a:lnTo>
                  <a:lnTo>
                    <a:pt x="17867" y="18782"/>
                  </a:lnTo>
                  <a:lnTo>
                    <a:pt x="17494" y="18685"/>
                  </a:lnTo>
                  <a:lnTo>
                    <a:pt x="17191" y="18701"/>
                  </a:lnTo>
                  <a:lnTo>
                    <a:pt x="16849" y="18733"/>
                  </a:lnTo>
                  <a:lnTo>
                    <a:pt x="16442" y="18854"/>
                  </a:lnTo>
                  <a:lnTo>
                    <a:pt x="16221" y="18993"/>
                  </a:lnTo>
                  <a:lnTo>
                    <a:pt x="16018" y="19093"/>
                  </a:lnTo>
                  <a:lnTo>
                    <a:pt x="15756" y="18962"/>
                  </a:lnTo>
                  <a:lnTo>
                    <a:pt x="15555" y="18772"/>
                  </a:lnTo>
                  <a:lnTo>
                    <a:pt x="15296" y="18623"/>
                  </a:lnTo>
                  <a:lnTo>
                    <a:pt x="15070" y="18614"/>
                  </a:lnTo>
                  <a:lnTo>
                    <a:pt x="14892" y="18677"/>
                  </a:lnTo>
                  <a:lnTo>
                    <a:pt x="14720" y="18791"/>
                  </a:lnTo>
                  <a:lnTo>
                    <a:pt x="14503" y="19071"/>
                  </a:lnTo>
                  <a:lnTo>
                    <a:pt x="14317" y="19267"/>
                  </a:lnTo>
                  <a:lnTo>
                    <a:pt x="14032" y="19558"/>
                  </a:lnTo>
                  <a:lnTo>
                    <a:pt x="13754" y="19652"/>
                  </a:lnTo>
                  <a:lnTo>
                    <a:pt x="13486" y="19768"/>
                  </a:lnTo>
                  <a:lnTo>
                    <a:pt x="13049" y="19892"/>
                  </a:lnTo>
                  <a:lnTo>
                    <a:pt x="12738" y="19868"/>
                  </a:lnTo>
                  <a:lnTo>
                    <a:pt x="13013" y="19306"/>
                  </a:lnTo>
                  <a:lnTo>
                    <a:pt x="13118" y="18923"/>
                  </a:lnTo>
                  <a:lnTo>
                    <a:pt x="13079" y="18087"/>
                  </a:lnTo>
                  <a:lnTo>
                    <a:pt x="13177" y="17557"/>
                  </a:lnTo>
                  <a:lnTo>
                    <a:pt x="13345" y="17156"/>
                  </a:lnTo>
                  <a:lnTo>
                    <a:pt x="13482" y="16687"/>
                  </a:lnTo>
                  <a:lnTo>
                    <a:pt x="13599" y="16198"/>
                  </a:lnTo>
                  <a:lnTo>
                    <a:pt x="13725" y="15608"/>
                  </a:lnTo>
                  <a:lnTo>
                    <a:pt x="13720" y="15052"/>
                  </a:lnTo>
                  <a:lnTo>
                    <a:pt x="13554" y="14672"/>
                  </a:lnTo>
                  <a:lnTo>
                    <a:pt x="13367" y="14414"/>
                  </a:lnTo>
                  <a:lnTo>
                    <a:pt x="13129" y="14111"/>
                  </a:lnTo>
                  <a:lnTo>
                    <a:pt x="12834" y="13960"/>
                  </a:lnTo>
                  <a:lnTo>
                    <a:pt x="12645" y="13586"/>
                  </a:lnTo>
                  <a:lnTo>
                    <a:pt x="12404" y="13283"/>
                  </a:lnTo>
                  <a:lnTo>
                    <a:pt x="12173" y="13358"/>
                  </a:lnTo>
                  <a:lnTo>
                    <a:pt x="12015" y="13454"/>
                  </a:lnTo>
                  <a:lnTo>
                    <a:pt x="11784" y="13415"/>
                  </a:lnTo>
                  <a:lnTo>
                    <a:pt x="11544" y="13384"/>
                  </a:lnTo>
                  <a:lnTo>
                    <a:pt x="11321" y="13544"/>
                  </a:lnTo>
                  <a:lnTo>
                    <a:pt x="11143" y="13861"/>
                  </a:lnTo>
                  <a:lnTo>
                    <a:pt x="10808" y="14111"/>
                  </a:lnTo>
                  <a:lnTo>
                    <a:pt x="10663" y="13653"/>
                  </a:lnTo>
                  <a:lnTo>
                    <a:pt x="10526" y="13429"/>
                  </a:lnTo>
                  <a:lnTo>
                    <a:pt x="10307" y="13509"/>
                  </a:lnTo>
                  <a:lnTo>
                    <a:pt x="10188" y="13720"/>
                  </a:lnTo>
                  <a:lnTo>
                    <a:pt x="10156" y="14008"/>
                  </a:lnTo>
                  <a:lnTo>
                    <a:pt x="10208" y="14352"/>
                  </a:lnTo>
                  <a:lnTo>
                    <a:pt x="10161" y="14675"/>
                  </a:lnTo>
                  <a:lnTo>
                    <a:pt x="9996" y="14885"/>
                  </a:lnTo>
                  <a:lnTo>
                    <a:pt x="9824" y="14796"/>
                  </a:lnTo>
                  <a:lnTo>
                    <a:pt x="9970" y="14339"/>
                  </a:lnTo>
                  <a:lnTo>
                    <a:pt x="10039" y="14051"/>
                  </a:lnTo>
                  <a:lnTo>
                    <a:pt x="10037" y="13740"/>
                  </a:lnTo>
                  <a:lnTo>
                    <a:pt x="9982" y="13448"/>
                  </a:lnTo>
                  <a:lnTo>
                    <a:pt x="10117" y="13088"/>
                  </a:lnTo>
                  <a:lnTo>
                    <a:pt x="10210" y="12827"/>
                  </a:lnTo>
                  <a:lnTo>
                    <a:pt x="10102" y="12505"/>
                  </a:lnTo>
                  <a:lnTo>
                    <a:pt x="9882" y="12642"/>
                  </a:lnTo>
                  <a:lnTo>
                    <a:pt x="9715" y="12654"/>
                  </a:lnTo>
                  <a:lnTo>
                    <a:pt x="9606" y="12361"/>
                  </a:lnTo>
                  <a:lnTo>
                    <a:pt x="9595" y="12105"/>
                  </a:lnTo>
                  <a:lnTo>
                    <a:pt x="9418" y="11936"/>
                  </a:lnTo>
                  <a:lnTo>
                    <a:pt x="9227" y="11843"/>
                  </a:lnTo>
                  <a:lnTo>
                    <a:pt x="8897" y="12118"/>
                  </a:lnTo>
                  <a:lnTo>
                    <a:pt x="8750" y="12261"/>
                  </a:lnTo>
                  <a:lnTo>
                    <a:pt x="8527" y="12330"/>
                  </a:lnTo>
                  <a:lnTo>
                    <a:pt x="8368" y="12299"/>
                  </a:lnTo>
                  <a:lnTo>
                    <a:pt x="8187" y="12224"/>
                  </a:lnTo>
                  <a:lnTo>
                    <a:pt x="7924" y="12202"/>
                  </a:lnTo>
                  <a:lnTo>
                    <a:pt x="7744" y="12248"/>
                  </a:lnTo>
                  <a:lnTo>
                    <a:pt x="7400" y="12463"/>
                  </a:lnTo>
                  <a:lnTo>
                    <a:pt x="7059" y="12467"/>
                  </a:lnTo>
                  <a:lnTo>
                    <a:pt x="6886" y="12509"/>
                  </a:lnTo>
                  <a:lnTo>
                    <a:pt x="6634" y="12707"/>
                  </a:lnTo>
                  <a:lnTo>
                    <a:pt x="6433" y="12836"/>
                  </a:lnTo>
                  <a:lnTo>
                    <a:pt x="6185" y="12944"/>
                  </a:lnTo>
                  <a:lnTo>
                    <a:pt x="5898" y="13079"/>
                  </a:lnTo>
                  <a:lnTo>
                    <a:pt x="5626" y="13384"/>
                  </a:lnTo>
                  <a:lnTo>
                    <a:pt x="5317" y="13604"/>
                  </a:lnTo>
                  <a:lnTo>
                    <a:pt x="5134" y="13729"/>
                  </a:lnTo>
                  <a:lnTo>
                    <a:pt x="4917" y="13547"/>
                  </a:lnTo>
                  <a:lnTo>
                    <a:pt x="4757" y="13408"/>
                  </a:lnTo>
                  <a:lnTo>
                    <a:pt x="4491" y="13345"/>
                  </a:lnTo>
                  <a:lnTo>
                    <a:pt x="4475" y="13633"/>
                  </a:lnTo>
                  <a:lnTo>
                    <a:pt x="4647" y="13812"/>
                  </a:lnTo>
                  <a:lnTo>
                    <a:pt x="4662" y="14202"/>
                  </a:lnTo>
                  <a:lnTo>
                    <a:pt x="4499" y="14295"/>
                  </a:lnTo>
                  <a:lnTo>
                    <a:pt x="4387" y="13961"/>
                  </a:lnTo>
                  <a:lnTo>
                    <a:pt x="4256" y="13963"/>
                  </a:lnTo>
                  <a:lnTo>
                    <a:pt x="4303" y="14572"/>
                  </a:lnTo>
                  <a:lnTo>
                    <a:pt x="4345" y="14933"/>
                  </a:lnTo>
                  <a:lnTo>
                    <a:pt x="4053" y="14805"/>
                  </a:lnTo>
                  <a:lnTo>
                    <a:pt x="4003" y="14554"/>
                  </a:lnTo>
                  <a:lnTo>
                    <a:pt x="3999" y="14226"/>
                  </a:lnTo>
                  <a:lnTo>
                    <a:pt x="4050" y="13993"/>
                  </a:lnTo>
                  <a:lnTo>
                    <a:pt x="4151" y="13527"/>
                  </a:lnTo>
                  <a:lnTo>
                    <a:pt x="4016" y="13431"/>
                  </a:lnTo>
                  <a:lnTo>
                    <a:pt x="3921" y="13670"/>
                  </a:lnTo>
                  <a:lnTo>
                    <a:pt x="3778" y="13891"/>
                  </a:lnTo>
                  <a:lnTo>
                    <a:pt x="3608" y="13761"/>
                  </a:lnTo>
                  <a:lnTo>
                    <a:pt x="3457" y="13417"/>
                  </a:lnTo>
                  <a:lnTo>
                    <a:pt x="3277" y="13283"/>
                  </a:lnTo>
                  <a:lnTo>
                    <a:pt x="3228" y="13592"/>
                  </a:lnTo>
                  <a:lnTo>
                    <a:pt x="3240" y="13853"/>
                  </a:lnTo>
                  <a:lnTo>
                    <a:pt x="2945" y="13386"/>
                  </a:lnTo>
                  <a:lnTo>
                    <a:pt x="2722" y="12992"/>
                  </a:lnTo>
                  <a:lnTo>
                    <a:pt x="2558" y="12616"/>
                  </a:lnTo>
                  <a:lnTo>
                    <a:pt x="2327" y="12263"/>
                  </a:lnTo>
                  <a:lnTo>
                    <a:pt x="2034" y="11914"/>
                  </a:lnTo>
                  <a:lnTo>
                    <a:pt x="1901" y="11740"/>
                  </a:lnTo>
                  <a:lnTo>
                    <a:pt x="2031" y="11372"/>
                  </a:lnTo>
                  <a:lnTo>
                    <a:pt x="2133" y="10987"/>
                  </a:lnTo>
                  <a:lnTo>
                    <a:pt x="2247" y="10510"/>
                  </a:lnTo>
                  <a:lnTo>
                    <a:pt x="2441" y="10233"/>
                  </a:lnTo>
                  <a:lnTo>
                    <a:pt x="2691" y="10358"/>
                  </a:lnTo>
                  <a:lnTo>
                    <a:pt x="2865" y="10657"/>
                  </a:lnTo>
                  <a:lnTo>
                    <a:pt x="3059" y="10913"/>
                  </a:lnTo>
                  <a:lnTo>
                    <a:pt x="3266" y="11016"/>
                  </a:lnTo>
                  <a:lnTo>
                    <a:pt x="3356" y="10842"/>
                  </a:lnTo>
                  <a:lnTo>
                    <a:pt x="3391" y="10533"/>
                  </a:lnTo>
                  <a:lnTo>
                    <a:pt x="3240" y="9943"/>
                  </a:lnTo>
                  <a:lnTo>
                    <a:pt x="3060" y="9399"/>
                  </a:lnTo>
                  <a:lnTo>
                    <a:pt x="3005" y="8692"/>
                  </a:lnTo>
                  <a:lnTo>
                    <a:pt x="3020" y="8024"/>
                  </a:lnTo>
                  <a:lnTo>
                    <a:pt x="3020" y="7540"/>
                  </a:lnTo>
                  <a:lnTo>
                    <a:pt x="2959" y="6956"/>
                  </a:lnTo>
                  <a:lnTo>
                    <a:pt x="2849" y="6461"/>
                  </a:lnTo>
                  <a:lnTo>
                    <a:pt x="2625" y="6115"/>
                  </a:lnTo>
                  <a:lnTo>
                    <a:pt x="2463" y="5737"/>
                  </a:lnTo>
                  <a:lnTo>
                    <a:pt x="2357" y="5290"/>
                  </a:lnTo>
                  <a:lnTo>
                    <a:pt x="2278" y="4828"/>
                  </a:lnTo>
                  <a:lnTo>
                    <a:pt x="2167" y="4313"/>
                  </a:lnTo>
                  <a:lnTo>
                    <a:pt x="2036" y="3921"/>
                  </a:lnTo>
                  <a:lnTo>
                    <a:pt x="1828" y="3664"/>
                  </a:lnTo>
                  <a:lnTo>
                    <a:pt x="1552" y="3538"/>
                  </a:lnTo>
                  <a:lnTo>
                    <a:pt x="1260" y="3353"/>
                  </a:lnTo>
                  <a:lnTo>
                    <a:pt x="995" y="3140"/>
                  </a:lnTo>
                  <a:lnTo>
                    <a:pt x="858" y="2813"/>
                  </a:lnTo>
                  <a:lnTo>
                    <a:pt x="773" y="2514"/>
                  </a:lnTo>
                  <a:lnTo>
                    <a:pt x="654" y="2372"/>
                  </a:lnTo>
                  <a:lnTo>
                    <a:pt x="525" y="2692"/>
                  </a:lnTo>
                  <a:lnTo>
                    <a:pt x="436" y="3039"/>
                  </a:lnTo>
                  <a:lnTo>
                    <a:pt x="284" y="3244"/>
                  </a:lnTo>
                  <a:lnTo>
                    <a:pt x="127" y="2895"/>
                  </a:lnTo>
                  <a:lnTo>
                    <a:pt x="120" y="2589"/>
                  </a:lnTo>
                  <a:lnTo>
                    <a:pt x="91" y="2198"/>
                  </a:lnTo>
                  <a:lnTo>
                    <a:pt x="45" y="1718"/>
                  </a:lnTo>
                  <a:lnTo>
                    <a:pt x="0" y="1289"/>
                  </a:lnTo>
                  <a:lnTo>
                    <a:pt x="218" y="1208"/>
                  </a:lnTo>
                  <a:lnTo>
                    <a:pt x="408" y="1168"/>
                  </a:lnTo>
                  <a:lnTo>
                    <a:pt x="254" y="988"/>
                  </a:lnTo>
                  <a:lnTo>
                    <a:pt x="55" y="898"/>
                  </a:lnTo>
                  <a:lnTo>
                    <a:pt x="178" y="433"/>
                  </a:lnTo>
                  <a:lnTo>
                    <a:pt x="300" y="0"/>
                  </a:lnTo>
                  <a:lnTo>
                    <a:pt x="970" y="584"/>
                  </a:lnTo>
                  <a:lnTo>
                    <a:pt x="2021" y="1424"/>
                  </a:lnTo>
                  <a:lnTo>
                    <a:pt x="3218" y="2213"/>
                  </a:lnTo>
                  <a:lnTo>
                    <a:pt x="3840" y="2823"/>
                  </a:lnTo>
                  <a:lnTo>
                    <a:pt x="4439" y="3226"/>
                  </a:lnTo>
                  <a:lnTo>
                    <a:pt x="5067" y="3751"/>
                  </a:lnTo>
                  <a:lnTo>
                    <a:pt x="5488" y="3818"/>
                  </a:lnTo>
                  <a:lnTo>
                    <a:pt x="5603" y="3348"/>
                  </a:lnTo>
                  <a:lnTo>
                    <a:pt x="6059" y="3473"/>
                  </a:lnTo>
                  <a:lnTo>
                    <a:pt x="6255" y="3689"/>
                  </a:lnTo>
                  <a:lnTo>
                    <a:pt x="6608" y="3623"/>
                  </a:lnTo>
                  <a:lnTo>
                    <a:pt x="6863" y="3515"/>
                  </a:lnTo>
                  <a:lnTo>
                    <a:pt x="7480" y="2850"/>
                  </a:lnTo>
                  <a:lnTo>
                    <a:pt x="7977" y="2564"/>
                  </a:lnTo>
                  <a:lnTo>
                    <a:pt x="8756" y="2154"/>
                  </a:lnTo>
                  <a:lnTo>
                    <a:pt x="9345" y="1426"/>
                  </a:lnTo>
                  <a:lnTo>
                    <a:pt x="9878" y="1046"/>
                  </a:lnTo>
                  <a:lnTo>
                    <a:pt x="10551" y="766"/>
                  </a:lnTo>
                  <a:lnTo>
                    <a:pt x="11194" y="762"/>
                  </a:lnTo>
                  <a:lnTo>
                    <a:pt x="11960" y="1189"/>
                  </a:lnTo>
                  <a:lnTo>
                    <a:pt x="12080" y="1761"/>
                  </a:lnTo>
                  <a:lnTo>
                    <a:pt x="11990" y="2026"/>
                  </a:lnTo>
                  <a:lnTo>
                    <a:pt x="12261" y="2333"/>
                  </a:lnTo>
                  <a:lnTo>
                    <a:pt x="12600" y="2415"/>
                  </a:lnTo>
                  <a:lnTo>
                    <a:pt x="12798" y="2752"/>
                  </a:lnTo>
                  <a:lnTo>
                    <a:pt x="13085" y="2864"/>
                  </a:lnTo>
                  <a:lnTo>
                    <a:pt x="13174" y="3183"/>
                  </a:lnTo>
                  <a:lnTo>
                    <a:pt x="13384" y="3214"/>
                  </a:lnTo>
                  <a:lnTo>
                    <a:pt x="13816" y="1961"/>
                  </a:lnTo>
                  <a:lnTo>
                    <a:pt x="14036" y="1159"/>
                  </a:lnTo>
                  <a:lnTo>
                    <a:pt x="14270" y="630"/>
                  </a:lnTo>
                  <a:lnTo>
                    <a:pt x="14716" y="648"/>
                  </a:lnTo>
                  <a:lnTo>
                    <a:pt x="15217" y="857"/>
                  </a:lnTo>
                  <a:lnTo>
                    <a:pt x="15433" y="1023"/>
                  </a:lnTo>
                  <a:lnTo>
                    <a:pt x="15632" y="966"/>
                  </a:lnTo>
                  <a:lnTo>
                    <a:pt x="15879" y="416"/>
                  </a:lnTo>
                  <a:lnTo>
                    <a:pt x="16208" y="54"/>
                  </a:lnTo>
                  <a:lnTo>
                    <a:pt x="16588" y="710"/>
                  </a:lnTo>
                  <a:lnTo>
                    <a:pt x="16809" y="473"/>
                  </a:lnTo>
                  <a:lnTo>
                    <a:pt x="17116" y="555"/>
                  </a:lnTo>
                  <a:lnTo>
                    <a:pt x="17264" y="711"/>
                  </a:lnTo>
                  <a:lnTo>
                    <a:pt x="17312" y="1196"/>
                  </a:lnTo>
                  <a:lnTo>
                    <a:pt x="17217" y="1807"/>
                  </a:lnTo>
                  <a:lnTo>
                    <a:pt x="17178" y="2444"/>
                  </a:lnTo>
                  <a:lnTo>
                    <a:pt x="17087" y="3067"/>
                  </a:lnTo>
                  <a:lnTo>
                    <a:pt x="17325" y="3360"/>
                  </a:lnTo>
                  <a:lnTo>
                    <a:pt x="17524" y="3746"/>
                  </a:lnTo>
                  <a:lnTo>
                    <a:pt x="17799" y="4028"/>
                  </a:lnTo>
                  <a:lnTo>
                    <a:pt x="17964" y="4067"/>
                  </a:lnTo>
                  <a:lnTo>
                    <a:pt x="18201" y="3513"/>
                  </a:lnTo>
                  <a:lnTo>
                    <a:pt x="18499" y="3452"/>
                  </a:lnTo>
                  <a:lnTo>
                    <a:pt x="19199" y="4491"/>
                  </a:lnTo>
                  <a:lnTo>
                    <a:pt x="19292" y="4985"/>
                  </a:lnTo>
                  <a:lnTo>
                    <a:pt x="19185" y="5624"/>
                  </a:lnTo>
                  <a:lnTo>
                    <a:pt x="19027" y="5990"/>
                  </a:lnTo>
                  <a:lnTo>
                    <a:pt x="18985" y="6402"/>
                  </a:lnTo>
                  <a:lnTo>
                    <a:pt x="18961" y="7207"/>
                  </a:lnTo>
                  <a:lnTo>
                    <a:pt x="18810" y="8075"/>
                  </a:lnTo>
                  <a:lnTo>
                    <a:pt x="19151" y="8937"/>
                  </a:lnTo>
                  <a:lnTo>
                    <a:pt x="19235" y="9448"/>
                  </a:lnTo>
                  <a:lnTo>
                    <a:pt x="19199" y="9943"/>
                  </a:lnTo>
                  <a:lnTo>
                    <a:pt x="19116" y="10501"/>
                  </a:lnTo>
                  <a:lnTo>
                    <a:pt x="18931" y="11105"/>
                  </a:lnTo>
                  <a:lnTo>
                    <a:pt x="18778" y="11763"/>
                  </a:lnTo>
                  <a:lnTo>
                    <a:pt x="18667" y="12296"/>
                  </a:lnTo>
                  <a:lnTo>
                    <a:pt x="18560" y="12860"/>
                  </a:lnTo>
                  <a:lnTo>
                    <a:pt x="18472" y="13343"/>
                  </a:lnTo>
                  <a:lnTo>
                    <a:pt x="18489" y="13851"/>
                  </a:lnTo>
                  <a:lnTo>
                    <a:pt x="18548" y="14249"/>
                  </a:lnTo>
                  <a:lnTo>
                    <a:pt x="18613" y="14667"/>
                  </a:lnTo>
                  <a:lnTo>
                    <a:pt x="18675" y="15052"/>
                  </a:lnTo>
                  <a:lnTo>
                    <a:pt x="18730" y="15557"/>
                  </a:lnTo>
                  <a:lnTo>
                    <a:pt x="18737" y="15968"/>
                  </a:lnTo>
                  <a:lnTo>
                    <a:pt x="18844" y="16485"/>
                  </a:lnTo>
                  <a:lnTo>
                    <a:pt x="18978" y="16739"/>
                  </a:lnTo>
                  <a:lnTo>
                    <a:pt x="19135" y="16907"/>
                  </a:lnTo>
                  <a:lnTo>
                    <a:pt x="19318" y="17101"/>
                  </a:lnTo>
                  <a:lnTo>
                    <a:pt x="19557" y="17351"/>
                  </a:lnTo>
                  <a:lnTo>
                    <a:pt x="19991" y="17775"/>
                  </a:lnTo>
                  <a:lnTo>
                    <a:pt x="20635" y="18333"/>
                  </a:lnTo>
                  <a:lnTo>
                    <a:pt x="21201" y="19015"/>
                  </a:lnTo>
                  <a:lnTo>
                    <a:pt x="21329" y="19568"/>
                  </a:lnTo>
                  <a:lnTo>
                    <a:pt x="21548" y="2102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011284" y="5742871"/>
              <a:ext cx="3306915" cy="3557152"/>
            </a:xfrm>
            <a:custGeom>
              <a:rect b="b" l="l" r="r" t="t"/>
              <a:pathLst>
                <a:path extrusionOk="0" h="21600" w="21600">
                  <a:moveTo>
                    <a:pt x="9071" y="2763"/>
                  </a:moveTo>
                  <a:lnTo>
                    <a:pt x="9130" y="2395"/>
                  </a:lnTo>
                  <a:lnTo>
                    <a:pt x="9355" y="2257"/>
                  </a:lnTo>
                  <a:lnTo>
                    <a:pt x="9716" y="2404"/>
                  </a:lnTo>
                  <a:lnTo>
                    <a:pt x="9961" y="2193"/>
                  </a:lnTo>
                  <a:lnTo>
                    <a:pt x="9777" y="1818"/>
                  </a:lnTo>
                  <a:lnTo>
                    <a:pt x="9864" y="1587"/>
                  </a:lnTo>
                  <a:lnTo>
                    <a:pt x="10255" y="1475"/>
                  </a:lnTo>
                  <a:lnTo>
                    <a:pt x="10363" y="1128"/>
                  </a:lnTo>
                  <a:lnTo>
                    <a:pt x="10583" y="960"/>
                  </a:lnTo>
                  <a:lnTo>
                    <a:pt x="10957" y="1007"/>
                  </a:lnTo>
                  <a:lnTo>
                    <a:pt x="12034" y="831"/>
                  </a:lnTo>
                  <a:lnTo>
                    <a:pt x="12664" y="466"/>
                  </a:lnTo>
                  <a:lnTo>
                    <a:pt x="12988" y="206"/>
                  </a:lnTo>
                  <a:lnTo>
                    <a:pt x="13729" y="175"/>
                  </a:lnTo>
                  <a:lnTo>
                    <a:pt x="14210" y="452"/>
                  </a:lnTo>
                  <a:lnTo>
                    <a:pt x="14462" y="520"/>
                  </a:lnTo>
                  <a:lnTo>
                    <a:pt x="14953" y="350"/>
                  </a:lnTo>
                  <a:lnTo>
                    <a:pt x="15933" y="246"/>
                  </a:lnTo>
                  <a:lnTo>
                    <a:pt x="16827" y="287"/>
                  </a:lnTo>
                  <a:lnTo>
                    <a:pt x="17164" y="498"/>
                  </a:lnTo>
                  <a:lnTo>
                    <a:pt x="17687" y="552"/>
                  </a:lnTo>
                  <a:lnTo>
                    <a:pt x="17638" y="318"/>
                  </a:lnTo>
                  <a:lnTo>
                    <a:pt x="17883" y="0"/>
                  </a:lnTo>
                  <a:lnTo>
                    <a:pt x="18264" y="93"/>
                  </a:lnTo>
                  <a:lnTo>
                    <a:pt x="18601" y="447"/>
                  </a:lnTo>
                  <a:lnTo>
                    <a:pt x="18786" y="291"/>
                  </a:lnTo>
                  <a:lnTo>
                    <a:pt x="19262" y="177"/>
                  </a:lnTo>
                  <a:lnTo>
                    <a:pt x="19480" y="263"/>
                  </a:lnTo>
                  <a:lnTo>
                    <a:pt x="19635" y="588"/>
                  </a:lnTo>
                  <a:lnTo>
                    <a:pt x="19511" y="980"/>
                  </a:lnTo>
                  <a:lnTo>
                    <a:pt x="19578" y="1256"/>
                  </a:lnTo>
                  <a:lnTo>
                    <a:pt x="19852" y="1401"/>
                  </a:lnTo>
                  <a:lnTo>
                    <a:pt x="20235" y="1316"/>
                  </a:lnTo>
                  <a:lnTo>
                    <a:pt x="20652" y="1425"/>
                  </a:lnTo>
                  <a:lnTo>
                    <a:pt x="21462" y="2227"/>
                  </a:lnTo>
                  <a:lnTo>
                    <a:pt x="21574" y="2598"/>
                  </a:lnTo>
                  <a:lnTo>
                    <a:pt x="21600" y="3894"/>
                  </a:lnTo>
                  <a:lnTo>
                    <a:pt x="21492" y="4894"/>
                  </a:lnTo>
                  <a:lnTo>
                    <a:pt x="21420" y="5452"/>
                  </a:lnTo>
                  <a:lnTo>
                    <a:pt x="21372" y="5839"/>
                  </a:lnTo>
                  <a:lnTo>
                    <a:pt x="21234" y="6262"/>
                  </a:lnTo>
                  <a:lnTo>
                    <a:pt x="19680" y="6486"/>
                  </a:lnTo>
                  <a:lnTo>
                    <a:pt x="18925" y="6623"/>
                  </a:lnTo>
                  <a:lnTo>
                    <a:pt x="18788" y="6720"/>
                  </a:lnTo>
                  <a:lnTo>
                    <a:pt x="18677" y="6863"/>
                  </a:lnTo>
                  <a:lnTo>
                    <a:pt x="17791" y="13109"/>
                  </a:lnTo>
                  <a:lnTo>
                    <a:pt x="17650" y="14475"/>
                  </a:lnTo>
                  <a:lnTo>
                    <a:pt x="17552" y="15444"/>
                  </a:lnTo>
                  <a:lnTo>
                    <a:pt x="17410" y="16819"/>
                  </a:lnTo>
                  <a:lnTo>
                    <a:pt x="17185" y="18217"/>
                  </a:lnTo>
                  <a:lnTo>
                    <a:pt x="16970" y="19493"/>
                  </a:lnTo>
                  <a:lnTo>
                    <a:pt x="16563" y="21298"/>
                  </a:lnTo>
                  <a:lnTo>
                    <a:pt x="15974" y="21252"/>
                  </a:lnTo>
                  <a:lnTo>
                    <a:pt x="15662" y="21291"/>
                  </a:lnTo>
                  <a:lnTo>
                    <a:pt x="15412" y="21436"/>
                  </a:lnTo>
                  <a:lnTo>
                    <a:pt x="15203" y="21592"/>
                  </a:lnTo>
                  <a:lnTo>
                    <a:pt x="14955" y="21600"/>
                  </a:lnTo>
                  <a:lnTo>
                    <a:pt x="14769" y="21478"/>
                  </a:lnTo>
                  <a:lnTo>
                    <a:pt x="13020" y="19927"/>
                  </a:lnTo>
                  <a:lnTo>
                    <a:pt x="12970" y="19741"/>
                  </a:lnTo>
                  <a:lnTo>
                    <a:pt x="13046" y="19540"/>
                  </a:lnTo>
                  <a:lnTo>
                    <a:pt x="13209" y="19433"/>
                  </a:lnTo>
                  <a:lnTo>
                    <a:pt x="13271" y="19203"/>
                  </a:lnTo>
                  <a:lnTo>
                    <a:pt x="13078" y="18906"/>
                  </a:lnTo>
                  <a:lnTo>
                    <a:pt x="12679" y="18434"/>
                  </a:lnTo>
                  <a:lnTo>
                    <a:pt x="12293" y="18119"/>
                  </a:lnTo>
                  <a:lnTo>
                    <a:pt x="11893" y="17883"/>
                  </a:lnTo>
                  <a:lnTo>
                    <a:pt x="11576" y="17686"/>
                  </a:lnTo>
                  <a:lnTo>
                    <a:pt x="11168" y="17473"/>
                  </a:lnTo>
                  <a:lnTo>
                    <a:pt x="10789" y="17270"/>
                  </a:lnTo>
                  <a:lnTo>
                    <a:pt x="10502" y="17134"/>
                  </a:lnTo>
                  <a:lnTo>
                    <a:pt x="9998" y="16963"/>
                  </a:lnTo>
                  <a:lnTo>
                    <a:pt x="9538" y="16959"/>
                  </a:lnTo>
                  <a:lnTo>
                    <a:pt x="8515" y="16973"/>
                  </a:lnTo>
                  <a:lnTo>
                    <a:pt x="8107" y="17022"/>
                  </a:lnTo>
                  <a:lnTo>
                    <a:pt x="7761" y="16992"/>
                  </a:lnTo>
                  <a:lnTo>
                    <a:pt x="7440" y="17132"/>
                  </a:lnTo>
                  <a:lnTo>
                    <a:pt x="7004" y="17356"/>
                  </a:lnTo>
                  <a:lnTo>
                    <a:pt x="5854" y="18002"/>
                  </a:lnTo>
                  <a:lnTo>
                    <a:pt x="5387" y="18346"/>
                  </a:lnTo>
                  <a:lnTo>
                    <a:pt x="5003" y="18487"/>
                  </a:lnTo>
                  <a:lnTo>
                    <a:pt x="4779" y="18118"/>
                  </a:lnTo>
                  <a:lnTo>
                    <a:pt x="4796" y="17738"/>
                  </a:lnTo>
                  <a:lnTo>
                    <a:pt x="4985" y="17493"/>
                  </a:lnTo>
                  <a:lnTo>
                    <a:pt x="5076" y="17014"/>
                  </a:lnTo>
                  <a:lnTo>
                    <a:pt x="5124" y="16384"/>
                  </a:lnTo>
                  <a:lnTo>
                    <a:pt x="5411" y="16012"/>
                  </a:lnTo>
                  <a:lnTo>
                    <a:pt x="5616" y="15740"/>
                  </a:lnTo>
                  <a:lnTo>
                    <a:pt x="5902" y="15391"/>
                  </a:lnTo>
                  <a:lnTo>
                    <a:pt x="6208" y="15136"/>
                  </a:lnTo>
                  <a:lnTo>
                    <a:pt x="6179" y="14877"/>
                  </a:lnTo>
                  <a:lnTo>
                    <a:pt x="6023" y="14602"/>
                  </a:lnTo>
                  <a:lnTo>
                    <a:pt x="5947" y="14303"/>
                  </a:lnTo>
                  <a:lnTo>
                    <a:pt x="6197" y="14434"/>
                  </a:lnTo>
                  <a:lnTo>
                    <a:pt x="6316" y="14659"/>
                  </a:lnTo>
                  <a:cubicBezTo>
                    <a:pt x="6368" y="14698"/>
                    <a:pt x="6439" y="14709"/>
                    <a:pt x="6502" y="14686"/>
                  </a:cubicBezTo>
                  <a:cubicBezTo>
                    <a:pt x="6717" y="14608"/>
                    <a:pt x="6697" y="14320"/>
                    <a:pt x="6474" y="14268"/>
                  </a:cubicBezTo>
                  <a:lnTo>
                    <a:pt x="6323" y="14041"/>
                  </a:lnTo>
                  <a:lnTo>
                    <a:pt x="6140" y="13917"/>
                  </a:lnTo>
                  <a:lnTo>
                    <a:pt x="5827" y="13767"/>
                  </a:lnTo>
                  <a:lnTo>
                    <a:pt x="5591" y="13687"/>
                  </a:lnTo>
                  <a:lnTo>
                    <a:pt x="5228" y="13743"/>
                  </a:lnTo>
                  <a:lnTo>
                    <a:pt x="5030" y="13605"/>
                  </a:lnTo>
                  <a:lnTo>
                    <a:pt x="4859" y="13362"/>
                  </a:lnTo>
                  <a:lnTo>
                    <a:pt x="4653" y="13261"/>
                  </a:lnTo>
                  <a:lnTo>
                    <a:pt x="4316" y="13342"/>
                  </a:lnTo>
                  <a:lnTo>
                    <a:pt x="4011" y="13418"/>
                  </a:lnTo>
                  <a:lnTo>
                    <a:pt x="3850" y="13209"/>
                  </a:lnTo>
                  <a:lnTo>
                    <a:pt x="3889" y="12915"/>
                  </a:lnTo>
                  <a:lnTo>
                    <a:pt x="3831" y="12681"/>
                  </a:lnTo>
                  <a:lnTo>
                    <a:pt x="3657" y="12489"/>
                  </a:lnTo>
                  <a:lnTo>
                    <a:pt x="3471" y="12253"/>
                  </a:lnTo>
                  <a:lnTo>
                    <a:pt x="3465" y="11932"/>
                  </a:lnTo>
                  <a:lnTo>
                    <a:pt x="3330" y="11687"/>
                  </a:lnTo>
                  <a:lnTo>
                    <a:pt x="3147" y="11731"/>
                  </a:lnTo>
                  <a:lnTo>
                    <a:pt x="2875" y="11899"/>
                  </a:lnTo>
                  <a:lnTo>
                    <a:pt x="2664" y="11943"/>
                  </a:lnTo>
                  <a:lnTo>
                    <a:pt x="2437" y="11834"/>
                  </a:lnTo>
                  <a:lnTo>
                    <a:pt x="2296" y="11657"/>
                  </a:lnTo>
                  <a:lnTo>
                    <a:pt x="2233" y="11513"/>
                  </a:lnTo>
                  <a:lnTo>
                    <a:pt x="2324" y="11292"/>
                  </a:lnTo>
                  <a:lnTo>
                    <a:pt x="2505" y="11076"/>
                  </a:lnTo>
                  <a:lnTo>
                    <a:pt x="2574" y="10857"/>
                  </a:lnTo>
                  <a:lnTo>
                    <a:pt x="2562" y="10583"/>
                  </a:lnTo>
                  <a:lnTo>
                    <a:pt x="2496" y="10157"/>
                  </a:lnTo>
                  <a:lnTo>
                    <a:pt x="2191" y="9599"/>
                  </a:lnTo>
                  <a:lnTo>
                    <a:pt x="2094" y="9251"/>
                  </a:lnTo>
                  <a:lnTo>
                    <a:pt x="1935" y="8771"/>
                  </a:lnTo>
                  <a:lnTo>
                    <a:pt x="1754" y="8381"/>
                  </a:lnTo>
                  <a:lnTo>
                    <a:pt x="1619" y="8055"/>
                  </a:lnTo>
                  <a:lnTo>
                    <a:pt x="1635" y="7699"/>
                  </a:lnTo>
                  <a:lnTo>
                    <a:pt x="1640" y="7421"/>
                  </a:lnTo>
                  <a:lnTo>
                    <a:pt x="1555" y="7174"/>
                  </a:lnTo>
                  <a:lnTo>
                    <a:pt x="1308" y="6879"/>
                  </a:lnTo>
                  <a:lnTo>
                    <a:pt x="980" y="6761"/>
                  </a:lnTo>
                  <a:lnTo>
                    <a:pt x="639" y="6770"/>
                  </a:lnTo>
                  <a:cubicBezTo>
                    <a:pt x="542" y="6785"/>
                    <a:pt x="443" y="6775"/>
                    <a:pt x="352" y="6742"/>
                  </a:cubicBezTo>
                  <a:cubicBezTo>
                    <a:pt x="252" y="6706"/>
                    <a:pt x="165" y="6643"/>
                    <a:pt x="104" y="6562"/>
                  </a:cubicBezTo>
                  <a:lnTo>
                    <a:pt x="25" y="6323"/>
                  </a:lnTo>
                  <a:lnTo>
                    <a:pt x="0" y="6054"/>
                  </a:lnTo>
                  <a:lnTo>
                    <a:pt x="38" y="5819"/>
                  </a:lnTo>
                  <a:lnTo>
                    <a:pt x="95" y="5492"/>
                  </a:lnTo>
                  <a:lnTo>
                    <a:pt x="258" y="5228"/>
                  </a:lnTo>
                  <a:lnTo>
                    <a:pt x="444" y="5039"/>
                  </a:lnTo>
                  <a:lnTo>
                    <a:pt x="770" y="4967"/>
                  </a:lnTo>
                  <a:lnTo>
                    <a:pt x="1061" y="5164"/>
                  </a:lnTo>
                  <a:lnTo>
                    <a:pt x="1315" y="5309"/>
                  </a:lnTo>
                  <a:lnTo>
                    <a:pt x="1708" y="5289"/>
                  </a:lnTo>
                  <a:lnTo>
                    <a:pt x="1965" y="5273"/>
                  </a:lnTo>
                  <a:lnTo>
                    <a:pt x="2326" y="5502"/>
                  </a:lnTo>
                  <a:lnTo>
                    <a:pt x="2666" y="5814"/>
                  </a:lnTo>
                  <a:lnTo>
                    <a:pt x="3022" y="6129"/>
                  </a:lnTo>
                  <a:lnTo>
                    <a:pt x="3217" y="6276"/>
                  </a:lnTo>
                  <a:lnTo>
                    <a:pt x="3593" y="6153"/>
                  </a:lnTo>
                  <a:lnTo>
                    <a:pt x="3954" y="6240"/>
                  </a:lnTo>
                  <a:lnTo>
                    <a:pt x="4267" y="6357"/>
                  </a:lnTo>
                  <a:lnTo>
                    <a:pt x="4230" y="6066"/>
                  </a:lnTo>
                  <a:lnTo>
                    <a:pt x="4020" y="5954"/>
                  </a:lnTo>
                  <a:lnTo>
                    <a:pt x="3736" y="5874"/>
                  </a:lnTo>
                  <a:lnTo>
                    <a:pt x="3503" y="5740"/>
                  </a:lnTo>
                  <a:lnTo>
                    <a:pt x="3604" y="5444"/>
                  </a:lnTo>
                  <a:lnTo>
                    <a:pt x="3499" y="5234"/>
                  </a:lnTo>
                  <a:lnTo>
                    <a:pt x="3169" y="4976"/>
                  </a:lnTo>
                  <a:lnTo>
                    <a:pt x="2932" y="4694"/>
                  </a:lnTo>
                  <a:lnTo>
                    <a:pt x="3044" y="4313"/>
                  </a:lnTo>
                  <a:lnTo>
                    <a:pt x="3238" y="4059"/>
                  </a:lnTo>
                  <a:lnTo>
                    <a:pt x="3640" y="3913"/>
                  </a:lnTo>
                  <a:lnTo>
                    <a:pt x="3870" y="3784"/>
                  </a:lnTo>
                  <a:lnTo>
                    <a:pt x="3918" y="3465"/>
                  </a:lnTo>
                  <a:lnTo>
                    <a:pt x="4027" y="3221"/>
                  </a:lnTo>
                  <a:lnTo>
                    <a:pt x="4361" y="3012"/>
                  </a:lnTo>
                  <a:lnTo>
                    <a:pt x="4630" y="2700"/>
                  </a:lnTo>
                  <a:lnTo>
                    <a:pt x="4882" y="2495"/>
                  </a:lnTo>
                  <a:lnTo>
                    <a:pt x="5228" y="2637"/>
                  </a:lnTo>
                  <a:lnTo>
                    <a:pt x="5329" y="2825"/>
                  </a:lnTo>
                  <a:lnTo>
                    <a:pt x="5625" y="2823"/>
                  </a:lnTo>
                  <a:lnTo>
                    <a:pt x="5826" y="2705"/>
                  </a:lnTo>
                  <a:lnTo>
                    <a:pt x="6088" y="2805"/>
                  </a:lnTo>
                  <a:lnTo>
                    <a:pt x="6342" y="2884"/>
                  </a:lnTo>
                  <a:lnTo>
                    <a:pt x="6757" y="3032"/>
                  </a:lnTo>
                  <a:lnTo>
                    <a:pt x="6986" y="3005"/>
                  </a:lnTo>
                  <a:lnTo>
                    <a:pt x="7286" y="3090"/>
                  </a:lnTo>
                  <a:lnTo>
                    <a:pt x="7513" y="3149"/>
                  </a:lnTo>
                  <a:lnTo>
                    <a:pt x="7893" y="3092"/>
                  </a:lnTo>
                  <a:lnTo>
                    <a:pt x="8198" y="2988"/>
                  </a:lnTo>
                  <a:lnTo>
                    <a:pt x="8485" y="3042"/>
                  </a:lnTo>
                  <a:lnTo>
                    <a:pt x="8679" y="3152"/>
                  </a:lnTo>
                  <a:lnTo>
                    <a:pt x="9071" y="276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" name="Google Shape;75;p15"/>
          <p:cNvGrpSpPr/>
          <p:nvPr/>
        </p:nvGrpSpPr>
        <p:grpSpPr>
          <a:xfrm>
            <a:off x="4511873" y="1565672"/>
            <a:ext cx="724495" cy="146176"/>
            <a:chOff x="-1785625" y="-56320"/>
            <a:chExt cx="1932957" cy="390300"/>
          </a:xfrm>
        </p:grpSpPr>
        <p:sp>
          <p:nvSpPr>
            <p:cNvPr id="76" name="Google Shape;76;p15"/>
            <p:cNvSpPr txBox="1"/>
            <p:nvPr/>
          </p:nvSpPr>
          <p:spPr>
            <a:xfrm>
              <a:off x="-1785625" y="-56320"/>
              <a:ext cx="1629600" cy="390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700"/>
                <a:buFont typeface="Arial"/>
                <a:buNone/>
              </a:pPr>
              <a:r>
                <a:rPr b="1" i="0" lang="en-GB" sz="7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ASTANA</a:t>
              </a:r>
              <a:endParaRPr sz="500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-57558" y="21567"/>
              <a:ext cx="204890" cy="205048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" name="Google Shape;78;p15"/>
          <p:cNvGrpSpPr/>
          <p:nvPr/>
        </p:nvGrpSpPr>
        <p:grpSpPr>
          <a:xfrm>
            <a:off x="4629745" y="709017"/>
            <a:ext cx="438103" cy="155357"/>
            <a:chOff x="1338152" y="331293"/>
            <a:chExt cx="1167900" cy="413716"/>
          </a:xfrm>
        </p:grpSpPr>
        <p:sp>
          <p:nvSpPr>
            <p:cNvPr id="79" name="Google Shape;79;p15"/>
            <p:cNvSpPr txBox="1"/>
            <p:nvPr/>
          </p:nvSpPr>
          <p:spPr>
            <a:xfrm>
              <a:off x="1338152" y="437509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Petropavl</a:t>
              </a:r>
              <a:endParaRPr sz="500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869793" y="331293"/>
              <a:ext cx="104741" cy="106216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81;p15"/>
          <p:cNvGrpSpPr/>
          <p:nvPr/>
        </p:nvGrpSpPr>
        <p:grpSpPr>
          <a:xfrm>
            <a:off x="3686770" y="1020366"/>
            <a:ext cx="438103" cy="166687"/>
            <a:chOff x="1338152" y="-6351"/>
            <a:chExt cx="1167900" cy="443941"/>
          </a:xfrm>
        </p:grpSpPr>
        <p:sp>
          <p:nvSpPr>
            <p:cNvPr id="82" name="Google Shape;82;p15"/>
            <p:cNvSpPr txBox="1"/>
            <p:nvPr/>
          </p:nvSpPr>
          <p:spPr>
            <a:xfrm>
              <a:off x="1338152" y="-6351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Qostanay</a:t>
              </a:r>
              <a:endParaRPr sz="500"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869793" y="331362"/>
              <a:ext cx="104741" cy="106228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" name="Google Shape;84;p15"/>
          <p:cNvGrpSpPr/>
          <p:nvPr/>
        </p:nvGrpSpPr>
        <p:grpSpPr>
          <a:xfrm>
            <a:off x="3824287" y="1168003"/>
            <a:ext cx="505417" cy="115493"/>
            <a:chOff x="1869016" y="234949"/>
            <a:chExt cx="1348352" cy="306900"/>
          </a:xfrm>
        </p:grpSpPr>
        <p:sp>
          <p:nvSpPr>
            <p:cNvPr id="85" name="Google Shape;85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Rudny</a:t>
              </a:r>
              <a:endParaRPr sz="500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1869016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" name="Google Shape;87;p15"/>
          <p:cNvGrpSpPr/>
          <p:nvPr/>
        </p:nvGrpSpPr>
        <p:grpSpPr>
          <a:xfrm>
            <a:off x="4843462" y="1047750"/>
            <a:ext cx="505417" cy="115443"/>
            <a:chOff x="1869016" y="234949"/>
            <a:chExt cx="1348352" cy="308400"/>
          </a:xfrm>
        </p:grpSpPr>
        <p:sp>
          <p:nvSpPr>
            <p:cNvPr id="88" name="Google Shape;88;p15"/>
            <p:cNvSpPr txBox="1"/>
            <p:nvPr/>
          </p:nvSpPr>
          <p:spPr>
            <a:xfrm>
              <a:off x="2050068" y="234949"/>
              <a:ext cx="11673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Kokshetau</a:t>
              </a:r>
              <a:endParaRPr sz="500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1869016" y="331961"/>
              <a:ext cx="10640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" name="Google Shape;90;p15"/>
          <p:cNvGrpSpPr/>
          <p:nvPr/>
        </p:nvGrpSpPr>
        <p:grpSpPr>
          <a:xfrm>
            <a:off x="4991100" y="1168003"/>
            <a:ext cx="505417" cy="115493"/>
            <a:chOff x="1869016" y="234949"/>
            <a:chExt cx="1348352" cy="306900"/>
          </a:xfrm>
        </p:grpSpPr>
        <p:sp>
          <p:nvSpPr>
            <p:cNvPr id="91" name="Google Shape;91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Makinsk</a:t>
              </a:r>
              <a:endParaRPr sz="500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1869016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5"/>
          <p:cNvGrpSpPr/>
          <p:nvPr/>
        </p:nvGrpSpPr>
        <p:grpSpPr>
          <a:xfrm>
            <a:off x="4476155" y="1434703"/>
            <a:ext cx="505417" cy="115493"/>
            <a:chOff x="1869016" y="234949"/>
            <a:chExt cx="1348352" cy="306900"/>
          </a:xfrm>
        </p:grpSpPr>
        <p:sp>
          <p:nvSpPr>
            <p:cNvPr id="94" name="Google Shape;94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Zhaksy</a:t>
              </a:r>
              <a:endParaRPr sz="50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869016" y="331447"/>
              <a:ext cx="106407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96;p15"/>
          <p:cNvGrpSpPr/>
          <p:nvPr/>
        </p:nvGrpSpPr>
        <p:grpSpPr>
          <a:xfrm>
            <a:off x="4248150" y="1471017"/>
            <a:ext cx="438103" cy="155357"/>
            <a:chOff x="1820752" y="331293"/>
            <a:chExt cx="1167900" cy="413716"/>
          </a:xfrm>
        </p:grpSpPr>
        <p:sp>
          <p:nvSpPr>
            <p:cNvPr id="97" name="Google Shape;97;p15"/>
            <p:cNvSpPr txBox="1"/>
            <p:nvPr/>
          </p:nvSpPr>
          <p:spPr>
            <a:xfrm>
              <a:off x="1820752" y="437509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Esil</a:t>
              </a:r>
              <a:endParaRPr sz="500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868362" y="331293"/>
              <a:ext cx="106329" cy="106216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15"/>
          <p:cNvGrpSpPr/>
          <p:nvPr/>
        </p:nvGrpSpPr>
        <p:grpSpPr>
          <a:xfrm>
            <a:off x="5806083" y="1167408"/>
            <a:ext cx="438103" cy="155355"/>
            <a:chOff x="1338152" y="331293"/>
            <a:chExt cx="1167900" cy="415332"/>
          </a:xfrm>
        </p:grpSpPr>
        <p:sp>
          <p:nvSpPr>
            <p:cNvPr id="100" name="Google Shape;100;p15"/>
            <p:cNvSpPr txBox="1"/>
            <p:nvPr/>
          </p:nvSpPr>
          <p:spPr>
            <a:xfrm>
              <a:off x="1338152" y="437925"/>
              <a:ext cx="11679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Pavlodar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869793" y="331293"/>
              <a:ext cx="104741" cy="106632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02;p15"/>
          <p:cNvGrpSpPr/>
          <p:nvPr/>
        </p:nvGrpSpPr>
        <p:grpSpPr>
          <a:xfrm>
            <a:off x="5529858" y="1481733"/>
            <a:ext cx="438103" cy="155355"/>
            <a:chOff x="1338152" y="331293"/>
            <a:chExt cx="1167900" cy="415332"/>
          </a:xfrm>
        </p:grpSpPr>
        <p:sp>
          <p:nvSpPr>
            <p:cNvPr id="103" name="Google Shape;103;p15"/>
            <p:cNvSpPr txBox="1"/>
            <p:nvPr/>
          </p:nvSpPr>
          <p:spPr>
            <a:xfrm>
              <a:off x="1338152" y="437925"/>
              <a:ext cx="11679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Sarykiyak</a:t>
              </a:r>
              <a:endParaRPr sz="500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869793" y="331293"/>
              <a:ext cx="104741" cy="106632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05;p15"/>
          <p:cNvGrpSpPr/>
          <p:nvPr/>
        </p:nvGrpSpPr>
        <p:grpSpPr>
          <a:xfrm>
            <a:off x="6400205" y="1387078"/>
            <a:ext cx="505417" cy="115493"/>
            <a:chOff x="1869016" y="234949"/>
            <a:chExt cx="1348352" cy="306900"/>
          </a:xfrm>
        </p:grpSpPr>
        <p:sp>
          <p:nvSpPr>
            <p:cNvPr id="106" name="Google Shape;106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Baskol</a:t>
              </a:r>
              <a:endParaRPr sz="50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1869016" y="331447"/>
              <a:ext cx="106407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108;p15"/>
          <p:cNvGrpSpPr/>
          <p:nvPr/>
        </p:nvGrpSpPr>
        <p:grpSpPr>
          <a:xfrm>
            <a:off x="6628805" y="1576983"/>
            <a:ext cx="641127" cy="115443"/>
            <a:chOff x="1869016" y="234949"/>
            <a:chExt cx="1709452" cy="308400"/>
          </a:xfrm>
        </p:grpSpPr>
        <p:sp>
          <p:nvSpPr>
            <p:cNvPr id="109" name="Google Shape;109;p15"/>
            <p:cNvSpPr txBox="1"/>
            <p:nvPr/>
          </p:nvSpPr>
          <p:spPr>
            <a:xfrm>
              <a:off x="2049968" y="234949"/>
              <a:ext cx="15285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Semipalatinsk</a:t>
              </a:r>
              <a:endParaRPr sz="500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1869016" y="331960"/>
              <a:ext cx="10634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" name="Google Shape;111;p15"/>
          <p:cNvGrpSpPr/>
          <p:nvPr/>
        </p:nvGrpSpPr>
        <p:grpSpPr>
          <a:xfrm>
            <a:off x="7319367" y="1576983"/>
            <a:ext cx="641127" cy="115443"/>
            <a:chOff x="1869016" y="234949"/>
            <a:chExt cx="1709452" cy="308400"/>
          </a:xfrm>
        </p:grpSpPr>
        <p:sp>
          <p:nvSpPr>
            <p:cNvPr id="112" name="Google Shape;112;p15"/>
            <p:cNvSpPr txBox="1"/>
            <p:nvPr/>
          </p:nvSpPr>
          <p:spPr>
            <a:xfrm>
              <a:off x="2049968" y="234949"/>
              <a:ext cx="15285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Ridder</a:t>
              </a:r>
              <a:endParaRPr sz="50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869016" y="331960"/>
              <a:ext cx="10634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" name="Google Shape;114;p15"/>
          <p:cNvGrpSpPr/>
          <p:nvPr/>
        </p:nvGrpSpPr>
        <p:grpSpPr>
          <a:xfrm>
            <a:off x="7039570" y="1713905"/>
            <a:ext cx="438103" cy="155357"/>
            <a:chOff x="1338152" y="331293"/>
            <a:chExt cx="1167900" cy="413716"/>
          </a:xfrm>
        </p:grpSpPr>
        <p:sp>
          <p:nvSpPr>
            <p:cNvPr id="115" name="Google Shape;115;p15"/>
            <p:cNvSpPr txBox="1"/>
            <p:nvPr/>
          </p:nvSpPr>
          <p:spPr>
            <a:xfrm>
              <a:off x="1338152" y="437509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Oskemen</a:t>
              </a:r>
              <a:endParaRPr sz="500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1869793" y="331293"/>
              <a:ext cx="104741" cy="106216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" name="Google Shape;117;p15"/>
          <p:cNvGrpSpPr/>
          <p:nvPr/>
        </p:nvGrpSpPr>
        <p:grpSpPr>
          <a:xfrm>
            <a:off x="2833687" y="1806178"/>
            <a:ext cx="505417" cy="115493"/>
            <a:chOff x="1869016" y="234949"/>
            <a:chExt cx="1348352" cy="306900"/>
          </a:xfrm>
        </p:grpSpPr>
        <p:sp>
          <p:nvSpPr>
            <p:cNvPr id="118" name="Google Shape;118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Aktobe</a:t>
              </a:r>
              <a:endParaRPr sz="500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1869016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" name="Google Shape;120;p15"/>
          <p:cNvGrpSpPr/>
          <p:nvPr/>
        </p:nvGrpSpPr>
        <p:grpSpPr>
          <a:xfrm>
            <a:off x="1919883" y="1371005"/>
            <a:ext cx="438103" cy="164873"/>
            <a:chOff x="1820752" y="331293"/>
            <a:chExt cx="1167900" cy="439091"/>
          </a:xfrm>
        </p:grpSpPr>
        <p:sp>
          <p:nvSpPr>
            <p:cNvPr id="121" name="Google Shape;121;p15"/>
            <p:cNvSpPr txBox="1"/>
            <p:nvPr/>
          </p:nvSpPr>
          <p:spPr>
            <a:xfrm>
              <a:off x="1820752" y="462884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Oral</a:t>
              </a:r>
              <a:endParaRPr sz="500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868362" y="331293"/>
              <a:ext cx="106328" cy="106224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15"/>
          <p:cNvGrpSpPr/>
          <p:nvPr/>
        </p:nvGrpSpPr>
        <p:grpSpPr>
          <a:xfrm>
            <a:off x="1790700" y="2411015"/>
            <a:ext cx="505417" cy="115493"/>
            <a:chOff x="1869016" y="234949"/>
            <a:chExt cx="1348352" cy="306900"/>
          </a:xfrm>
        </p:grpSpPr>
        <p:sp>
          <p:nvSpPr>
            <p:cNvPr id="124" name="Google Shape;124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Atyrau</a:t>
              </a:r>
              <a:endParaRPr sz="500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69016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126;p15"/>
          <p:cNvGrpSpPr/>
          <p:nvPr/>
        </p:nvGrpSpPr>
        <p:grpSpPr>
          <a:xfrm>
            <a:off x="2190750" y="2525315"/>
            <a:ext cx="505417" cy="115493"/>
            <a:chOff x="1869016" y="234949"/>
            <a:chExt cx="1348352" cy="306900"/>
          </a:xfrm>
        </p:grpSpPr>
        <p:sp>
          <p:nvSpPr>
            <p:cNvPr id="127" name="Google Shape;127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Qulsary</a:t>
              </a:r>
              <a:endParaRPr sz="500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869016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" name="Google Shape;129;p15"/>
          <p:cNvGrpSpPr/>
          <p:nvPr/>
        </p:nvGrpSpPr>
        <p:grpSpPr>
          <a:xfrm>
            <a:off x="4234458" y="2305645"/>
            <a:ext cx="438103" cy="155355"/>
            <a:chOff x="1338152" y="331293"/>
            <a:chExt cx="1167900" cy="415332"/>
          </a:xfrm>
        </p:grpSpPr>
        <p:sp>
          <p:nvSpPr>
            <p:cNvPr id="130" name="Google Shape;130;p15"/>
            <p:cNvSpPr txBox="1"/>
            <p:nvPr/>
          </p:nvSpPr>
          <p:spPr>
            <a:xfrm>
              <a:off x="1338152" y="437925"/>
              <a:ext cx="11679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Kosay</a:t>
              </a:r>
              <a:endParaRPr sz="500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869793" y="331293"/>
              <a:ext cx="104741" cy="106632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2" name="Google Shape;132;p15"/>
          <p:cNvGrpSpPr/>
          <p:nvPr/>
        </p:nvGrpSpPr>
        <p:grpSpPr>
          <a:xfrm>
            <a:off x="4905970" y="2472333"/>
            <a:ext cx="438103" cy="155355"/>
            <a:chOff x="1338152" y="331293"/>
            <a:chExt cx="1167900" cy="415332"/>
          </a:xfrm>
        </p:grpSpPr>
        <p:sp>
          <p:nvSpPr>
            <p:cNvPr id="133" name="Google Shape;133;p15"/>
            <p:cNvSpPr txBox="1"/>
            <p:nvPr/>
          </p:nvSpPr>
          <p:spPr>
            <a:xfrm>
              <a:off x="1338152" y="437925"/>
              <a:ext cx="11679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Karazhal</a:t>
              </a:r>
              <a:endParaRPr sz="500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869793" y="331293"/>
              <a:ext cx="104741" cy="106632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" name="Google Shape;135;p15"/>
          <p:cNvGrpSpPr/>
          <p:nvPr/>
        </p:nvGrpSpPr>
        <p:grpSpPr>
          <a:xfrm>
            <a:off x="5753695" y="2280642"/>
            <a:ext cx="438103" cy="155355"/>
            <a:chOff x="1338152" y="331293"/>
            <a:chExt cx="1167900" cy="415332"/>
          </a:xfrm>
        </p:grpSpPr>
        <p:sp>
          <p:nvSpPr>
            <p:cNvPr id="136" name="Google Shape;136;p15"/>
            <p:cNvSpPr txBox="1"/>
            <p:nvPr/>
          </p:nvSpPr>
          <p:spPr>
            <a:xfrm>
              <a:off x="1338152" y="437925"/>
              <a:ext cx="11679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Airtas</a:t>
              </a:r>
              <a:endParaRPr sz="500"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352238" y="331293"/>
              <a:ext cx="106329" cy="106632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8" name="Google Shape;138;p15"/>
          <p:cNvGrpSpPr/>
          <p:nvPr/>
        </p:nvGrpSpPr>
        <p:grpSpPr>
          <a:xfrm>
            <a:off x="5424487" y="1890712"/>
            <a:ext cx="505417" cy="115443"/>
            <a:chOff x="1869016" y="234949"/>
            <a:chExt cx="1348352" cy="308400"/>
          </a:xfrm>
        </p:grpSpPr>
        <p:sp>
          <p:nvSpPr>
            <p:cNvPr id="139" name="Google Shape;139;p15"/>
            <p:cNvSpPr txBox="1"/>
            <p:nvPr/>
          </p:nvSpPr>
          <p:spPr>
            <a:xfrm>
              <a:off x="2050068" y="234949"/>
              <a:ext cx="11673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Qaraghandy</a:t>
              </a:r>
              <a:endParaRPr sz="500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869016" y="331961"/>
              <a:ext cx="10640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1" name="Google Shape;141;p15"/>
          <p:cNvGrpSpPr/>
          <p:nvPr/>
        </p:nvGrpSpPr>
        <p:grpSpPr>
          <a:xfrm>
            <a:off x="6390680" y="1886545"/>
            <a:ext cx="641127" cy="115443"/>
            <a:chOff x="1869016" y="234949"/>
            <a:chExt cx="1709452" cy="308400"/>
          </a:xfrm>
        </p:grpSpPr>
        <p:sp>
          <p:nvSpPr>
            <p:cNvPr id="142" name="Google Shape;142;p15"/>
            <p:cNvSpPr txBox="1"/>
            <p:nvPr/>
          </p:nvSpPr>
          <p:spPr>
            <a:xfrm>
              <a:off x="2049968" y="234949"/>
              <a:ext cx="15285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Bestamak</a:t>
              </a:r>
              <a:endParaRPr sz="500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869016" y="331960"/>
              <a:ext cx="10634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" name="Google Shape;144;p15"/>
          <p:cNvGrpSpPr/>
          <p:nvPr/>
        </p:nvGrpSpPr>
        <p:grpSpPr>
          <a:xfrm>
            <a:off x="6995517" y="2086570"/>
            <a:ext cx="641127" cy="115443"/>
            <a:chOff x="1869016" y="234949"/>
            <a:chExt cx="1709452" cy="308400"/>
          </a:xfrm>
        </p:grpSpPr>
        <p:sp>
          <p:nvSpPr>
            <p:cNvPr id="145" name="Google Shape;145;p15"/>
            <p:cNvSpPr txBox="1"/>
            <p:nvPr/>
          </p:nvSpPr>
          <p:spPr>
            <a:xfrm>
              <a:off x="2049968" y="234949"/>
              <a:ext cx="15285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Umbet</a:t>
              </a:r>
              <a:endParaRPr sz="500"/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1869016" y="331960"/>
              <a:ext cx="10634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5"/>
          <p:cNvGrpSpPr/>
          <p:nvPr/>
        </p:nvGrpSpPr>
        <p:grpSpPr>
          <a:xfrm>
            <a:off x="7024687" y="2356247"/>
            <a:ext cx="573850" cy="155355"/>
            <a:chOff x="1820752" y="331293"/>
            <a:chExt cx="1529100" cy="415333"/>
          </a:xfrm>
        </p:grpSpPr>
        <p:sp>
          <p:nvSpPr>
            <p:cNvPr id="148" name="Google Shape;148;p15"/>
            <p:cNvSpPr txBox="1"/>
            <p:nvPr/>
          </p:nvSpPr>
          <p:spPr>
            <a:xfrm>
              <a:off x="1820752" y="437926"/>
              <a:ext cx="1529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Urzhar</a:t>
              </a:r>
              <a:endParaRPr sz="500"/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1868341" y="331293"/>
              <a:ext cx="106282" cy="10663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0" name="Google Shape;150;p15"/>
          <p:cNvGrpSpPr/>
          <p:nvPr/>
        </p:nvGrpSpPr>
        <p:grpSpPr>
          <a:xfrm>
            <a:off x="1509712" y="3282553"/>
            <a:ext cx="505417" cy="115493"/>
            <a:chOff x="1869016" y="234949"/>
            <a:chExt cx="1348352" cy="306900"/>
          </a:xfrm>
        </p:grpSpPr>
        <p:sp>
          <p:nvSpPr>
            <p:cNvPr id="151" name="Google Shape;151;p15"/>
            <p:cNvSpPr txBox="1"/>
            <p:nvPr/>
          </p:nvSpPr>
          <p:spPr>
            <a:xfrm>
              <a:off x="2050068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Aktau</a:t>
              </a:r>
              <a:endParaRPr sz="500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1869016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" name="Google Shape;153;p15"/>
          <p:cNvGrpSpPr/>
          <p:nvPr/>
        </p:nvGrpSpPr>
        <p:grpSpPr>
          <a:xfrm>
            <a:off x="3655814" y="3282553"/>
            <a:ext cx="500658" cy="115493"/>
            <a:chOff x="639652" y="234949"/>
            <a:chExt cx="1335661" cy="306900"/>
          </a:xfrm>
        </p:grpSpPr>
        <p:sp>
          <p:nvSpPr>
            <p:cNvPr id="154" name="Google Shape;154;p15"/>
            <p:cNvSpPr txBox="1"/>
            <p:nvPr/>
          </p:nvSpPr>
          <p:spPr>
            <a:xfrm>
              <a:off x="639652" y="234949"/>
              <a:ext cx="11673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Qyzylorda</a:t>
              </a:r>
              <a:endParaRPr sz="500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1868905" y="331447"/>
              <a:ext cx="106408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6" name="Google Shape;156;p15"/>
          <p:cNvGrpSpPr/>
          <p:nvPr/>
        </p:nvGrpSpPr>
        <p:grpSpPr>
          <a:xfrm>
            <a:off x="5072062" y="3152775"/>
            <a:ext cx="505417" cy="115443"/>
            <a:chOff x="1869016" y="234949"/>
            <a:chExt cx="1348352" cy="308400"/>
          </a:xfrm>
        </p:grpSpPr>
        <p:sp>
          <p:nvSpPr>
            <p:cNvPr id="157" name="Google Shape;157;p15"/>
            <p:cNvSpPr txBox="1"/>
            <p:nvPr/>
          </p:nvSpPr>
          <p:spPr>
            <a:xfrm>
              <a:off x="2050068" y="234949"/>
              <a:ext cx="11673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Kamkaly</a:t>
              </a:r>
              <a:endParaRPr sz="500"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1869016" y="331961"/>
              <a:ext cx="10640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9" name="Google Shape;159;p15"/>
          <p:cNvGrpSpPr/>
          <p:nvPr/>
        </p:nvGrpSpPr>
        <p:grpSpPr>
          <a:xfrm>
            <a:off x="6176962" y="3005137"/>
            <a:ext cx="505417" cy="115443"/>
            <a:chOff x="1869016" y="234949"/>
            <a:chExt cx="1348352" cy="308400"/>
          </a:xfrm>
        </p:grpSpPr>
        <p:sp>
          <p:nvSpPr>
            <p:cNvPr id="160" name="Google Shape;160;p15"/>
            <p:cNvSpPr txBox="1"/>
            <p:nvPr/>
          </p:nvSpPr>
          <p:spPr>
            <a:xfrm>
              <a:off x="2050068" y="234949"/>
              <a:ext cx="11673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Bakanas</a:t>
              </a:r>
              <a:endParaRPr sz="500"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1869016" y="331961"/>
              <a:ext cx="10640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2" name="Google Shape;162;p15"/>
          <p:cNvGrpSpPr/>
          <p:nvPr/>
        </p:nvGrpSpPr>
        <p:grpSpPr>
          <a:xfrm>
            <a:off x="6553795" y="2852737"/>
            <a:ext cx="438103" cy="176212"/>
            <a:chOff x="1820752" y="-31751"/>
            <a:chExt cx="1167900" cy="469341"/>
          </a:xfrm>
        </p:grpSpPr>
        <p:sp>
          <p:nvSpPr>
            <p:cNvPr id="163" name="Google Shape;163;p15"/>
            <p:cNvSpPr txBox="1"/>
            <p:nvPr/>
          </p:nvSpPr>
          <p:spPr>
            <a:xfrm>
              <a:off x="1820752" y="-31751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Taldykorgan</a:t>
              </a:r>
              <a:endParaRPr sz="500"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1868362" y="331355"/>
              <a:ext cx="106328" cy="106235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" name="Google Shape;165;p15"/>
          <p:cNvGrpSpPr/>
          <p:nvPr/>
        </p:nvGrpSpPr>
        <p:grpSpPr>
          <a:xfrm>
            <a:off x="6401395" y="3395662"/>
            <a:ext cx="438103" cy="176212"/>
            <a:chOff x="1820752" y="-31751"/>
            <a:chExt cx="1167900" cy="469341"/>
          </a:xfrm>
        </p:grpSpPr>
        <p:sp>
          <p:nvSpPr>
            <p:cNvPr id="166" name="Google Shape;166;p15"/>
            <p:cNvSpPr txBox="1"/>
            <p:nvPr/>
          </p:nvSpPr>
          <p:spPr>
            <a:xfrm>
              <a:off x="1820752" y="-31751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Almaty</a:t>
              </a:r>
              <a:endParaRPr sz="500"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1868362" y="331355"/>
              <a:ext cx="106328" cy="106235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" name="Google Shape;168;p15"/>
          <p:cNvGrpSpPr/>
          <p:nvPr/>
        </p:nvGrpSpPr>
        <p:grpSpPr>
          <a:xfrm>
            <a:off x="5753695" y="3311128"/>
            <a:ext cx="438103" cy="169631"/>
            <a:chOff x="2049352" y="89993"/>
            <a:chExt cx="1167900" cy="451781"/>
          </a:xfrm>
        </p:grpSpPr>
        <p:sp>
          <p:nvSpPr>
            <p:cNvPr id="169" name="Google Shape;169;p15"/>
            <p:cNvSpPr txBox="1"/>
            <p:nvPr/>
          </p:nvSpPr>
          <p:spPr>
            <a:xfrm>
              <a:off x="2049352" y="234274"/>
              <a:ext cx="11679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Khantau</a:t>
              </a:r>
              <a:endParaRPr sz="500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084266" y="89993"/>
              <a:ext cx="106328" cy="10622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" name="Google Shape;171;p15"/>
          <p:cNvGrpSpPr/>
          <p:nvPr/>
        </p:nvGrpSpPr>
        <p:grpSpPr>
          <a:xfrm>
            <a:off x="5357812" y="3667125"/>
            <a:ext cx="505417" cy="115443"/>
            <a:chOff x="1869016" y="234949"/>
            <a:chExt cx="1348352" cy="308400"/>
          </a:xfrm>
        </p:grpSpPr>
        <p:sp>
          <p:nvSpPr>
            <p:cNvPr id="172" name="Google Shape;172;p15"/>
            <p:cNvSpPr txBox="1"/>
            <p:nvPr/>
          </p:nvSpPr>
          <p:spPr>
            <a:xfrm>
              <a:off x="2050068" y="234949"/>
              <a:ext cx="11673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Taraz</a:t>
              </a:r>
              <a:endParaRPr sz="500"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1869016" y="331961"/>
              <a:ext cx="106408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" name="Google Shape;174;p15"/>
          <p:cNvGrpSpPr/>
          <p:nvPr/>
        </p:nvGrpSpPr>
        <p:grpSpPr>
          <a:xfrm>
            <a:off x="4720233" y="3617714"/>
            <a:ext cx="438103" cy="160126"/>
            <a:chOff x="1833452" y="331293"/>
            <a:chExt cx="1167900" cy="428055"/>
          </a:xfrm>
        </p:grpSpPr>
        <p:sp>
          <p:nvSpPr>
            <p:cNvPr id="175" name="Google Shape;175;p15"/>
            <p:cNvSpPr txBox="1"/>
            <p:nvPr/>
          </p:nvSpPr>
          <p:spPr>
            <a:xfrm>
              <a:off x="1833452" y="450648"/>
              <a:ext cx="11679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Turkistan</a:t>
              </a:r>
              <a:endParaRPr sz="500"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1868366" y="331293"/>
              <a:ext cx="106328" cy="106624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7" name="Google Shape;177;p15"/>
          <p:cNvGrpSpPr/>
          <p:nvPr/>
        </p:nvGrpSpPr>
        <p:grpSpPr>
          <a:xfrm>
            <a:off x="4506515" y="3858220"/>
            <a:ext cx="580430" cy="115443"/>
            <a:chOff x="427225" y="234949"/>
            <a:chExt cx="1548088" cy="308400"/>
          </a:xfrm>
        </p:grpSpPr>
        <p:sp>
          <p:nvSpPr>
            <p:cNvPr id="178" name="Google Shape;178;p15"/>
            <p:cNvSpPr txBox="1"/>
            <p:nvPr/>
          </p:nvSpPr>
          <p:spPr>
            <a:xfrm>
              <a:off x="427225" y="234949"/>
              <a:ext cx="13797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Shymkent</a:t>
              </a:r>
              <a:endParaRPr sz="500"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1868931" y="331960"/>
              <a:ext cx="106382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 - Title &amp; Subtitl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