
<file path=[Content_Types].xml><?xml version="1.0" encoding="utf-8"?>
<Types xmlns="http://schemas.openxmlformats.org/package/2006/content-types"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60" r:id="rId4"/>
    <p:sldMasterId id="2147483661" r:id="rId5"/>
  </p:sldMasterIdLst>
  <p:notesMasterIdLst>
    <p:notesMasterId r:id="rId6"/>
  </p:notesMasterIdLst>
  <p:sldIdLst>
    <p:sldId id="256" r:id="rId7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g1abf54e04cd_2_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" name="Google Shape;56;g1abf54e04cd_2_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Subtitle" type="tx">
  <p:cSld name="TITLE_AND_BODY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33413" y="357188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2224"/>
              </a:buClr>
              <a:buSzPts val="4200"/>
              <a:buFont typeface="Arial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2224"/>
              </a:buClr>
              <a:buSzPts val="4200"/>
              <a:buFont typeface="Arial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2224"/>
              </a:buClr>
              <a:buSzPts val="4200"/>
              <a:buFont typeface="Arial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2224"/>
              </a:buClr>
              <a:buSzPts val="4200"/>
              <a:buFont typeface="Arial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33413" y="1214438"/>
            <a:ext cx="7877175" cy="3452813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266700" lvl="0" marL="4572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66700" lvl="1" marL="9144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66700" lvl="2" marL="13716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66700" lvl="3" marL="18288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66700" lvl="4" marL="22860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66700" lvl="5" marL="274320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66700" lvl="6" marL="320040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66700" lvl="7" marL="365760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66700" lvl="8" marL="411480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Google Shape;58;p15"/>
          <p:cNvGrpSpPr/>
          <p:nvPr/>
        </p:nvGrpSpPr>
        <p:grpSpPr>
          <a:xfrm>
            <a:off x="586375" y="729257"/>
            <a:ext cx="7971214" cy="4857070"/>
            <a:chOff x="-20" y="-1"/>
            <a:chExt cx="21257201" cy="12953078"/>
          </a:xfrm>
        </p:grpSpPr>
        <p:sp>
          <p:nvSpPr>
            <p:cNvPr id="59" name="Google Shape;59;p15"/>
            <p:cNvSpPr txBox="1"/>
            <p:nvPr/>
          </p:nvSpPr>
          <p:spPr>
            <a:xfrm>
              <a:off x="6681173" y="2070131"/>
              <a:ext cx="7883853" cy="6450926"/>
            </a:xfrm>
            <a:prstGeom prst="rect">
              <a:avLst/>
            </a:prstGeom>
            <a:solidFill>
              <a:srgbClr val="E7E9E9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" name="Google Shape;60;p15"/>
            <p:cNvSpPr/>
            <p:nvPr/>
          </p:nvSpPr>
          <p:spPr>
            <a:xfrm>
              <a:off x="6723839" y="2073991"/>
              <a:ext cx="7892832" cy="666727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256" y="0"/>
                  </a:lnTo>
                  <a:lnTo>
                    <a:pt x="21600" y="15484"/>
                  </a:lnTo>
                  <a:lnTo>
                    <a:pt x="10563" y="12737"/>
                  </a:lnTo>
                  <a:lnTo>
                    <a:pt x="9773" y="21600"/>
                  </a:lnTo>
                  <a:lnTo>
                    <a:pt x="0" y="21339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775CA2"/>
                </a:gs>
                <a:gs pos="22847">
                  <a:srgbClr val="5E5BA3"/>
                </a:gs>
                <a:gs pos="49421">
                  <a:srgbClr val="4376AA"/>
                </a:gs>
                <a:gs pos="74061">
                  <a:srgbClr val="1990AD"/>
                </a:gs>
                <a:gs pos="99646">
                  <a:srgbClr val="00A59F"/>
                </a:gs>
                <a:gs pos="100000">
                  <a:srgbClr val="00A59F"/>
                </a:gs>
              </a:gsLst>
              <a:lin ang="13560000" scaled="0"/>
            </a:gra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" name="Google Shape;61;p15"/>
            <p:cNvSpPr/>
            <p:nvPr/>
          </p:nvSpPr>
          <p:spPr>
            <a:xfrm>
              <a:off x="6609348" y="1960739"/>
              <a:ext cx="8063707" cy="7019132"/>
            </a:xfrm>
            <a:custGeom>
              <a:rect b="b" l="l" r="r" t="t"/>
              <a:pathLst>
                <a:path extrusionOk="0" h="21600" w="20915">
                  <a:moveTo>
                    <a:pt x="0" y="0"/>
                  </a:moveTo>
                  <a:lnTo>
                    <a:pt x="0" y="21600"/>
                  </a:lnTo>
                  <a:lnTo>
                    <a:pt x="20915" y="21600"/>
                  </a:lnTo>
                  <a:lnTo>
                    <a:pt x="20915" y="0"/>
                  </a:lnTo>
                  <a:lnTo>
                    <a:pt x="0" y="0"/>
                  </a:lnTo>
                  <a:close/>
                  <a:moveTo>
                    <a:pt x="10424" y="430"/>
                  </a:moveTo>
                  <a:cubicBezTo>
                    <a:pt x="12946" y="430"/>
                    <a:pt x="15468" y="1571"/>
                    <a:pt x="17392" y="3854"/>
                  </a:cubicBezTo>
                  <a:cubicBezTo>
                    <a:pt x="21045" y="8189"/>
                    <a:pt x="21228" y="15078"/>
                    <a:pt x="17945" y="19672"/>
                  </a:cubicBezTo>
                  <a:lnTo>
                    <a:pt x="17941" y="19667"/>
                  </a:lnTo>
                  <a:cubicBezTo>
                    <a:pt x="17929" y="19681"/>
                    <a:pt x="17918" y="19697"/>
                    <a:pt x="17905" y="19711"/>
                  </a:cubicBezTo>
                  <a:cubicBezTo>
                    <a:pt x="17730" y="19887"/>
                    <a:pt x="17474" y="19897"/>
                    <a:pt x="17319" y="19707"/>
                  </a:cubicBezTo>
                  <a:cubicBezTo>
                    <a:pt x="17169" y="19523"/>
                    <a:pt x="17180" y="19232"/>
                    <a:pt x="17314" y="19021"/>
                  </a:cubicBezTo>
                  <a:cubicBezTo>
                    <a:pt x="17326" y="19002"/>
                    <a:pt x="17340" y="18986"/>
                    <a:pt x="17353" y="18969"/>
                  </a:cubicBezTo>
                  <a:lnTo>
                    <a:pt x="17352" y="18968"/>
                  </a:lnTo>
                  <a:cubicBezTo>
                    <a:pt x="20310" y="14764"/>
                    <a:pt x="20128" y="8502"/>
                    <a:pt x="16801" y="4555"/>
                  </a:cubicBezTo>
                  <a:cubicBezTo>
                    <a:pt x="15040" y="2466"/>
                    <a:pt x="12732" y="1422"/>
                    <a:pt x="10424" y="1422"/>
                  </a:cubicBezTo>
                  <a:cubicBezTo>
                    <a:pt x="8116" y="1422"/>
                    <a:pt x="5808" y="2466"/>
                    <a:pt x="4047" y="4555"/>
                  </a:cubicBezTo>
                  <a:cubicBezTo>
                    <a:pt x="739" y="8480"/>
                    <a:pt x="540" y="14695"/>
                    <a:pt x="3446" y="18898"/>
                  </a:cubicBezTo>
                  <a:lnTo>
                    <a:pt x="3443" y="18902"/>
                  </a:lnTo>
                  <a:cubicBezTo>
                    <a:pt x="3480" y="18954"/>
                    <a:pt x="3508" y="19010"/>
                    <a:pt x="3529" y="19068"/>
                  </a:cubicBezTo>
                  <a:cubicBezTo>
                    <a:pt x="3549" y="19126"/>
                    <a:pt x="3561" y="19187"/>
                    <a:pt x="3562" y="19249"/>
                  </a:cubicBezTo>
                  <a:cubicBezTo>
                    <a:pt x="3564" y="19375"/>
                    <a:pt x="3518" y="19499"/>
                    <a:pt x="3431" y="19590"/>
                  </a:cubicBezTo>
                  <a:cubicBezTo>
                    <a:pt x="3268" y="19760"/>
                    <a:pt x="3025" y="19748"/>
                    <a:pt x="2854" y="19584"/>
                  </a:cubicBezTo>
                  <a:cubicBezTo>
                    <a:pt x="2819" y="19550"/>
                    <a:pt x="2790" y="19510"/>
                    <a:pt x="2764" y="19469"/>
                  </a:cubicBezTo>
                  <a:cubicBezTo>
                    <a:pt x="-372" y="14877"/>
                    <a:pt x="-144" y="8126"/>
                    <a:pt x="3457" y="3854"/>
                  </a:cubicBezTo>
                  <a:cubicBezTo>
                    <a:pt x="5381" y="1571"/>
                    <a:pt x="7902" y="430"/>
                    <a:pt x="10424" y="4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62" name="Google Shape;62;p15"/>
            <p:cNvGrpSpPr/>
            <p:nvPr/>
          </p:nvGrpSpPr>
          <p:grpSpPr>
            <a:xfrm rot="-2100000">
              <a:off x="7246702" y="2645881"/>
              <a:ext cx="7399517" cy="8998810"/>
              <a:chOff x="8525" y="3498"/>
              <a:chExt cx="7399515" cy="8998809"/>
            </a:xfrm>
          </p:grpSpPr>
          <p:sp>
            <p:nvSpPr>
              <p:cNvPr id="63" name="Google Shape;63;p15"/>
              <p:cNvSpPr/>
              <p:nvPr/>
            </p:nvSpPr>
            <p:spPr>
              <a:xfrm rot="2040000">
                <a:off x="1152668" y="4691842"/>
                <a:ext cx="1016001" cy="4402747"/>
              </a:xfrm>
              <a:custGeom>
                <a:rect b="b" l="l" r="r" t="t"/>
                <a:pathLst>
                  <a:path extrusionOk="0" h="21600" w="21600">
                    <a:moveTo>
                      <a:pt x="2700" y="0"/>
                    </a:moveTo>
                    <a:lnTo>
                      <a:pt x="18900" y="0"/>
                    </a:lnTo>
                    <a:lnTo>
                      <a:pt x="21600" y="20817"/>
                    </a:lnTo>
                    <a:cubicBezTo>
                      <a:pt x="18432" y="21327"/>
                      <a:pt x="14663" y="21600"/>
                      <a:pt x="10800" y="21600"/>
                    </a:cubicBezTo>
                    <a:cubicBezTo>
                      <a:pt x="6937" y="21600"/>
                      <a:pt x="3168" y="21327"/>
                      <a:pt x="0" y="20817"/>
                    </a:cubicBezTo>
                    <a:lnTo>
                      <a:pt x="2700" y="0"/>
                    </a:lnTo>
                    <a:close/>
                  </a:path>
                </a:pathLst>
              </a:custGeom>
              <a:solidFill>
                <a:srgbClr val="BBBEBE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" name="Google Shape;64;p15"/>
              <p:cNvSpPr/>
              <p:nvPr/>
            </p:nvSpPr>
            <p:spPr>
              <a:xfrm rot="2040000">
                <a:off x="2237440" y="5030442"/>
                <a:ext cx="1016001" cy="547249"/>
              </a:xfrm>
              <a:custGeom>
                <a:rect b="b" l="l" r="r" t="t"/>
                <a:pathLst>
                  <a:path extrusionOk="0" h="21558" w="21600">
                    <a:moveTo>
                      <a:pt x="377" y="24"/>
                    </a:moveTo>
                    <a:lnTo>
                      <a:pt x="21064" y="0"/>
                    </a:lnTo>
                    <a:lnTo>
                      <a:pt x="21600" y="18721"/>
                    </a:lnTo>
                    <a:cubicBezTo>
                      <a:pt x="18169" y="20561"/>
                      <a:pt x="14617" y="21515"/>
                      <a:pt x="11044" y="21557"/>
                    </a:cubicBezTo>
                    <a:cubicBezTo>
                      <a:pt x="7309" y="21600"/>
                      <a:pt x="3589" y="20645"/>
                      <a:pt x="0" y="18721"/>
                    </a:cubicBezTo>
                    <a:lnTo>
                      <a:pt x="377" y="24"/>
                    </a:lnTo>
                    <a:close/>
                  </a:path>
                </a:pathLst>
              </a:custGeom>
              <a:solidFill>
                <a:srgbClr val="A7ACAC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5" name="Google Shape;65;p15"/>
              <p:cNvSpPr/>
              <p:nvPr/>
            </p:nvSpPr>
            <p:spPr>
              <a:xfrm rot="2040000">
                <a:off x="2031441" y="5673712"/>
                <a:ext cx="812044" cy="163073"/>
              </a:xfrm>
              <a:custGeom>
                <a:rect b="b" l="l" r="r" t="t"/>
                <a:pathLst>
                  <a:path extrusionOk="0" h="21488" w="21600">
                    <a:moveTo>
                      <a:pt x="101" y="0"/>
                    </a:moveTo>
                    <a:lnTo>
                      <a:pt x="0" y="13919"/>
                    </a:lnTo>
                    <a:cubicBezTo>
                      <a:pt x="3589" y="19062"/>
                      <a:pt x="7309" y="21600"/>
                      <a:pt x="11045" y="21484"/>
                    </a:cubicBezTo>
                    <a:cubicBezTo>
                      <a:pt x="14617" y="21373"/>
                      <a:pt x="18169" y="18837"/>
                      <a:pt x="21600" y="13919"/>
                    </a:cubicBezTo>
                    <a:lnTo>
                      <a:pt x="21448" y="42"/>
                    </a:lnTo>
                    <a:cubicBezTo>
                      <a:pt x="18063" y="4821"/>
                      <a:pt x="14565" y="7330"/>
                      <a:pt x="11045" y="7440"/>
                    </a:cubicBezTo>
                    <a:cubicBezTo>
                      <a:pt x="7344" y="7555"/>
                      <a:pt x="3659" y="5047"/>
                      <a:pt x="101" y="0"/>
                    </a:cubicBezTo>
                    <a:close/>
                  </a:path>
                </a:pathLst>
              </a:custGeom>
              <a:solidFill>
                <a:srgbClr val="E7E9E9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6" name="Google Shape;66;p15"/>
              <p:cNvSpPr/>
              <p:nvPr/>
            </p:nvSpPr>
            <p:spPr>
              <a:xfrm rot="2040000">
                <a:off x="1182645" y="5105046"/>
                <a:ext cx="308666" cy="3705595"/>
              </a:xfrm>
              <a:custGeom>
                <a:rect b="b" l="l" r="r" t="t"/>
                <a:pathLst>
                  <a:path extrusionOk="0" h="21600" w="21600">
                    <a:moveTo>
                      <a:pt x="6341" y="0"/>
                    </a:moveTo>
                    <a:lnTo>
                      <a:pt x="0" y="21001"/>
                    </a:lnTo>
                    <a:cubicBezTo>
                      <a:pt x="2671" y="21132"/>
                      <a:pt x="5470" y="21244"/>
                      <a:pt x="8368" y="21335"/>
                    </a:cubicBezTo>
                    <a:cubicBezTo>
                      <a:pt x="12629" y="21469"/>
                      <a:pt x="17074" y="21558"/>
                      <a:pt x="21600" y="21600"/>
                    </a:cubicBezTo>
                    <a:lnTo>
                      <a:pt x="16073" y="111"/>
                    </a:lnTo>
                    <a:lnTo>
                      <a:pt x="6341" y="0"/>
                    </a:lnTo>
                    <a:close/>
                  </a:path>
                </a:pathLst>
              </a:custGeom>
              <a:solidFill>
                <a:srgbClr val="FFFFFF">
                  <a:alpha val="15686"/>
                </a:srgbClr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" name="Google Shape;67;p15"/>
              <p:cNvSpPr/>
              <p:nvPr/>
            </p:nvSpPr>
            <p:spPr>
              <a:xfrm rot="2040000">
                <a:off x="1747198" y="923690"/>
                <a:ext cx="4740556" cy="4740813"/>
              </a:xfrm>
              <a:custGeom>
                <a:rect b="b" l="l" r="r" t="t"/>
                <a:pathLst>
                  <a:path extrusionOk="0" h="20595" w="19679">
                    <a:moveTo>
                      <a:pt x="9839" y="0"/>
                    </a:moveTo>
                    <a:cubicBezTo>
                      <a:pt x="7321" y="0"/>
                      <a:pt x="4803" y="1005"/>
                      <a:pt x="2882" y="3015"/>
                    </a:cubicBezTo>
                    <a:cubicBezTo>
                      <a:pt x="-961" y="7037"/>
                      <a:pt x="-961" y="13557"/>
                      <a:pt x="2882" y="17579"/>
                    </a:cubicBezTo>
                    <a:cubicBezTo>
                      <a:pt x="6724" y="21600"/>
                      <a:pt x="12954" y="21600"/>
                      <a:pt x="16796" y="17579"/>
                    </a:cubicBezTo>
                    <a:cubicBezTo>
                      <a:pt x="20639" y="13557"/>
                      <a:pt x="20639" y="7037"/>
                      <a:pt x="16796" y="3015"/>
                    </a:cubicBezTo>
                    <a:cubicBezTo>
                      <a:pt x="14875" y="1005"/>
                      <a:pt x="12357" y="0"/>
                      <a:pt x="9839" y="0"/>
                    </a:cubicBezTo>
                    <a:close/>
                    <a:moveTo>
                      <a:pt x="9839" y="1457"/>
                    </a:moveTo>
                    <a:cubicBezTo>
                      <a:pt x="12001" y="1457"/>
                      <a:pt x="14163" y="2320"/>
                      <a:pt x="15813" y="4046"/>
                    </a:cubicBezTo>
                    <a:cubicBezTo>
                      <a:pt x="19112" y="7499"/>
                      <a:pt x="19112" y="13095"/>
                      <a:pt x="15813" y="16548"/>
                    </a:cubicBezTo>
                    <a:cubicBezTo>
                      <a:pt x="12514" y="20000"/>
                      <a:pt x="7164" y="20000"/>
                      <a:pt x="3865" y="16548"/>
                    </a:cubicBezTo>
                    <a:cubicBezTo>
                      <a:pt x="566" y="13095"/>
                      <a:pt x="566" y="7499"/>
                      <a:pt x="3865" y="4046"/>
                    </a:cubicBezTo>
                    <a:cubicBezTo>
                      <a:pt x="5515" y="2320"/>
                      <a:pt x="7677" y="1457"/>
                      <a:pt x="9839" y="1457"/>
                    </a:cubicBezTo>
                    <a:close/>
                  </a:path>
                </a:pathLst>
              </a:custGeom>
              <a:solidFill>
                <a:srgbClr val="D2D4D4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8" name="Google Shape;68;p15"/>
              <p:cNvSpPr/>
              <p:nvPr/>
            </p:nvSpPr>
            <p:spPr>
              <a:xfrm rot="2040000">
                <a:off x="2101308" y="1992991"/>
                <a:ext cx="2737955" cy="2801360"/>
              </a:xfrm>
              <a:custGeom>
                <a:rect b="b" l="l" r="r" t="t"/>
                <a:pathLst>
                  <a:path extrusionOk="0" h="20447" w="20384">
                    <a:moveTo>
                      <a:pt x="1979" y="0"/>
                    </a:moveTo>
                    <a:cubicBezTo>
                      <a:pt x="-1216" y="5188"/>
                      <a:pt x="-547" y="12022"/>
                      <a:pt x="4021" y="16500"/>
                    </a:cubicBezTo>
                    <a:cubicBezTo>
                      <a:pt x="8454" y="20846"/>
                      <a:pt x="15155" y="21600"/>
                      <a:pt x="20384" y="18777"/>
                    </a:cubicBezTo>
                    <a:cubicBezTo>
                      <a:pt x="15222" y="20789"/>
                      <a:pt x="9112" y="19750"/>
                      <a:pt x="4934" y="15654"/>
                    </a:cubicBezTo>
                    <a:cubicBezTo>
                      <a:pt x="615" y="11420"/>
                      <a:pt x="-360" y="5164"/>
                      <a:pt x="1979" y="0"/>
                    </a:cubicBezTo>
                    <a:close/>
                  </a:path>
                </a:pathLst>
              </a:custGeom>
              <a:solidFill>
                <a:srgbClr val="E7E9E9">
                  <a:alpha val="40392"/>
                </a:srgbClr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" name="Google Shape;69;p15"/>
              <p:cNvSpPr/>
              <p:nvPr/>
            </p:nvSpPr>
            <p:spPr>
              <a:xfrm rot="2040000">
                <a:off x="5162615" y="2693375"/>
                <a:ext cx="685839" cy="687244"/>
              </a:xfrm>
              <a:custGeom>
                <a:rect b="b" l="l" r="r" t="t"/>
                <a:pathLst>
                  <a:path extrusionOk="0" h="20594" w="20387">
                    <a:moveTo>
                      <a:pt x="10213" y="0"/>
                    </a:moveTo>
                    <a:cubicBezTo>
                      <a:pt x="7598" y="0"/>
                      <a:pt x="4988" y="1010"/>
                      <a:pt x="2993" y="3021"/>
                    </a:cubicBezTo>
                    <a:cubicBezTo>
                      <a:pt x="-997" y="7043"/>
                      <a:pt x="-997" y="13556"/>
                      <a:pt x="2993" y="17578"/>
                    </a:cubicBezTo>
                    <a:cubicBezTo>
                      <a:pt x="6983" y="21600"/>
                      <a:pt x="13443" y="21600"/>
                      <a:pt x="17433" y="17578"/>
                    </a:cubicBezTo>
                    <a:cubicBezTo>
                      <a:pt x="19657" y="15336"/>
                      <a:pt x="20603" y="12325"/>
                      <a:pt x="20347" y="9396"/>
                    </a:cubicBezTo>
                    <a:cubicBezTo>
                      <a:pt x="20224" y="9552"/>
                      <a:pt x="20113" y="9715"/>
                      <a:pt x="19969" y="9859"/>
                    </a:cubicBezTo>
                    <a:cubicBezTo>
                      <a:pt x="17916" y="11929"/>
                      <a:pt x="14590" y="11929"/>
                      <a:pt x="12537" y="9859"/>
                    </a:cubicBezTo>
                    <a:cubicBezTo>
                      <a:pt x="10484" y="7790"/>
                      <a:pt x="10484" y="4436"/>
                      <a:pt x="12537" y="2367"/>
                    </a:cubicBezTo>
                    <a:cubicBezTo>
                      <a:pt x="13158" y="1740"/>
                      <a:pt x="13900" y="1329"/>
                      <a:pt x="14684" y="1082"/>
                    </a:cubicBezTo>
                    <a:cubicBezTo>
                      <a:pt x="13272" y="387"/>
                      <a:pt x="11751" y="0"/>
                      <a:pt x="10213" y="0"/>
                    </a:cubicBezTo>
                    <a:close/>
                  </a:path>
                </a:pathLst>
              </a:custGeom>
              <a:solidFill>
                <a:srgbClr val="E7E9E9">
                  <a:alpha val="35294"/>
                </a:srgbClr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" name="Google Shape;70;p15"/>
              <p:cNvSpPr/>
              <p:nvPr/>
            </p:nvSpPr>
            <p:spPr>
              <a:xfrm rot="2040000">
                <a:off x="5801194" y="2950992"/>
                <a:ext cx="167051" cy="167050"/>
              </a:xfrm>
              <a:prstGeom prst="ellipse">
                <a:avLst/>
              </a:prstGeom>
              <a:solidFill>
                <a:srgbClr val="E7E9E9">
                  <a:alpha val="50196"/>
                </a:srgbClr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1" name="Google Shape;71;p15"/>
              <p:cNvSpPr/>
              <p:nvPr/>
            </p:nvSpPr>
            <p:spPr>
              <a:xfrm>
                <a:off x="2074303" y="1250832"/>
                <a:ext cx="4086424" cy="4086424"/>
              </a:xfrm>
              <a:prstGeom prst="ellipse">
                <a:avLst/>
              </a:prstGeom>
              <a:noFill/>
              <a:ln cap="flat" cmpd="sng" w="76200">
                <a:solidFill>
                  <a:srgbClr val="B4B6B6"/>
                </a:solidFill>
                <a:prstDash val="solid"/>
                <a:miter lim="262144"/>
                <a:headEnd len="sm" w="sm" type="none"/>
                <a:tailEnd len="sm" w="sm" type="none"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" name="Google Shape;72;p15"/>
              <p:cNvSpPr/>
              <p:nvPr/>
            </p:nvSpPr>
            <p:spPr>
              <a:xfrm>
                <a:off x="1735794" y="912322"/>
                <a:ext cx="4763443" cy="4763444"/>
              </a:xfrm>
              <a:prstGeom prst="ellipse">
                <a:avLst/>
              </a:prstGeom>
              <a:noFill/>
              <a:ln cap="flat" cmpd="sng" w="76200">
                <a:solidFill>
                  <a:srgbClr val="E7E9E9"/>
                </a:solidFill>
                <a:prstDash val="solid"/>
                <a:miter lim="262144"/>
                <a:headEnd len="sm" w="sm" type="none"/>
                <a:tailEnd len="sm" w="sm" type="none"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73" name="Google Shape;73;p15"/>
            <p:cNvSpPr/>
            <p:nvPr/>
          </p:nvSpPr>
          <p:spPr>
            <a:xfrm>
              <a:off x="6504848" y="6282331"/>
              <a:ext cx="1080208" cy="1080208"/>
            </a:xfrm>
            <a:prstGeom prst="ellipse">
              <a:avLst/>
            </a:prstGeom>
            <a:solidFill>
              <a:srgbClr val="00A59F"/>
            </a:solidFill>
            <a:ln cap="flat" cmpd="sng" w="38100">
              <a:solidFill>
                <a:srgbClr val="FFFFFF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" name="Google Shape;74;p15"/>
            <p:cNvSpPr/>
            <p:nvPr/>
          </p:nvSpPr>
          <p:spPr>
            <a:xfrm>
              <a:off x="6949440" y="3321632"/>
              <a:ext cx="1080208" cy="1080208"/>
            </a:xfrm>
            <a:prstGeom prst="ellipse">
              <a:avLst/>
            </a:prstGeom>
            <a:solidFill>
              <a:srgbClr val="1990AD"/>
            </a:solidFill>
            <a:ln cap="flat" cmpd="sng" w="38100">
              <a:solidFill>
                <a:srgbClr val="FFFFFF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" name="Google Shape;75;p15"/>
            <p:cNvSpPr/>
            <p:nvPr/>
          </p:nvSpPr>
          <p:spPr>
            <a:xfrm>
              <a:off x="10082996" y="1641188"/>
              <a:ext cx="1080208" cy="1080208"/>
            </a:xfrm>
            <a:prstGeom prst="ellipse">
              <a:avLst/>
            </a:prstGeom>
            <a:solidFill>
              <a:srgbClr val="4376AA"/>
            </a:solidFill>
            <a:ln cap="flat" cmpd="sng" w="38100">
              <a:solidFill>
                <a:srgbClr val="FFFFFF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" name="Google Shape;76;p15"/>
            <p:cNvSpPr/>
            <p:nvPr/>
          </p:nvSpPr>
          <p:spPr>
            <a:xfrm>
              <a:off x="13054262" y="3321632"/>
              <a:ext cx="1080208" cy="1080208"/>
            </a:xfrm>
            <a:prstGeom prst="ellipse">
              <a:avLst/>
            </a:prstGeom>
            <a:solidFill>
              <a:srgbClr val="5E5BA3"/>
            </a:solidFill>
            <a:ln cap="flat" cmpd="sng" w="38100">
              <a:solidFill>
                <a:srgbClr val="FFFFFF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" name="Google Shape;77;p15"/>
            <p:cNvSpPr/>
            <p:nvPr/>
          </p:nvSpPr>
          <p:spPr>
            <a:xfrm>
              <a:off x="13672201" y="6282331"/>
              <a:ext cx="1080208" cy="1080208"/>
            </a:xfrm>
            <a:prstGeom prst="ellipse">
              <a:avLst/>
            </a:prstGeom>
            <a:solidFill>
              <a:srgbClr val="775CA2"/>
            </a:solidFill>
            <a:ln cap="flat" cmpd="sng" w="38100">
              <a:solidFill>
                <a:srgbClr val="FFFFFF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78" name="Google Shape;78;p15"/>
            <p:cNvGrpSpPr/>
            <p:nvPr/>
          </p:nvGrpSpPr>
          <p:grpSpPr>
            <a:xfrm>
              <a:off x="15350180" y="6656177"/>
              <a:ext cx="5907001" cy="2234841"/>
              <a:chOff x="18" y="-1"/>
              <a:chExt cx="5907000" cy="2234840"/>
            </a:xfrm>
          </p:grpSpPr>
          <p:sp>
            <p:nvSpPr>
              <p:cNvPr id="79" name="Google Shape;79;p15"/>
              <p:cNvSpPr txBox="1"/>
              <p:nvPr/>
            </p:nvSpPr>
            <p:spPr>
              <a:xfrm>
                <a:off x="18" y="490339"/>
                <a:ext cx="5907000" cy="1744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344245"/>
                  </a:buClr>
                  <a:buSzPts val="800"/>
                  <a:buFont typeface="Arial"/>
                  <a:buNone/>
                </a:pPr>
                <a:r>
                  <a:rPr b="0" i="0" lang="en-GB" sz="800" u="none">
                    <a:solidFill>
                      <a:srgbClr val="344245"/>
                    </a:solidFill>
                    <a:latin typeface="Arial"/>
                    <a:ea typeface="Arial"/>
                    <a:cs typeface="Arial"/>
                    <a:sym typeface="Arial"/>
                  </a:rPr>
                  <a:t>Lorem ipsum dolor sit amet, consectetuer adipiscng elit, sed diam nonummy nibh euismod tincidunt ut laoreet dolore magna aliquam erat nostrud exerci tation ullamcorper suscipit lobortis nisl ut aliquip ex.</a:t>
                </a:r>
                <a:endParaRPr sz="500"/>
              </a:p>
            </p:txBody>
          </p:sp>
          <p:sp>
            <p:nvSpPr>
              <p:cNvPr id="80" name="Google Shape;80;p15"/>
              <p:cNvSpPr txBox="1"/>
              <p:nvPr/>
            </p:nvSpPr>
            <p:spPr>
              <a:xfrm>
                <a:off x="6852" y="-1"/>
                <a:ext cx="3495335" cy="45951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354244"/>
                  </a:buClr>
                  <a:buSzPts val="900"/>
                  <a:buFont typeface="Arial"/>
                  <a:buNone/>
                </a:pPr>
                <a:r>
                  <a:rPr b="1" i="0" lang="en-GB" sz="900" u="none">
                    <a:solidFill>
                      <a:srgbClr val="354244"/>
                    </a:solidFill>
                    <a:latin typeface="Arial"/>
                    <a:ea typeface="Arial"/>
                    <a:cs typeface="Arial"/>
                    <a:sym typeface="Arial"/>
                  </a:rPr>
                  <a:t>Text block information</a:t>
                </a:r>
                <a:endParaRPr sz="500"/>
              </a:p>
            </p:txBody>
          </p:sp>
        </p:grpSp>
        <p:grpSp>
          <p:nvGrpSpPr>
            <p:cNvPr id="81" name="Google Shape;81;p15"/>
            <p:cNvGrpSpPr/>
            <p:nvPr/>
          </p:nvGrpSpPr>
          <p:grpSpPr>
            <a:xfrm>
              <a:off x="-20" y="6656177"/>
              <a:ext cx="5907115" cy="2234840"/>
              <a:chOff x="-20" y="-1"/>
              <a:chExt cx="5907114" cy="2234838"/>
            </a:xfrm>
          </p:grpSpPr>
          <p:sp>
            <p:nvSpPr>
              <p:cNvPr id="82" name="Google Shape;82;p15"/>
              <p:cNvSpPr txBox="1"/>
              <p:nvPr/>
            </p:nvSpPr>
            <p:spPr>
              <a:xfrm>
                <a:off x="-20" y="490337"/>
                <a:ext cx="5907000" cy="1744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344245"/>
                  </a:buClr>
                  <a:buSzPts val="800"/>
                  <a:buFont typeface="Arial"/>
                  <a:buNone/>
                </a:pPr>
                <a:r>
                  <a:rPr b="0" i="0" lang="en-GB" sz="800" u="none">
                    <a:solidFill>
                      <a:srgbClr val="344245"/>
                    </a:solidFill>
                    <a:latin typeface="Arial"/>
                    <a:ea typeface="Arial"/>
                    <a:cs typeface="Arial"/>
                    <a:sym typeface="Arial"/>
                  </a:rPr>
                  <a:t>Lorem ipsum dolor sit amet, consectetuer adipiscng elit, sed diam nonummy nibh euismod tincidunt ut laoreet dolore magna aliquam erat nostrud exerci tation ullamcorper suscipit lobortis nisl ut aliquip ex.</a:t>
                </a:r>
                <a:endParaRPr sz="500"/>
              </a:p>
            </p:txBody>
          </p:sp>
          <p:sp>
            <p:nvSpPr>
              <p:cNvPr id="83" name="Google Shape;83;p15"/>
              <p:cNvSpPr txBox="1"/>
              <p:nvPr/>
            </p:nvSpPr>
            <p:spPr>
              <a:xfrm>
                <a:off x="2411759" y="-1"/>
                <a:ext cx="3495335" cy="45951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354244"/>
                  </a:buClr>
                  <a:buSzPts val="900"/>
                  <a:buFont typeface="Arial"/>
                  <a:buNone/>
                </a:pPr>
                <a:r>
                  <a:rPr b="1" i="0" lang="en-GB" sz="900" u="none">
                    <a:solidFill>
                      <a:srgbClr val="354244"/>
                    </a:solidFill>
                    <a:latin typeface="Arial"/>
                    <a:ea typeface="Arial"/>
                    <a:cs typeface="Arial"/>
                    <a:sym typeface="Arial"/>
                  </a:rPr>
                  <a:t>Text block information</a:t>
                </a:r>
                <a:endParaRPr sz="500"/>
              </a:p>
            </p:txBody>
          </p:sp>
        </p:grpSp>
        <p:grpSp>
          <p:nvGrpSpPr>
            <p:cNvPr id="84" name="Google Shape;84;p15"/>
            <p:cNvGrpSpPr/>
            <p:nvPr/>
          </p:nvGrpSpPr>
          <p:grpSpPr>
            <a:xfrm>
              <a:off x="426980" y="3578237"/>
              <a:ext cx="5907063" cy="2234848"/>
              <a:chOff x="33" y="-1"/>
              <a:chExt cx="5907061" cy="2234845"/>
            </a:xfrm>
          </p:grpSpPr>
          <p:sp>
            <p:nvSpPr>
              <p:cNvPr id="85" name="Google Shape;85;p15"/>
              <p:cNvSpPr txBox="1"/>
              <p:nvPr/>
            </p:nvSpPr>
            <p:spPr>
              <a:xfrm>
                <a:off x="33" y="490344"/>
                <a:ext cx="5907000" cy="1744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344245"/>
                  </a:buClr>
                  <a:buSzPts val="800"/>
                  <a:buFont typeface="Arial"/>
                  <a:buNone/>
                </a:pPr>
                <a:r>
                  <a:rPr b="0" i="0" lang="en-GB" sz="800" u="none">
                    <a:solidFill>
                      <a:srgbClr val="344245"/>
                    </a:solidFill>
                    <a:latin typeface="Arial"/>
                    <a:ea typeface="Arial"/>
                    <a:cs typeface="Arial"/>
                    <a:sym typeface="Arial"/>
                  </a:rPr>
                  <a:t>Lorem ipsum dolor sit amet, consectetuer adipiscng elit, sed diam nonummy nibh euismod tincidunt ut laoreet dolore magna aliquam erat nostrud exerci tation ullamcorper suscipit lobortis nisl ut aliquip ex.</a:t>
                </a:r>
                <a:endParaRPr sz="500"/>
              </a:p>
            </p:txBody>
          </p:sp>
          <p:sp>
            <p:nvSpPr>
              <p:cNvPr id="86" name="Google Shape;86;p15"/>
              <p:cNvSpPr txBox="1"/>
              <p:nvPr/>
            </p:nvSpPr>
            <p:spPr>
              <a:xfrm>
                <a:off x="2411759" y="-1"/>
                <a:ext cx="3495335" cy="45951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354244"/>
                  </a:buClr>
                  <a:buSzPts val="900"/>
                  <a:buFont typeface="Arial"/>
                  <a:buNone/>
                </a:pPr>
                <a:r>
                  <a:rPr b="1" i="0" lang="en-GB" sz="900" u="none">
                    <a:solidFill>
                      <a:srgbClr val="354244"/>
                    </a:solidFill>
                    <a:latin typeface="Arial"/>
                    <a:ea typeface="Arial"/>
                    <a:cs typeface="Arial"/>
                    <a:sym typeface="Arial"/>
                  </a:rPr>
                  <a:t>Text block information</a:t>
                </a:r>
                <a:endParaRPr sz="500"/>
              </a:p>
            </p:txBody>
          </p:sp>
        </p:grpSp>
        <p:grpSp>
          <p:nvGrpSpPr>
            <p:cNvPr id="87" name="Google Shape;87;p15"/>
            <p:cNvGrpSpPr/>
            <p:nvPr/>
          </p:nvGrpSpPr>
          <p:grpSpPr>
            <a:xfrm>
              <a:off x="14921646" y="3578237"/>
              <a:ext cx="5907001" cy="2234850"/>
              <a:chOff x="8" y="-1"/>
              <a:chExt cx="5907000" cy="2234848"/>
            </a:xfrm>
          </p:grpSpPr>
          <p:sp>
            <p:nvSpPr>
              <p:cNvPr id="88" name="Google Shape;88;p15"/>
              <p:cNvSpPr txBox="1"/>
              <p:nvPr/>
            </p:nvSpPr>
            <p:spPr>
              <a:xfrm>
                <a:off x="8" y="490347"/>
                <a:ext cx="5907000" cy="1744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344245"/>
                  </a:buClr>
                  <a:buSzPts val="800"/>
                  <a:buFont typeface="Arial"/>
                  <a:buNone/>
                </a:pPr>
                <a:r>
                  <a:rPr b="0" i="0" lang="en-GB" sz="800" u="none">
                    <a:solidFill>
                      <a:srgbClr val="344245"/>
                    </a:solidFill>
                    <a:latin typeface="Arial"/>
                    <a:ea typeface="Arial"/>
                    <a:cs typeface="Arial"/>
                    <a:sym typeface="Arial"/>
                  </a:rPr>
                  <a:t>Lorem ipsum dolor sit amet, consectetuer adipiscng elit, sed diam nonummy nibh euismod tincidunt ut laoreet dolore magna aliquam erat nostrud exerci tation ullamcorper suscipit lobortis nisl ut aliquip ex.</a:t>
                </a:r>
                <a:endParaRPr sz="500"/>
              </a:p>
            </p:txBody>
          </p:sp>
          <p:sp>
            <p:nvSpPr>
              <p:cNvPr id="89" name="Google Shape;89;p15"/>
              <p:cNvSpPr txBox="1"/>
              <p:nvPr/>
            </p:nvSpPr>
            <p:spPr>
              <a:xfrm>
                <a:off x="6852" y="-1"/>
                <a:ext cx="3495335" cy="45951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354244"/>
                  </a:buClr>
                  <a:buSzPts val="900"/>
                  <a:buFont typeface="Arial"/>
                  <a:buNone/>
                </a:pPr>
                <a:r>
                  <a:rPr b="1" i="0" lang="en-GB" sz="900" u="none">
                    <a:solidFill>
                      <a:srgbClr val="354244"/>
                    </a:solidFill>
                    <a:latin typeface="Arial"/>
                    <a:ea typeface="Arial"/>
                    <a:cs typeface="Arial"/>
                    <a:sym typeface="Arial"/>
                  </a:rPr>
                  <a:t>Text block information</a:t>
                </a:r>
                <a:endParaRPr sz="500"/>
              </a:p>
            </p:txBody>
          </p:sp>
        </p:grpSp>
        <p:grpSp>
          <p:nvGrpSpPr>
            <p:cNvPr id="90" name="Google Shape;90;p15"/>
            <p:cNvGrpSpPr/>
            <p:nvPr/>
          </p:nvGrpSpPr>
          <p:grpSpPr>
            <a:xfrm>
              <a:off x="11431646" y="-1"/>
              <a:ext cx="5907001" cy="2234813"/>
              <a:chOff x="28" y="-1"/>
              <a:chExt cx="5907000" cy="2234812"/>
            </a:xfrm>
          </p:grpSpPr>
          <p:sp>
            <p:nvSpPr>
              <p:cNvPr id="91" name="Google Shape;91;p15"/>
              <p:cNvSpPr txBox="1"/>
              <p:nvPr/>
            </p:nvSpPr>
            <p:spPr>
              <a:xfrm>
                <a:off x="28" y="490311"/>
                <a:ext cx="5907000" cy="1744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344245"/>
                  </a:buClr>
                  <a:buSzPts val="800"/>
                  <a:buFont typeface="Arial"/>
                  <a:buNone/>
                </a:pPr>
                <a:r>
                  <a:rPr b="0" i="0" lang="en-GB" sz="800" u="none">
                    <a:solidFill>
                      <a:srgbClr val="344245"/>
                    </a:solidFill>
                    <a:latin typeface="Arial"/>
                    <a:ea typeface="Arial"/>
                    <a:cs typeface="Arial"/>
                    <a:sym typeface="Arial"/>
                  </a:rPr>
                  <a:t>Lorem ipsum dolor sit amet, consectetuer adipiscng elit, sed diam nonummy nibh euismod tincidunt ut laoreet dolore magna aliquam erat nostrud exerci tation ullamcorper suscipit lobortis nisl ut aliquip ex.</a:t>
                </a:r>
                <a:endParaRPr sz="500"/>
              </a:p>
            </p:txBody>
          </p:sp>
          <p:sp>
            <p:nvSpPr>
              <p:cNvPr id="92" name="Google Shape;92;p15"/>
              <p:cNvSpPr txBox="1"/>
              <p:nvPr/>
            </p:nvSpPr>
            <p:spPr>
              <a:xfrm>
                <a:off x="6852" y="-1"/>
                <a:ext cx="3495335" cy="45951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354244"/>
                  </a:buClr>
                  <a:buSzPts val="900"/>
                  <a:buFont typeface="Arial"/>
                  <a:buNone/>
                </a:pPr>
                <a:r>
                  <a:rPr b="1" i="0" lang="en-GB" sz="900" u="none">
                    <a:solidFill>
                      <a:srgbClr val="354244"/>
                    </a:solidFill>
                    <a:latin typeface="Arial"/>
                    <a:ea typeface="Arial"/>
                    <a:cs typeface="Arial"/>
                    <a:sym typeface="Arial"/>
                  </a:rPr>
                  <a:t>Text block information</a:t>
                </a:r>
                <a:endParaRPr sz="500"/>
              </a:p>
            </p:txBody>
          </p:sp>
        </p:grpSp>
        <p:sp>
          <p:nvSpPr>
            <p:cNvPr id="93" name="Google Shape;93;p15"/>
            <p:cNvSpPr/>
            <p:nvPr/>
          </p:nvSpPr>
          <p:spPr>
            <a:xfrm>
              <a:off x="14007797" y="6603320"/>
              <a:ext cx="434412" cy="412830"/>
            </a:xfrm>
            <a:custGeom>
              <a:rect b="b" l="l" r="r" t="t"/>
              <a:pathLst>
                <a:path extrusionOk="0" h="21600" w="21600">
                  <a:moveTo>
                    <a:pt x="21600" y="8281"/>
                  </a:moveTo>
                  <a:lnTo>
                    <a:pt x="13912" y="7641"/>
                  </a:lnTo>
                  <a:lnTo>
                    <a:pt x="10780" y="0"/>
                  </a:lnTo>
                  <a:lnTo>
                    <a:pt x="7688" y="7641"/>
                  </a:lnTo>
                  <a:lnTo>
                    <a:pt x="0" y="8281"/>
                  </a:lnTo>
                  <a:lnTo>
                    <a:pt x="5817" y="13745"/>
                  </a:lnTo>
                  <a:lnTo>
                    <a:pt x="4149" y="21600"/>
                  </a:lnTo>
                  <a:lnTo>
                    <a:pt x="10780" y="17417"/>
                  </a:lnTo>
                  <a:lnTo>
                    <a:pt x="17451" y="21600"/>
                  </a:lnTo>
                  <a:lnTo>
                    <a:pt x="15783" y="13745"/>
                  </a:lnTo>
                  <a:lnTo>
                    <a:pt x="21600" y="8281"/>
                  </a:lnTo>
                  <a:close/>
                  <a:moveTo>
                    <a:pt x="10780" y="15240"/>
                  </a:moveTo>
                  <a:lnTo>
                    <a:pt x="6631" y="17886"/>
                  </a:lnTo>
                  <a:lnTo>
                    <a:pt x="7892" y="13062"/>
                  </a:lnTo>
                  <a:lnTo>
                    <a:pt x="4149" y="9818"/>
                  </a:lnTo>
                  <a:lnTo>
                    <a:pt x="8908" y="9349"/>
                  </a:lnTo>
                  <a:lnTo>
                    <a:pt x="10780" y="4781"/>
                  </a:lnTo>
                  <a:lnTo>
                    <a:pt x="12651" y="9349"/>
                  </a:lnTo>
                  <a:lnTo>
                    <a:pt x="17451" y="9818"/>
                  </a:lnTo>
                  <a:lnTo>
                    <a:pt x="13912" y="13062"/>
                  </a:lnTo>
                  <a:lnTo>
                    <a:pt x="14929" y="17886"/>
                  </a:lnTo>
                  <a:lnTo>
                    <a:pt x="10780" y="152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4" name="Google Shape;94;p15"/>
            <p:cNvSpPr/>
            <p:nvPr/>
          </p:nvSpPr>
          <p:spPr>
            <a:xfrm>
              <a:off x="7297516" y="3657009"/>
              <a:ext cx="384056" cy="384053"/>
            </a:xfrm>
            <a:custGeom>
              <a:rect b="b" l="l" r="r" t="t"/>
              <a:pathLst>
                <a:path extrusionOk="0" h="21600" w="21600">
                  <a:moveTo>
                    <a:pt x="15258" y="13603"/>
                  </a:moveTo>
                  <a:lnTo>
                    <a:pt x="14339" y="13603"/>
                  </a:lnTo>
                  <a:lnTo>
                    <a:pt x="14109" y="13144"/>
                  </a:lnTo>
                  <a:cubicBezTo>
                    <a:pt x="15258" y="11719"/>
                    <a:pt x="15993" y="10065"/>
                    <a:pt x="15993" y="7951"/>
                  </a:cubicBezTo>
                  <a:cubicBezTo>
                    <a:pt x="15993" y="3493"/>
                    <a:pt x="12454" y="0"/>
                    <a:pt x="7997" y="0"/>
                  </a:cubicBezTo>
                  <a:cubicBezTo>
                    <a:pt x="3539" y="0"/>
                    <a:pt x="0" y="3493"/>
                    <a:pt x="0" y="7951"/>
                  </a:cubicBezTo>
                  <a:cubicBezTo>
                    <a:pt x="0" y="12409"/>
                    <a:pt x="3539" y="15947"/>
                    <a:pt x="7997" y="15947"/>
                  </a:cubicBezTo>
                  <a:cubicBezTo>
                    <a:pt x="9881" y="15947"/>
                    <a:pt x="11765" y="15258"/>
                    <a:pt x="13144" y="14063"/>
                  </a:cubicBezTo>
                  <a:lnTo>
                    <a:pt x="13603" y="14293"/>
                  </a:lnTo>
                  <a:lnTo>
                    <a:pt x="13603" y="15488"/>
                  </a:lnTo>
                  <a:lnTo>
                    <a:pt x="19716" y="21600"/>
                  </a:lnTo>
                  <a:lnTo>
                    <a:pt x="21600" y="19716"/>
                  </a:lnTo>
                  <a:lnTo>
                    <a:pt x="15258" y="13603"/>
                  </a:lnTo>
                  <a:close/>
                  <a:moveTo>
                    <a:pt x="7997" y="13603"/>
                  </a:moveTo>
                  <a:cubicBezTo>
                    <a:pt x="4917" y="13603"/>
                    <a:pt x="2574" y="11030"/>
                    <a:pt x="2574" y="7951"/>
                  </a:cubicBezTo>
                  <a:cubicBezTo>
                    <a:pt x="2574" y="4917"/>
                    <a:pt x="4917" y="2574"/>
                    <a:pt x="7997" y="2574"/>
                  </a:cubicBezTo>
                  <a:cubicBezTo>
                    <a:pt x="11030" y="2574"/>
                    <a:pt x="13603" y="4917"/>
                    <a:pt x="13603" y="7951"/>
                  </a:cubicBezTo>
                  <a:cubicBezTo>
                    <a:pt x="13603" y="11030"/>
                    <a:pt x="11030" y="13603"/>
                    <a:pt x="7997" y="1360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5" name="Google Shape;95;p15"/>
            <p:cNvSpPr/>
            <p:nvPr/>
          </p:nvSpPr>
          <p:spPr>
            <a:xfrm>
              <a:off x="6856677" y="6606995"/>
              <a:ext cx="401950" cy="405480"/>
            </a:xfrm>
            <a:custGeom>
              <a:rect b="b" l="l" r="r" t="t"/>
              <a:pathLst>
                <a:path extrusionOk="0" h="21600" w="21600">
                  <a:moveTo>
                    <a:pt x="21600" y="4286"/>
                  </a:moveTo>
                  <a:lnTo>
                    <a:pt x="16675" y="0"/>
                  </a:lnTo>
                  <a:lnTo>
                    <a:pt x="15206" y="1629"/>
                  </a:lnTo>
                  <a:lnTo>
                    <a:pt x="20174" y="5700"/>
                  </a:lnTo>
                  <a:lnTo>
                    <a:pt x="21600" y="4286"/>
                  </a:lnTo>
                  <a:close/>
                  <a:moveTo>
                    <a:pt x="6394" y="1629"/>
                  </a:moveTo>
                  <a:lnTo>
                    <a:pt x="4925" y="214"/>
                  </a:lnTo>
                  <a:lnTo>
                    <a:pt x="0" y="4286"/>
                  </a:lnTo>
                  <a:lnTo>
                    <a:pt x="1469" y="5700"/>
                  </a:lnTo>
                  <a:lnTo>
                    <a:pt x="6394" y="1629"/>
                  </a:lnTo>
                  <a:close/>
                  <a:moveTo>
                    <a:pt x="11318" y="6729"/>
                  </a:moveTo>
                  <a:lnTo>
                    <a:pt x="9677" y="6729"/>
                  </a:lnTo>
                  <a:lnTo>
                    <a:pt x="9677" y="13071"/>
                  </a:lnTo>
                  <a:lnTo>
                    <a:pt x="14818" y="16114"/>
                  </a:lnTo>
                  <a:lnTo>
                    <a:pt x="15638" y="14871"/>
                  </a:lnTo>
                  <a:lnTo>
                    <a:pt x="11318" y="12257"/>
                  </a:lnTo>
                  <a:lnTo>
                    <a:pt x="11318" y="6729"/>
                  </a:lnTo>
                  <a:close/>
                  <a:moveTo>
                    <a:pt x="10714" y="2443"/>
                  </a:moveTo>
                  <a:cubicBezTo>
                    <a:pt x="5357" y="2443"/>
                    <a:pt x="1037" y="6729"/>
                    <a:pt x="1037" y="12043"/>
                  </a:cubicBezTo>
                  <a:cubicBezTo>
                    <a:pt x="1037" y="17357"/>
                    <a:pt x="5270" y="21600"/>
                    <a:pt x="10714" y="21600"/>
                  </a:cubicBezTo>
                  <a:cubicBezTo>
                    <a:pt x="16157" y="21600"/>
                    <a:pt x="20347" y="17357"/>
                    <a:pt x="20347" y="12043"/>
                  </a:cubicBezTo>
                  <a:cubicBezTo>
                    <a:pt x="20347" y="6729"/>
                    <a:pt x="16243" y="2443"/>
                    <a:pt x="10714" y="2443"/>
                  </a:cubicBezTo>
                  <a:close/>
                  <a:moveTo>
                    <a:pt x="10714" y="19371"/>
                  </a:moveTo>
                  <a:cubicBezTo>
                    <a:pt x="6610" y="19371"/>
                    <a:pt x="3283" y="16200"/>
                    <a:pt x="3283" y="12043"/>
                  </a:cubicBezTo>
                  <a:cubicBezTo>
                    <a:pt x="3283" y="7843"/>
                    <a:pt x="6480" y="4500"/>
                    <a:pt x="10714" y="4500"/>
                  </a:cubicBezTo>
                  <a:cubicBezTo>
                    <a:pt x="14904" y="4500"/>
                    <a:pt x="18317" y="7843"/>
                    <a:pt x="18317" y="12043"/>
                  </a:cubicBezTo>
                  <a:cubicBezTo>
                    <a:pt x="18317" y="16200"/>
                    <a:pt x="15034" y="19371"/>
                    <a:pt x="10714" y="1937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" name="Google Shape;96;p15"/>
            <p:cNvSpPr/>
            <p:nvPr/>
          </p:nvSpPr>
          <p:spPr>
            <a:xfrm>
              <a:off x="13414308" y="3647998"/>
              <a:ext cx="360117" cy="376675"/>
            </a:xfrm>
            <a:custGeom>
              <a:rect b="b" l="l" r="r" t="t"/>
              <a:pathLst>
                <a:path extrusionOk="0" h="21600" w="21600">
                  <a:moveTo>
                    <a:pt x="10800" y="0"/>
                  </a:moveTo>
                  <a:cubicBezTo>
                    <a:pt x="4609" y="0"/>
                    <a:pt x="0" y="4380"/>
                    <a:pt x="0" y="10263"/>
                  </a:cubicBezTo>
                  <a:lnTo>
                    <a:pt x="0" y="18122"/>
                  </a:lnTo>
                  <a:cubicBezTo>
                    <a:pt x="0" y="20054"/>
                    <a:pt x="1401" y="21600"/>
                    <a:pt x="3434" y="21600"/>
                  </a:cubicBezTo>
                  <a:lnTo>
                    <a:pt x="7140" y="21600"/>
                  </a:lnTo>
                  <a:lnTo>
                    <a:pt x="7140" y="12453"/>
                  </a:lnTo>
                  <a:lnTo>
                    <a:pt x="2305" y="12453"/>
                  </a:lnTo>
                  <a:lnTo>
                    <a:pt x="2305" y="10263"/>
                  </a:lnTo>
                  <a:cubicBezTo>
                    <a:pt x="2305" y="5668"/>
                    <a:pt x="6100" y="2190"/>
                    <a:pt x="10800" y="2190"/>
                  </a:cubicBezTo>
                  <a:cubicBezTo>
                    <a:pt x="15500" y="2190"/>
                    <a:pt x="19069" y="5668"/>
                    <a:pt x="19069" y="10263"/>
                  </a:cubicBezTo>
                  <a:lnTo>
                    <a:pt x="19069" y="12453"/>
                  </a:lnTo>
                  <a:lnTo>
                    <a:pt x="14234" y="12453"/>
                  </a:lnTo>
                  <a:lnTo>
                    <a:pt x="14234" y="21600"/>
                  </a:lnTo>
                  <a:lnTo>
                    <a:pt x="17940" y="21600"/>
                  </a:lnTo>
                  <a:cubicBezTo>
                    <a:pt x="19973" y="21600"/>
                    <a:pt x="21600" y="20054"/>
                    <a:pt x="21600" y="18122"/>
                  </a:cubicBezTo>
                  <a:lnTo>
                    <a:pt x="21600" y="10263"/>
                  </a:lnTo>
                  <a:cubicBezTo>
                    <a:pt x="21600" y="4380"/>
                    <a:pt x="16765" y="0"/>
                    <a:pt x="1080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" name="Google Shape;97;p15"/>
            <p:cNvSpPr/>
            <p:nvPr/>
          </p:nvSpPr>
          <p:spPr>
            <a:xfrm>
              <a:off x="10508245" y="1938241"/>
              <a:ext cx="290069" cy="484744"/>
            </a:xfrm>
            <a:custGeom>
              <a:rect b="b" l="l" r="r" t="t"/>
              <a:pathLst>
                <a:path extrusionOk="0" h="21600" w="21600">
                  <a:moveTo>
                    <a:pt x="13348" y="3604"/>
                  </a:moveTo>
                  <a:cubicBezTo>
                    <a:pt x="14926" y="3604"/>
                    <a:pt x="16504" y="2663"/>
                    <a:pt x="16504" y="1695"/>
                  </a:cubicBezTo>
                  <a:cubicBezTo>
                    <a:pt x="16504" y="753"/>
                    <a:pt x="14926" y="0"/>
                    <a:pt x="13348" y="0"/>
                  </a:cubicBezTo>
                  <a:cubicBezTo>
                    <a:pt x="11724" y="0"/>
                    <a:pt x="10462" y="753"/>
                    <a:pt x="10462" y="1695"/>
                  </a:cubicBezTo>
                  <a:cubicBezTo>
                    <a:pt x="10462" y="2663"/>
                    <a:pt x="11724" y="3604"/>
                    <a:pt x="13348" y="3604"/>
                  </a:cubicBezTo>
                  <a:close/>
                  <a:moveTo>
                    <a:pt x="13663" y="9657"/>
                  </a:moveTo>
                  <a:lnTo>
                    <a:pt x="21600" y="9657"/>
                  </a:lnTo>
                  <a:lnTo>
                    <a:pt x="21600" y="7962"/>
                  </a:lnTo>
                  <a:lnTo>
                    <a:pt x="15557" y="7962"/>
                  </a:lnTo>
                  <a:lnTo>
                    <a:pt x="12401" y="4546"/>
                  </a:lnTo>
                  <a:cubicBezTo>
                    <a:pt x="11724" y="4169"/>
                    <a:pt x="10777" y="3793"/>
                    <a:pt x="9830" y="3793"/>
                  </a:cubicBezTo>
                  <a:cubicBezTo>
                    <a:pt x="9515" y="3793"/>
                    <a:pt x="9515" y="3793"/>
                    <a:pt x="9199" y="3793"/>
                  </a:cubicBezTo>
                  <a:lnTo>
                    <a:pt x="0" y="5487"/>
                  </a:lnTo>
                  <a:lnTo>
                    <a:pt x="0" y="10625"/>
                  </a:lnTo>
                  <a:lnTo>
                    <a:pt x="3157" y="10625"/>
                  </a:lnTo>
                  <a:lnTo>
                    <a:pt x="3157" y="7021"/>
                  </a:lnTo>
                  <a:lnTo>
                    <a:pt x="6674" y="6267"/>
                  </a:lnTo>
                  <a:lnTo>
                    <a:pt x="0" y="21600"/>
                  </a:lnTo>
                  <a:lnTo>
                    <a:pt x="3157" y="21600"/>
                  </a:lnTo>
                  <a:lnTo>
                    <a:pt x="7937" y="13450"/>
                  </a:lnTo>
                  <a:lnTo>
                    <a:pt x="11724" y="16677"/>
                  </a:lnTo>
                  <a:lnTo>
                    <a:pt x="11724" y="21600"/>
                  </a:lnTo>
                  <a:lnTo>
                    <a:pt x="14610" y="21600"/>
                  </a:lnTo>
                  <a:lnTo>
                    <a:pt x="14610" y="15171"/>
                  </a:lnTo>
                  <a:lnTo>
                    <a:pt x="10462" y="10813"/>
                  </a:lnTo>
                  <a:lnTo>
                    <a:pt x="11724" y="7962"/>
                  </a:lnTo>
                  <a:lnTo>
                    <a:pt x="13663" y="96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8" name="Google Shape;98;p15"/>
            <p:cNvSpPr txBox="1"/>
            <p:nvPr/>
          </p:nvSpPr>
          <p:spPr>
            <a:xfrm>
              <a:off x="9288737" y="5180368"/>
              <a:ext cx="2636916" cy="149394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354244"/>
                </a:buClr>
                <a:buSzPts val="2100"/>
                <a:buFont typeface="Arial"/>
                <a:buNone/>
              </a:pPr>
              <a:r>
                <a:rPr b="1" i="0" lang="en-GB" sz="2100" u="none">
                  <a:solidFill>
                    <a:srgbClr val="354244"/>
                  </a:solidFill>
                  <a:latin typeface="Arial"/>
                  <a:ea typeface="Arial"/>
                  <a:cs typeface="Arial"/>
                  <a:sym typeface="Arial"/>
                </a:rPr>
                <a:t>SEO</a:t>
              </a:r>
              <a:endParaRPr sz="500"/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354244"/>
                </a:buClr>
                <a:buSzPts val="1500"/>
                <a:buFont typeface="Arial"/>
                <a:buNone/>
              </a:pPr>
              <a:r>
                <a:rPr b="1" i="0" lang="en-GB" sz="1500" u="none">
                  <a:solidFill>
                    <a:srgbClr val="354244"/>
                  </a:solidFill>
                  <a:latin typeface="Arial"/>
                  <a:ea typeface="Arial"/>
                  <a:cs typeface="Arial"/>
                  <a:sym typeface="Arial"/>
                </a:rPr>
                <a:t>Analysis</a:t>
              </a:r>
              <a:endParaRPr sz="500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1_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