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abf4d9c99a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abf4d9c99a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586375" y="729257"/>
            <a:ext cx="7971214" cy="4857070"/>
            <a:chOff x="-20" y="-1"/>
            <a:chExt cx="21257201" cy="12953078"/>
          </a:xfrm>
        </p:grpSpPr>
        <p:sp>
          <p:nvSpPr>
            <p:cNvPr id="59" name="Google Shape;59;p15"/>
            <p:cNvSpPr txBox="1"/>
            <p:nvPr/>
          </p:nvSpPr>
          <p:spPr>
            <a:xfrm>
              <a:off x="6681173" y="2070131"/>
              <a:ext cx="7883853" cy="6450926"/>
            </a:xfrm>
            <a:prstGeom prst="rect">
              <a:avLst/>
            </a:prstGeom>
            <a:solidFill>
              <a:srgbClr val="E7E9E9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6685212" y="6005580"/>
              <a:ext cx="3898315" cy="2735682"/>
            </a:xfrm>
            <a:custGeom>
              <a:rect b="b" l="l" r="r" t="t"/>
              <a:pathLst>
                <a:path extrusionOk="0" h="21600" w="21600">
                  <a:moveTo>
                    <a:pt x="0" y="6784"/>
                  </a:moveTo>
                  <a:lnTo>
                    <a:pt x="21600" y="0"/>
                  </a:lnTo>
                  <a:lnTo>
                    <a:pt x="20002" y="21600"/>
                  </a:lnTo>
                  <a:lnTo>
                    <a:pt x="214" y="20964"/>
                  </a:lnTo>
                  <a:lnTo>
                    <a:pt x="0" y="6784"/>
                  </a:lnTo>
                  <a:close/>
                </a:path>
              </a:pathLst>
            </a:custGeom>
            <a:gradFill>
              <a:gsLst>
                <a:gs pos="0">
                  <a:srgbClr val="775CA2"/>
                </a:gs>
                <a:gs pos="22847">
                  <a:srgbClr val="5E5BA3"/>
                </a:gs>
                <a:gs pos="49421">
                  <a:srgbClr val="4376AA"/>
                </a:gs>
                <a:gs pos="74061">
                  <a:srgbClr val="1990AD"/>
                </a:gs>
                <a:gs pos="99646">
                  <a:srgbClr val="00A59F"/>
                </a:gs>
                <a:gs pos="100000">
                  <a:srgbClr val="00A59F"/>
                </a:gs>
              </a:gsLst>
              <a:lin ang="13560000" scaled="0"/>
            </a:gra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6609348" y="1960739"/>
              <a:ext cx="8063707" cy="7019132"/>
            </a:xfrm>
            <a:custGeom>
              <a:rect b="b" l="l" r="r" t="t"/>
              <a:pathLst>
                <a:path extrusionOk="0" h="21600" w="20915">
                  <a:moveTo>
                    <a:pt x="0" y="0"/>
                  </a:moveTo>
                  <a:lnTo>
                    <a:pt x="0" y="21600"/>
                  </a:lnTo>
                  <a:lnTo>
                    <a:pt x="20915" y="21600"/>
                  </a:lnTo>
                  <a:lnTo>
                    <a:pt x="20915" y="0"/>
                  </a:lnTo>
                  <a:lnTo>
                    <a:pt x="0" y="0"/>
                  </a:lnTo>
                  <a:close/>
                  <a:moveTo>
                    <a:pt x="10424" y="430"/>
                  </a:moveTo>
                  <a:cubicBezTo>
                    <a:pt x="12946" y="430"/>
                    <a:pt x="15468" y="1571"/>
                    <a:pt x="17392" y="3854"/>
                  </a:cubicBezTo>
                  <a:cubicBezTo>
                    <a:pt x="21045" y="8189"/>
                    <a:pt x="21228" y="15078"/>
                    <a:pt x="17945" y="19672"/>
                  </a:cubicBezTo>
                  <a:lnTo>
                    <a:pt x="17941" y="19667"/>
                  </a:lnTo>
                  <a:cubicBezTo>
                    <a:pt x="17929" y="19681"/>
                    <a:pt x="17918" y="19697"/>
                    <a:pt x="17905" y="19711"/>
                  </a:cubicBezTo>
                  <a:cubicBezTo>
                    <a:pt x="17730" y="19887"/>
                    <a:pt x="17474" y="19897"/>
                    <a:pt x="17319" y="19707"/>
                  </a:cubicBezTo>
                  <a:cubicBezTo>
                    <a:pt x="17169" y="19523"/>
                    <a:pt x="17180" y="19232"/>
                    <a:pt x="17314" y="19021"/>
                  </a:cubicBezTo>
                  <a:cubicBezTo>
                    <a:pt x="17326" y="19002"/>
                    <a:pt x="17340" y="18986"/>
                    <a:pt x="17353" y="18969"/>
                  </a:cubicBezTo>
                  <a:lnTo>
                    <a:pt x="17352" y="18968"/>
                  </a:lnTo>
                  <a:cubicBezTo>
                    <a:pt x="20310" y="14764"/>
                    <a:pt x="20128" y="8502"/>
                    <a:pt x="16801" y="4555"/>
                  </a:cubicBezTo>
                  <a:cubicBezTo>
                    <a:pt x="15040" y="2466"/>
                    <a:pt x="12732" y="1422"/>
                    <a:pt x="10424" y="1422"/>
                  </a:cubicBezTo>
                  <a:cubicBezTo>
                    <a:pt x="8116" y="1422"/>
                    <a:pt x="5808" y="2466"/>
                    <a:pt x="4047" y="4555"/>
                  </a:cubicBezTo>
                  <a:cubicBezTo>
                    <a:pt x="739" y="8480"/>
                    <a:pt x="540" y="14695"/>
                    <a:pt x="3446" y="18898"/>
                  </a:cubicBezTo>
                  <a:lnTo>
                    <a:pt x="3443" y="18902"/>
                  </a:lnTo>
                  <a:cubicBezTo>
                    <a:pt x="3480" y="18954"/>
                    <a:pt x="3508" y="19010"/>
                    <a:pt x="3529" y="19068"/>
                  </a:cubicBezTo>
                  <a:cubicBezTo>
                    <a:pt x="3549" y="19126"/>
                    <a:pt x="3561" y="19187"/>
                    <a:pt x="3562" y="19249"/>
                  </a:cubicBezTo>
                  <a:cubicBezTo>
                    <a:pt x="3564" y="19375"/>
                    <a:pt x="3518" y="19499"/>
                    <a:pt x="3431" y="19590"/>
                  </a:cubicBezTo>
                  <a:cubicBezTo>
                    <a:pt x="3268" y="19760"/>
                    <a:pt x="3025" y="19748"/>
                    <a:pt x="2854" y="19584"/>
                  </a:cubicBezTo>
                  <a:cubicBezTo>
                    <a:pt x="2819" y="19550"/>
                    <a:pt x="2790" y="19510"/>
                    <a:pt x="2764" y="19469"/>
                  </a:cubicBezTo>
                  <a:cubicBezTo>
                    <a:pt x="-372" y="14877"/>
                    <a:pt x="-144" y="8126"/>
                    <a:pt x="3457" y="3854"/>
                  </a:cubicBezTo>
                  <a:cubicBezTo>
                    <a:pt x="5381" y="1571"/>
                    <a:pt x="7902" y="430"/>
                    <a:pt x="10424" y="4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2" name="Google Shape;62;p15"/>
            <p:cNvGrpSpPr/>
            <p:nvPr/>
          </p:nvGrpSpPr>
          <p:grpSpPr>
            <a:xfrm rot="-2100000">
              <a:off x="7246702" y="2645881"/>
              <a:ext cx="7399517" cy="8998810"/>
              <a:chOff x="8525" y="3498"/>
              <a:chExt cx="7399515" cy="8998809"/>
            </a:xfrm>
          </p:grpSpPr>
          <p:sp>
            <p:nvSpPr>
              <p:cNvPr id="63" name="Google Shape;63;p15"/>
              <p:cNvSpPr/>
              <p:nvPr/>
            </p:nvSpPr>
            <p:spPr>
              <a:xfrm rot="2040000">
                <a:off x="1152668" y="4691842"/>
                <a:ext cx="1016001" cy="4402747"/>
              </a:xfrm>
              <a:custGeom>
                <a:rect b="b" l="l" r="r" t="t"/>
                <a:pathLst>
                  <a:path extrusionOk="0" h="21600" w="21600">
                    <a:moveTo>
                      <a:pt x="2700" y="0"/>
                    </a:moveTo>
                    <a:lnTo>
                      <a:pt x="18900" y="0"/>
                    </a:lnTo>
                    <a:lnTo>
                      <a:pt x="21600" y="20817"/>
                    </a:lnTo>
                    <a:cubicBezTo>
                      <a:pt x="18432" y="21327"/>
                      <a:pt x="14663" y="21600"/>
                      <a:pt x="10800" y="21600"/>
                    </a:cubicBezTo>
                    <a:cubicBezTo>
                      <a:pt x="6937" y="21600"/>
                      <a:pt x="3168" y="21327"/>
                      <a:pt x="0" y="20817"/>
                    </a:cubicBezTo>
                    <a:lnTo>
                      <a:pt x="2700" y="0"/>
                    </a:lnTo>
                    <a:close/>
                  </a:path>
                </a:pathLst>
              </a:custGeom>
              <a:solidFill>
                <a:srgbClr val="BBBEBE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" name="Google Shape;64;p15"/>
              <p:cNvSpPr/>
              <p:nvPr/>
            </p:nvSpPr>
            <p:spPr>
              <a:xfrm rot="2040000">
                <a:off x="2237440" y="5030442"/>
                <a:ext cx="1016001" cy="547249"/>
              </a:xfrm>
              <a:custGeom>
                <a:rect b="b" l="l" r="r" t="t"/>
                <a:pathLst>
                  <a:path extrusionOk="0" h="21558" w="21600">
                    <a:moveTo>
                      <a:pt x="377" y="24"/>
                    </a:moveTo>
                    <a:lnTo>
                      <a:pt x="21064" y="0"/>
                    </a:lnTo>
                    <a:lnTo>
                      <a:pt x="21600" y="18721"/>
                    </a:lnTo>
                    <a:cubicBezTo>
                      <a:pt x="18169" y="20561"/>
                      <a:pt x="14617" y="21515"/>
                      <a:pt x="11044" y="21557"/>
                    </a:cubicBezTo>
                    <a:cubicBezTo>
                      <a:pt x="7309" y="21600"/>
                      <a:pt x="3589" y="20645"/>
                      <a:pt x="0" y="18721"/>
                    </a:cubicBezTo>
                    <a:lnTo>
                      <a:pt x="377" y="24"/>
                    </a:lnTo>
                    <a:close/>
                  </a:path>
                </a:pathLst>
              </a:custGeom>
              <a:solidFill>
                <a:srgbClr val="A7ACA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5"/>
              <p:cNvSpPr/>
              <p:nvPr/>
            </p:nvSpPr>
            <p:spPr>
              <a:xfrm rot="2040000">
                <a:off x="2031441" y="5673712"/>
                <a:ext cx="812044" cy="163073"/>
              </a:xfrm>
              <a:custGeom>
                <a:rect b="b" l="l" r="r" t="t"/>
                <a:pathLst>
                  <a:path extrusionOk="0" h="21488" w="21600">
                    <a:moveTo>
                      <a:pt x="101" y="0"/>
                    </a:moveTo>
                    <a:lnTo>
                      <a:pt x="0" y="13919"/>
                    </a:lnTo>
                    <a:cubicBezTo>
                      <a:pt x="3589" y="19062"/>
                      <a:pt x="7309" y="21600"/>
                      <a:pt x="11045" y="21484"/>
                    </a:cubicBezTo>
                    <a:cubicBezTo>
                      <a:pt x="14617" y="21373"/>
                      <a:pt x="18169" y="18837"/>
                      <a:pt x="21600" y="13919"/>
                    </a:cubicBezTo>
                    <a:lnTo>
                      <a:pt x="21448" y="42"/>
                    </a:lnTo>
                    <a:cubicBezTo>
                      <a:pt x="18063" y="4821"/>
                      <a:pt x="14565" y="7330"/>
                      <a:pt x="11045" y="7440"/>
                    </a:cubicBezTo>
                    <a:cubicBezTo>
                      <a:pt x="7344" y="7555"/>
                      <a:pt x="3659" y="5047"/>
                      <a:pt x="101" y="0"/>
                    </a:cubicBezTo>
                    <a:close/>
                  </a:path>
                </a:pathLst>
              </a:custGeom>
              <a:solidFill>
                <a:srgbClr val="E7E9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5"/>
              <p:cNvSpPr/>
              <p:nvPr/>
            </p:nvSpPr>
            <p:spPr>
              <a:xfrm rot="2040000">
                <a:off x="1182645" y="5105046"/>
                <a:ext cx="308666" cy="3705595"/>
              </a:xfrm>
              <a:custGeom>
                <a:rect b="b" l="l" r="r" t="t"/>
                <a:pathLst>
                  <a:path extrusionOk="0" h="21600" w="21600">
                    <a:moveTo>
                      <a:pt x="6341" y="0"/>
                    </a:moveTo>
                    <a:lnTo>
                      <a:pt x="0" y="21001"/>
                    </a:lnTo>
                    <a:cubicBezTo>
                      <a:pt x="2671" y="21132"/>
                      <a:pt x="5470" y="21244"/>
                      <a:pt x="8368" y="21335"/>
                    </a:cubicBezTo>
                    <a:cubicBezTo>
                      <a:pt x="12629" y="21469"/>
                      <a:pt x="17074" y="21558"/>
                      <a:pt x="21600" y="21600"/>
                    </a:cubicBezTo>
                    <a:lnTo>
                      <a:pt x="16073" y="111"/>
                    </a:lnTo>
                    <a:lnTo>
                      <a:pt x="6341" y="0"/>
                    </a:lnTo>
                    <a:close/>
                  </a:path>
                </a:pathLst>
              </a:custGeom>
              <a:solidFill>
                <a:srgbClr val="FFFFFF">
                  <a:alpha val="15686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 rot="2040000">
                <a:off x="1747198" y="923690"/>
                <a:ext cx="4740556" cy="4740813"/>
              </a:xfrm>
              <a:custGeom>
                <a:rect b="b" l="l" r="r" t="t"/>
                <a:pathLst>
                  <a:path extrusionOk="0" h="20595" w="19679">
                    <a:moveTo>
                      <a:pt x="9839" y="0"/>
                    </a:moveTo>
                    <a:cubicBezTo>
                      <a:pt x="7321" y="0"/>
                      <a:pt x="4803" y="1005"/>
                      <a:pt x="2882" y="3015"/>
                    </a:cubicBezTo>
                    <a:cubicBezTo>
                      <a:pt x="-961" y="7037"/>
                      <a:pt x="-961" y="13557"/>
                      <a:pt x="2882" y="17579"/>
                    </a:cubicBezTo>
                    <a:cubicBezTo>
                      <a:pt x="6724" y="21600"/>
                      <a:pt x="12954" y="21600"/>
                      <a:pt x="16796" y="17579"/>
                    </a:cubicBezTo>
                    <a:cubicBezTo>
                      <a:pt x="20639" y="13557"/>
                      <a:pt x="20639" y="7037"/>
                      <a:pt x="16796" y="3015"/>
                    </a:cubicBezTo>
                    <a:cubicBezTo>
                      <a:pt x="14875" y="1005"/>
                      <a:pt x="12357" y="0"/>
                      <a:pt x="9839" y="0"/>
                    </a:cubicBezTo>
                    <a:close/>
                    <a:moveTo>
                      <a:pt x="9839" y="1457"/>
                    </a:moveTo>
                    <a:cubicBezTo>
                      <a:pt x="12001" y="1457"/>
                      <a:pt x="14163" y="2320"/>
                      <a:pt x="15813" y="4046"/>
                    </a:cubicBezTo>
                    <a:cubicBezTo>
                      <a:pt x="19112" y="7499"/>
                      <a:pt x="19112" y="13095"/>
                      <a:pt x="15813" y="16548"/>
                    </a:cubicBezTo>
                    <a:cubicBezTo>
                      <a:pt x="12514" y="20000"/>
                      <a:pt x="7164" y="20000"/>
                      <a:pt x="3865" y="16548"/>
                    </a:cubicBezTo>
                    <a:cubicBezTo>
                      <a:pt x="566" y="13095"/>
                      <a:pt x="566" y="7499"/>
                      <a:pt x="3865" y="4046"/>
                    </a:cubicBezTo>
                    <a:cubicBezTo>
                      <a:pt x="5515" y="2320"/>
                      <a:pt x="7677" y="1457"/>
                      <a:pt x="9839" y="1457"/>
                    </a:cubicBezTo>
                    <a:close/>
                  </a:path>
                </a:pathLst>
              </a:custGeom>
              <a:solidFill>
                <a:srgbClr val="D2D4D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 rot="2040000">
                <a:off x="2101308" y="1992991"/>
                <a:ext cx="2737955" cy="2801360"/>
              </a:xfrm>
              <a:custGeom>
                <a:rect b="b" l="l" r="r" t="t"/>
                <a:pathLst>
                  <a:path extrusionOk="0" h="20447" w="20384">
                    <a:moveTo>
                      <a:pt x="1979" y="0"/>
                    </a:moveTo>
                    <a:cubicBezTo>
                      <a:pt x="-1216" y="5188"/>
                      <a:pt x="-547" y="12022"/>
                      <a:pt x="4021" y="16500"/>
                    </a:cubicBezTo>
                    <a:cubicBezTo>
                      <a:pt x="8454" y="20846"/>
                      <a:pt x="15155" y="21600"/>
                      <a:pt x="20384" y="18777"/>
                    </a:cubicBezTo>
                    <a:cubicBezTo>
                      <a:pt x="15222" y="20789"/>
                      <a:pt x="9112" y="19750"/>
                      <a:pt x="4934" y="15654"/>
                    </a:cubicBezTo>
                    <a:cubicBezTo>
                      <a:pt x="615" y="11420"/>
                      <a:pt x="-360" y="5164"/>
                      <a:pt x="1979" y="0"/>
                    </a:cubicBezTo>
                    <a:close/>
                  </a:path>
                </a:pathLst>
              </a:custGeom>
              <a:solidFill>
                <a:srgbClr val="E7E9E9">
                  <a:alpha val="40392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 rot="2040000">
                <a:off x="5162615" y="2693375"/>
                <a:ext cx="685839" cy="687244"/>
              </a:xfrm>
              <a:custGeom>
                <a:rect b="b" l="l" r="r" t="t"/>
                <a:pathLst>
                  <a:path extrusionOk="0" h="20594" w="20387">
                    <a:moveTo>
                      <a:pt x="10213" y="0"/>
                    </a:moveTo>
                    <a:cubicBezTo>
                      <a:pt x="7598" y="0"/>
                      <a:pt x="4988" y="1010"/>
                      <a:pt x="2993" y="3021"/>
                    </a:cubicBezTo>
                    <a:cubicBezTo>
                      <a:pt x="-997" y="7043"/>
                      <a:pt x="-997" y="13556"/>
                      <a:pt x="2993" y="17578"/>
                    </a:cubicBezTo>
                    <a:cubicBezTo>
                      <a:pt x="6983" y="21600"/>
                      <a:pt x="13443" y="21600"/>
                      <a:pt x="17433" y="17578"/>
                    </a:cubicBezTo>
                    <a:cubicBezTo>
                      <a:pt x="19657" y="15336"/>
                      <a:pt x="20603" y="12325"/>
                      <a:pt x="20347" y="9396"/>
                    </a:cubicBezTo>
                    <a:cubicBezTo>
                      <a:pt x="20224" y="9552"/>
                      <a:pt x="20113" y="9715"/>
                      <a:pt x="19969" y="9859"/>
                    </a:cubicBezTo>
                    <a:cubicBezTo>
                      <a:pt x="17916" y="11929"/>
                      <a:pt x="14590" y="11929"/>
                      <a:pt x="12537" y="9859"/>
                    </a:cubicBezTo>
                    <a:cubicBezTo>
                      <a:pt x="10484" y="7790"/>
                      <a:pt x="10484" y="4436"/>
                      <a:pt x="12537" y="2367"/>
                    </a:cubicBezTo>
                    <a:cubicBezTo>
                      <a:pt x="13158" y="1740"/>
                      <a:pt x="13900" y="1329"/>
                      <a:pt x="14684" y="1082"/>
                    </a:cubicBezTo>
                    <a:cubicBezTo>
                      <a:pt x="13272" y="387"/>
                      <a:pt x="11751" y="0"/>
                      <a:pt x="10213" y="0"/>
                    </a:cubicBezTo>
                    <a:close/>
                  </a:path>
                </a:pathLst>
              </a:custGeom>
              <a:solidFill>
                <a:srgbClr val="E7E9E9">
                  <a:alpha val="35294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15"/>
              <p:cNvSpPr/>
              <p:nvPr/>
            </p:nvSpPr>
            <p:spPr>
              <a:xfrm rot="2040000">
                <a:off x="5801194" y="2950992"/>
                <a:ext cx="167051" cy="167050"/>
              </a:xfrm>
              <a:prstGeom prst="ellipse">
                <a:avLst/>
              </a:prstGeom>
              <a:solidFill>
                <a:srgbClr val="E7E9E9">
                  <a:alpha val="50196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>
                <a:off x="2074303" y="1250832"/>
                <a:ext cx="4086424" cy="4086424"/>
              </a:xfrm>
              <a:prstGeom prst="ellipse">
                <a:avLst/>
              </a:prstGeom>
              <a:noFill/>
              <a:ln cap="flat" cmpd="sng" w="76200">
                <a:solidFill>
                  <a:srgbClr val="B4B6B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>
                <a:off x="1735794" y="912322"/>
                <a:ext cx="4763443" cy="4763444"/>
              </a:xfrm>
              <a:prstGeom prst="ellipse">
                <a:avLst/>
              </a:prstGeom>
              <a:noFill/>
              <a:ln cap="flat" cmpd="sng" w="76200">
                <a:solidFill>
                  <a:srgbClr val="E7E9E9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" name="Google Shape;73;p15"/>
            <p:cNvSpPr/>
            <p:nvPr/>
          </p:nvSpPr>
          <p:spPr>
            <a:xfrm>
              <a:off x="6504848" y="6282331"/>
              <a:ext cx="1080208" cy="1080208"/>
            </a:xfrm>
            <a:prstGeom prst="ellipse">
              <a:avLst/>
            </a:prstGeom>
            <a:solidFill>
              <a:srgbClr val="00A59F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6949440" y="3321632"/>
              <a:ext cx="1080208" cy="1080208"/>
            </a:xfrm>
            <a:prstGeom prst="ellipse">
              <a:avLst/>
            </a:prstGeom>
            <a:solidFill>
              <a:srgbClr val="1990AD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0082996" y="1641188"/>
              <a:ext cx="1080208" cy="1080208"/>
            </a:xfrm>
            <a:prstGeom prst="ellipse">
              <a:avLst/>
            </a:prstGeom>
            <a:solidFill>
              <a:srgbClr val="4376AA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13054262" y="3321632"/>
              <a:ext cx="1080208" cy="1080208"/>
            </a:xfrm>
            <a:prstGeom prst="ellipse">
              <a:avLst/>
            </a:prstGeom>
            <a:solidFill>
              <a:srgbClr val="5E5BA3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13672201" y="6282331"/>
              <a:ext cx="1080208" cy="1080208"/>
            </a:xfrm>
            <a:prstGeom prst="ellipse">
              <a:avLst/>
            </a:prstGeom>
            <a:solidFill>
              <a:srgbClr val="775CA2"/>
            </a:solidFill>
            <a:ln cap="flat" cmpd="sng" w="38100">
              <a:solidFill>
                <a:srgbClr val="FFFFFF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8" name="Google Shape;78;p15"/>
            <p:cNvGrpSpPr/>
            <p:nvPr/>
          </p:nvGrpSpPr>
          <p:grpSpPr>
            <a:xfrm>
              <a:off x="15350180" y="6656177"/>
              <a:ext cx="5907001" cy="2234839"/>
              <a:chOff x="18" y="-1"/>
              <a:chExt cx="5907000" cy="2234838"/>
            </a:xfrm>
          </p:grpSpPr>
          <p:sp>
            <p:nvSpPr>
              <p:cNvPr id="79" name="Google Shape;79;p15"/>
              <p:cNvSpPr txBox="1"/>
              <p:nvPr/>
            </p:nvSpPr>
            <p:spPr>
              <a:xfrm>
                <a:off x="18" y="490337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0" name="Google Shape;80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1" name="Google Shape;81;p15"/>
            <p:cNvGrpSpPr/>
            <p:nvPr/>
          </p:nvGrpSpPr>
          <p:grpSpPr>
            <a:xfrm>
              <a:off x="-20" y="6656177"/>
              <a:ext cx="5907115" cy="2234839"/>
              <a:chOff x="-20" y="-1"/>
              <a:chExt cx="5907114" cy="2234838"/>
            </a:xfrm>
          </p:grpSpPr>
          <p:sp>
            <p:nvSpPr>
              <p:cNvPr id="82" name="Google Shape;82;p15"/>
              <p:cNvSpPr txBox="1"/>
              <p:nvPr/>
            </p:nvSpPr>
            <p:spPr>
              <a:xfrm>
                <a:off x="-20" y="490337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3" name="Google Shape;83;p15"/>
              <p:cNvSpPr txBox="1"/>
              <p:nvPr/>
            </p:nvSpPr>
            <p:spPr>
              <a:xfrm>
                <a:off x="2411759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4" name="Google Shape;84;p15"/>
            <p:cNvGrpSpPr/>
            <p:nvPr/>
          </p:nvGrpSpPr>
          <p:grpSpPr>
            <a:xfrm>
              <a:off x="426980" y="3578237"/>
              <a:ext cx="5907063" cy="2234850"/>
              <a:chOff x="33" y="-1"/>
              <a:chExt cx="5907061" cy="2234848"/>
            </a:xfrm>
          </p:grpSpPr>
          <p:sp>
            <p:nvSpPr>
              <p:cNvPr id="85" name="Google Shape;85;p15"/>
              <p:cNvSpPr txBox="1"/>
              <p:nvPr/>
            </p:nvSpPr>
            <p:spPr>
              <a:xfrm>
                <a:off x="33" y="490347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6" name="Google Shape;86;p15"/>
              <p:cNvSpPr txBox="1"/>
              <p:nvPr/>
            </p:nvSpPr>
            <p:spPr>
              <a:xfrm>
                <a:off x="2411759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87" name="Google Shape;87;p15"/>
            <p:cNvGrpSpPr/>
            <p:nvPr/>
          </p:nvGrpSpPr>
          <p:grpSpPr>
            <a:xfrm>
              <a:off x="14921646" y="3578237"/>
              <a:ext cx="5907001" cy="2234848"/>
              <a:chOff x="8" y="-1"/>
              <a:chExt cx="5907000" cy="2234846"/>
            </a:xfrm>
          </p:grpSpPr>
          <p:sp>
            <p:nvSpPr>
              <p:cNvPr id="88" name="Google Shape;88;p15"/>
              <p:cNvSpPr txBox="1"/>
              <p:nvPr/>
            </p:nvSpPr>
            <p:spPr>
              <a:xfrm>
                <a:off x="8" y="490345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89" name="Google Shape;89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grpSp>
          <p:nvGrpSpPr>
            <p:cNvPr id="90" name="Google Shape;90;p15"/>
            <p:cNvGrpSpPr/>
            <p:nvPr/>
          </p:nvGrpSpPr>
          <p:grpSpPr>
            <a:xfrm>
              <a:off x="11431646" y="-1"/>
              <a:ext cx="5907001" cy="2234813"/>
              <a:chOff x="28" y="-1"/>
              <a:chExt cx="5907000" cy="2234812"/>
            </a:xfrm>
          </p:grpSpPr>
          <p:sp>
            <p:nvSpPr>
              <p:cNvPr id="91" name="Google Shape;91;p15"/>
              <p:cNvSpPr txBox="1"/>
              <p:nvPr/>
            </p:nvSpPr>
            <p:spPr>
              <a:xfrm>
                <a:off x="28" y="490311"/>
                <a:ext cx="5907000" cy="174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344245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adipiscng elit, sed diam nonummy nibh euismod tincidunt ut laoreet dolore magna aliquam erat nostrud exerci tation ullamcorper suscipit lobortis nisl ut aliquip ex.</a:t>
                </a:r>
                <a:endParaRPr sz="500"/>
              </a:p>
            </p:txBody>
          </p:sp>
          <p:sp>
            <p:nvSpPr>
              <p:cNvPr id="92" name="Google Shape;92;p15"/>
              <p:cNvSpPr txBox="1"/>
              <p:nvPr/>
            </p:nvSpPr>
            <p:spPr>
              <a:xfrm>
                <a:off x="6852" y="-1"/>
                <a:ext cx="3495335" cy="459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54244"/>
                  </a:buClr>
                  <a:buSzPts val="900"/>
                  <a:buFont typeface="Arial"/>
                  <a:buNone/>
                </a:pPr>
                <a:r>
                  <a:rPr b="1" i="0" lang="en-GB" sz="900" u="none">
                    <a:solidFill>
                      <a:srgbClr val="354244"/>
                    </a:solidFill>
                    <a:latin typeface="Arial"/>
                    <a:ea typeface="Arial"/>
                    <a:cs typeface="Arial"/>
                    <a:sym typeface="Arial"/>
                  </a:rPr>
                  <a:t>Text block information</a:t>
                </a:r>
                <a:endParaRPr sz="500"/>
              </a:p>
            </p:txBody>
          </p:sp>
        </p:grpSp>
        <p:sp>
          <p:nvSpPr>
            <p:cNvPr id="93" name="Google Shape;93;p15"/>
            <p:cNvSpPr/>
            <p:nvPr/>
          </p:nvSpPr>
          <p:spPr>
            <a:xfrm>
              <a:off x="14007797" y="6603320"/>
              <a:ext cx="434412" cy="412830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7297516" y="3657009"/>
              <a:ext cx="384056" cy="384053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6856677" y="6606995"/>
              <a:ext cx="401950" cy="405480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13414308" y="3647998"/>
              <a:ext cx="360117" cy="37667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10508245" y="1938241"/>
              <a:ext cx="290069" cy="484744"/>
            </a:xfrm>
            <a:custGeom>
              <a:rect b="b" l="l" r="r" t="t"/>
              <a:pathLst>
                <a:path extrusionOk="0" h="21600" w="21600">
                  <a:moveTo>
                    <a:pt x="13348" y="3604"/>
                  </a:moveTo>
                  <a:cubicBezTo>
                    <a:pt x="14926" y="3604"/>
                    <a:pt x="16504" y="2663"/>
                    <a:pt x="16504" y="1695"/>
                  </a:cubicBezTo>
                  <a:cubicBezTo>
                    <a:pt x="16504" y="753"/>
                    <a:pt x="14926" y="0"/>
                    <a:pt x="13348" y="0"/>
                  </a:cubicBezTo>
                  <a:cubicBezTo>
                    <a:pt x="11724" y="0"/>
                    <a:pt x="10462" y="753"/>
                    <a:pt x="10462" y="1695"/>
                  </a:cubicBezTo>
                  <a:cubicBezTo>
                    <a:pt x="10462" y="2663"/>
                    <a:pt x="11724" y="3604"/>
                    <a:pt x="13348" y="3604"/>
                  </a:cubicBezTo>
                  <a:close/>
                  <a:moveTo>
                    <a:pt x="13663" y="9657"/>
                  </a:moveTo>
                  <a:lnTo>
                    <a:pt x="21600" y="9657"/>
                  </a:lnTo>
                  <a:lnTo>
                    <a:pt x="21600" y="7962"/>
                  </a:lnTo>
                  <a:lnTo>
                    <a:pt x="15557" y="7962"/>
                  </a:lnTo>
                  <a:lnTo>
                    <a:pt x="12401" y="4546"/>
                  </a:lnTo>
                  <a:cubicBezTo>
                    <a:pt x="11724" y="4169"/>
                    <a:pt x="10777" y="3793"/>
                    <a:pt x="9830" y="3793"/>
                  </a:cubicBezTo>
                  <a:cubicBezTo>
                    <a:pt x="9515" y="3793"/>
                    <a:pt x="9515" y="3793"/>
                    <a:pt x="9199" y="3793"/>
                  </a:cubicBezTo>
                  <a:lnTo>
                    <a:pt x="0" y="5487"/>
                  </a:lnTo>
                  <a:lnTo>
                    <a:pt x="0" y="10625"/>
                  </a:lnTo>
                  <a:lnTo>
                    <a:pt x="3157" y="10625"/>
                  </a:lnTo>
                  <a:lnTo>
                    <a:pt x="3157" y="7021"/>
                  </a:lnTo>
                  <a:lnTo>
                    <a:pt x="6674" y="6267"/>
                  </a:lnTo>
                  <a:lnTo>
                    <a:pt x="0" y="21600"/>
                  </a:lnTo>
                  <a:lnTo>
                    <a:pt x="3157" y="21600"/>
                  </a:lnTo>
                  <a:lnTo>
                    <a:pt x="7937" y="13450"/>
                  </a:lnTo>
                  <a:lnTo>
                    <a:pt x="11724" y="16677"/>
                  </a:lnTo>
                  <a:lnTo>
                    <a:pt x="11724" y="21600"/>
                  </a:lnTo>
                  <a:lnTo>
                    <a:pt x="14610" y="21600"/>
                  </a:lnTo>
                  <a:lnTo>
                    <a:pt x="14610" y="15171"/>
                  </a:lnTo>
                  <a:lnTo>
                    <a:pt x="10462" y="10813"/>
                  </a:lnTo>
                  <a:lnTo>
                    <a:pt x="11724" y="7962"/>
                  </a:lnTo>
                  <a:lnTo>
                    <a:pt x="13663" y="96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 txBox="1"/>
            <p:nvPr/>
          </p:nvSpPr>
          <p:spPr>
            <a:xfrm>
              <a:off x="9288737" y="5180368"/>
              <a:ext cx="2636916" cy="14939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54244"/>
                </a:buClr>
                <a:buSzPts val="2100"/>
                <a:buFont typeface="Arial"/>
                <a:buNone/>
              </a:pPr>
              <a:r>
                <a:rPr b="1" i="0" lang="en-GB" sz="2100" u="none">
                  <a:solidFill>
                    <a:srgbClr val="354244"/>
                  </a:solidFill>
                  <a:latin typeface="Arial"/>
                  <a:ea typeface="Arial"/>
                  <a:cs typeface="Arial"/>
                  <a:sym typeface="Arial"/>
                </a:rPr>
                <a:t>SEO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54244"/>
                </a:buClr>
                <a:buSzPts val="1500"/>
                <a:buFont typeface="Arial"/>
                <a:buNone/>
              </a:pPr>
              <a:r>
                <a:rPr b="1" i="0" lang="en-GB" sz="1500" u="none">
                  <a:solidFill>
                    <a:srgbClr val="354244"/>
                  </a:solidFill>
                  <a:latin typeface="Arial"/>
                  <a:ea typeface="Arial"/>
                  <a:cs typeface="Arial"/>
                  <a:sym typeface="Arial"/>
                </a:rPr>
                <a:t>Analysis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