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aed03ade78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aed03ade78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2444948" y="585192"/>
            <a:ext cx="3786783" cy="3789164"/>
            <a:chOff x="0" y="-1"/>
            <a:chExt cx="10098469" cy="10104275"/>
          </a:xfrm>
        </p:grpSpPr>
        <p:sp>
          <p:nvSpPr>
            <p:cNvPr id="65" name="Google Shape;65;p15"/>
            <p:cNvSpPr/>
            <p:nvPr/>
          </p:nvSpPr>
          <p:spPr>
            <a:xfrm>
              <a:off x="593642" y="-1"/>
              <a:ext cx="9341539" cy="6343636"/>
            </a:xfrm>
            <a:custGeom>
              <a:rect b="b" l="l" r="r" t="t"/>
              <a:pathLst>
                <a:path extrusionOk="0" h="21598" w="21577">
                  <a:moveTo>
                    <a:pt x="0" y="60"/>
                  </a:moveTo>
                  <a:cubicBezTo>
                    <a:pt x="1669" y="908"/>
                    <a:pt x="3289" y="1880"/>
                    <a:pt x="4858" y="2966"/>
                  </a:cubicBezTo>
                  <a:cubicBezTo>
                    <a:pt x="6812" y="4319"/>
                    <a:pt x="8732" y="5878"/>
                    <a:pt x="10443" y="7935"/>
                  </a:cubicBezTo>
                  <a:cubicBezTo>
                    <a:pt x="11916" y="9704"/>
                    <a:pt x="13189" y="11821"/>
                    <a:pt x="13671" y="14437"/>
                  </a:cubicBezTo>
                  <a:cubicBezTo>
                    <a:pt x="13912" y="15745"/>
                    <a:pt x="13941" y="17112"/>
                    <a:pt x="13702" y="18397"/>
                  </a:cubicBezTo>
                  <a:cubicBezTo>
                    <a:pt x="13475" y="19614"/>
                    <a:pt x="13009" y="20733"/>
                    <a:pt x="12335" y="21598"/>
                  </a:cubicBezTo>
                  <a:cubicBezTo>
                    <a:pt x="12746" y="21401"/>
                    <a:pt x="13145" y="21148"/>
                    <a:pt x="13524" y="20841"/>
                  </a:cubicBezTo>
                  <a:cubicBezTo>
                    <a:pt x="14771" y="19832"/>
                    <a:pt x="15741" y="18370"/>
                    <a:pt x="16580" y="16756"/>
                  </a:cubicBezTo>
                  <a:cubicBezTo>
                    <a:pt x="17404" y="15172"/>
                    <a:pt x="18111" y="13429"/>
                    <a:pt x="18737" y="11672"/>
                  </a:cubicBezTo>
                  <a:cubicBezTo>
                    <a:pt x="19302" y="10085"/>
                    <a:pt x="19817" y="8448"/>
                    <a:pt x="20283" y="6769"/>
                  </a:cubicBezTo>
                  <a:cubicBezTo>
                    <a:pt x="20763" y="5037"/>
                    <a:pt x="21192" y="3260"/>
                    <a:pt x="21566" y="1440"/>
                  </a:cubicBezTo>
                  <a:cubicBezTo>
                    <a:pt x="21600" y="1143"/>
                    <a:pt x="21553" y="839"/>
                    <a:pt x="21434" y="594"/>
                  </a:cubicBezTo>
                  <a:cubicBezTo>
                    <a:pt x="21344" y="408"/>
                    <a:pt x="21222" y="270"/>
                    <a:pt x="21089" y="173"/>
                  </a:cubicBezTo>
                  <a:cubicBezTo>
                    <a:pt x="20934" y="59"/>
                    <a:pt x="20761" y="-2"/>
                    <a:pt x="20582" y="0"/>
                  </a:cubicBezTo>
                  <a:lnTo>
                    <a:pt x="0" y="60"/>
                  </a:lnTo>
                  <a:close/>
                </a:path>
              </a:pathLst>
            </a:custGeom>
            <a:solidFill>
              <a:srgbClr val="E16268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0" y="168407"/>
              <a:ext cx="6322410" cy="9339587"/>
            </a:xfrm>
            <a:custGeom>
              <a:rect b="b" l="l" r="r" t="t"/>
              <a:pathLst>
                <a:path extrusionOk="0" h="21595" w="21600">
                  <a:moveTo>
                    <a:pt x="1692" y="61"/>
                  </a:moveTo>
                  <a:cubicBezTo>
                    <a:pt x="1498" y="14"/>
                    <a:pt x="1296" y="-5"/>
                    <a:pt x="1097" y="2"/>
                  </a:cubicBezTo>
                  <a:cubicBezTo>
                    <a:pt x="907" y="8"/>
                    <a:pt x="715" y="38"/>
                    <a:pt x="550" y="110"/>
                  </a:cubicBezTo>
                  <a:cubicBezTo>
                    <a:pt x="375" y="187"/>
                    <a:pt x="252" y="299"/>
                    <a:pt x="165" y="421"/>
                  </a:cubicBezTo>
                  <a:cubicBezTo>
                    <a:pt x="61" y="568"/>
                    <a:pt x="6" y="731"/>
                    <a:pt x="12" y="900"/>
                  </a:cubicBezTo>
                  <a:lnTo>
                    <a:pt x="0" y="21595"/>
                  </a:lnTo>
                  <a:cubicBezTo>
                    <a:pt x="838" y="20037"/>
                    <a:pt x="1742" y="18537"/>
                    <a:pt x="2716" y="17084"/>
                  </a:cubicBezTo>
                  <a:cubicBezTo>
                    <a:pt x="3673" y="15656"/>
                    <a:pt x="4701" y="14271"/>
                    <a:pt x="5911" y="12968"/>
                  </a:cubicBezTo>
                  <a:cubicBezTo>
                    <a:pt x="7203" y="11577"/>
                    <a:pt x="8833" y="10216"/>
                    <a:pt x="10719" y="9207"/>
                  </a:cubicBezTo>
                  <a:cubicBezTo>
                    <a:pt x="12574" y="8215"/>
                    <a:pt x="14714" y="7553"/>
                    <a:pt x="17279" y="7706"/>
                  </a:cubicBezTo>
                  <a:cubicBezTo>
                    <a:pt x="18961" y="7806"/>
                    <a:pt x="20520" y="8360"/>
                    <a:pt x="21600" y="9239"/>
                  </a:cubicBezTo>
                  <a:cubicBezTo>
                    <a:pt x="21187" y="8480"/>
                    <a:pt x="20616" y="7766"/>
                    <a:pt x="19904" y="7118"/>
                  </a:cubicBezTo>
                  <a:cubicBezTo>
                    <a:pt x="18715" y="6036"/>
                    <a:pt x="17206" y="5181"/>
                    <a:pt x="15577" y="4424"/>
                  </a:cubicBezTo>
                  <a:cubicBezTo>
                    <a:pt x="14046" y="3713"/>
                    <a:pt x="12400" y="3080"/>
                    <a:pt x="10725" y="2511"/>
                  </a:cubicBezTo>
                  <a:cubicBezTo>
                    <a:pt x="7821" y="1524"/>
                    <a:pt x="4799" y="705"/>
                    <a:pt x="1692" y="61"/>
                  </a:cubicBezTo>
                  <a:close/>
                </a:path>
              </a:pathLst>
            </a:custGeom>
            <a:solidFill>
              <a:srgbClr val="87DEC6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763523" y="579402"/>
              <a:ext cx="6334946" cy="9352056"/>
            </a:xfrm>
            <a:custGeom>
              <a:rect b="b" l="l" r="r" t="t"/>
              <a:pathLst>
                <a:path extrusionOk="0" h="21584" w="21600">
                  <a:moveTo>
                    <a:pt x="0" y="12461"/>
                  </a:moveTo>
                  <a:cubicBezTo>
                    <a:pt x="621" y="13483"/>
                    <a:pt x="1494" y="14423"/>
                    <a:pt x="2575" y="15241"/>
                  </a:cubicBezTo>
                  <a:cubicBezTo>
                    <a:pt x="3839" y="16197"/>
                    <a:pt x="5367" y="16974"/>
                    <a:pt x="6974" y="17668"/>
                  </a:cubicBezTo>
                  <a:cubicBezTo>
                    <a:pt x="9071" y="18573"/>
                    <a:pt x="11286" y="19334"/>
                    <a:pt x="13557" y="19994"/>
                  </a:cubicBezTo>
                  <a:cubicBezTo>
                    <a:pt x="15586" y="20584"/>
                    <a:pt x="17670" y="21096"/>
                    <a:pt x="19800" y="21526"/>
                  </a:cubicBezTo>
                  <a:cubicBezTo>
                    <a:pt x="20071" y="21591"/>
                    <a:pt x="20358" y="21600"/>
                    <a:pt x="20628" y="21558"/>
                  </a:cubicBezTo>
                  <a:cubicBezTo>
                    <a:pt x="20778" y="21534"/>
                    <a:pt x="20926" y="21495"/>
                    <a:pt x="21054" y="21430"/>
                  </a:cubicBezTo>
                  <a:cubicBezTo>
                    <a:pt x="21254" y="21329"/>
                    <a:pt x="21380" y="21182"/>
                    <a:pt x="21465" y="21029"/>
                  </a:cubicBezTo>
                  <a:cubicBezTo>
                    <a:pt x="21552" y="20873"/>
                    <a:pt x="21599" y="20704"/>
                    <a:pt x="21600" y="20530"/>
                  </a:cubicBezTo>
                  <a:lnTo>
                    <a:pt x="21585" y="0"/>
                  </a:lnTo>
                  <a:cubicBezTo>
                    <a:pt x="20502" y="2085"/>
                    <a:pt x="19237" y="4109"/>
                    <a:pt x="17803" y="6062"/>
                  </a:cubicBezTo>
                  <a:cubicBezTo>
                    <a:pt x="16299" y="8111"/>
                    <a:pt x="14574" y="10128"/>
                    <a:pt x="12093" y="11736"/>
                  </a:cubicBezTo>
                  <a:cubicBezTo>
                    <a:pt x="10049" y="13061"/>
                    <a:pt x="7496" y="14049"/>
                    <a:pt x="4712" y="13947"/>
                  </a:cubicBezTo>
                  <a:cubicBezTo>
                    <a:pt x="2925" y="13882"/>
                    <a:pt x="1234" y="13353"/>
                    <a:pt x="0" y="12461"/>
                  </a:cubicBezTo>
                  <a:close/>
                </a:path>
              </a:pathLst>
            </a:custGeom>
            <a:solidFill>
              <a:srgbClr val="E2B554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151353" y="3775406"/>
              <a:ext cx="9349794" cy="6328868"/>
            </a:xfrm>
            <a:custGeom>
              <a:rect b="b" l="l" r="r" t="t"/>
              <a:pathLst>
                <a:path extrusionOk="0" h="21600" w="21593">
                  <a:moveTo>
                    <a:pt x="9232" y="0"/>
                  </a:moveTo>
                  <a:cubicBezTo>
                    <a:pt x="8453" y="896"/>
                    <a:pt x="7918" y="2175"/>
                    <a:pt x="7725" y="3604"/>
                  </a:cubicBezTo>
                  <a:cubicBezTo>
                    <a:pt x="7458" y="5585"/>
                    <a:pt x="7811" y="7466"/>
                    <a:pt x="8471" y="9189"/>
                  </a:cubicBezTo>
                  <a:cubicBezTo>
                    <a:pt x="9124" y="10897"/>
                    <a:pt x="10083" y="12484"/>
                    <a:pt x="11172" y="13801"/>
                  </a:cubicBezTo>
                  <a:cubicBezTo>
                    <a:pt x="12918" y="15913"/>
                    <a:pt x="14915" y="17428"/>
                    <a:pt x="16930" y="18779"/>
                  </a:cubicBezTo>
                  <a:cubicBezTo>
                    <a:pt x="18447" y="19796"/>
                    <a:pt x="20000" y="20737"/>
                    <a:pt x="21593" y="21600"/>
                  </a:cubicBezTo>
                  <a:lnTo>
                    <a:pt x="840" y="21588"/>
                  </a:lnTo>
                  <a:cubicBezTo>
                    <a:pt x="729" y="21577"/>
                    <a:pt x="621" y="21540"/>
                    <a:pt x="520" y="21480"/>
                  </a:cubicBezTo>
                  <a:cubicBezTo>
                    <a:pt x="363" y="21388"/>
                    <a:pt x="219" y="21238"/>
                    <a:pt x="124" y="21021"/>
                  </a:cubicBezTo>
                  <a:cubicBezTo>
                    <a:pt x="58" y="20869"/>
                    <a:pt x="22" y="20696"/>
                    <a:pt x="7" y="20520"/>
                  </a:cubicBezTo>
                  <a:cubicBezTo>
                    <a:pt x="-7" y="20347"/>
                    <a:pt x="0" y="20169"/>
                    <a:pt x="29" y="19995"/>
                  </a:cubicBezTo>
                  <a:cubicBezTo>
                    <a:pt x="489" y="17969"/>
                    <a:pt x="1003" y="15971"/>
                    <a:pt x="1569" y="14004"/>
                  </a:cubicBezTo>
                  <a:cubicBezTo>
                    <a:pt x="2435" y="10990"/>
                    <a:pt x="3424" y="8054"/>
                    <a:pt x="4723" y="5423"/>
                  </a:cubicBezTo>
                  <a:cubicBezTo>
                    <a:pt x="5346" y="4162"/>
                    <a:pt x="6039" y="2975"/>
                    <a:pt x="6861" y="1999"/>
                  </a:cubicBezTo>
                  <a:cubicBezTo>
                    <a:pt x="7572" y="1155"/>
                    <a:pt x="8372" y="479"/>
                    <a:pt x="9232" y="0"/>
                  </a:cubicBezTo>
                  <a:close/>
                </a:path>
              </a:pathLst>
            </a:custGeom>
            <a:solidFill>
              <a:srgbClr val="A8E584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" name="Google Shape;69;p15"/>
            <p:cNvSpPr txBox="1"/>
            <p:nvPr/>
          </p:nvSpPr>
          <p:spPr>
            <a:xfrm>
              <a:off x="6179901" y="513762"/>
              <a:ext cx="2433899" cy="19610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700"/>
                <a:buFont typeface="Arial"/>
                <a:buNone/>
              </a:pPr>
              <a:r>
                <a:rPr b="0" i="0" lang="en-GB" sz="7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Lorem Ipsum is simply dummy text of the printing and typesetting industry. Lorem Ipsum has been the industry's standard</a:t>
              </a:r>
              <a:endParaRPr sz="500"/>
            </a:p>
          </p:txBody>
        </p:sp>
        <p:sp>
          <p:nvSpPr>
            <p:cNvPr id="70" name="Google Shape;70;p15"/>
            <p:cNvSpPr txBox="1"/>
            <p:nvPr/>
          </p:nvSpPr>
          <p:spPr>
            <a:xfrm>
              <a:off x="6869074" y="3411027"/>
              <a:ext cx="1018382" cy="10148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Arial"/>
                <a:buNone/>
              </a:pPr>
              <a:r>
                <a:rPr b="0" i="0" lang="en-GB" sz="2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 sz="500"/>
            </a:p>
          </p:txBody>
        </p:sp>
        <p:sp>
          <p:nvSpPr>
            <p:cNvPr id="71" name="Google Shape;71;p15"/>
            <p:cNvSpPr txBox="1"/>
            <p:nvPr/>
          </p:nvSpPr>
          <p:spPr>
            <a:xfrm>
              <a:off x="5676513" y="6846222"/>
              <a:ext cx="1018382" cy="10148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Arial"/>
                <a:buNone/>
              </a:pPr>
              <a:r>
                <a:rPr b="0" i="0" lang="en-GB" sz="2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 sz="500"/>
            </a:p>
          </p:txBody>
        </p:sp>
        <p:sp>
          <p:nvSpPr>
            <p:cNvPr id="72" name="Google Shape;72;p15"/>
            <p:cNvSpPr txBox="1"/>
            <p:nvPr/>
          </p:nvSpPr>
          <p:spPr>
            <a:xfrm>
              <a:off x="2124540" y="6043954"/>
              <a:ext cx="1018382" cy="10148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Arial"/>
                <a:buNone/>
              </a:pPr>
              <a:r>
                <a:rPr b="0" i="0" lang="en-GB" sz="2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  <a:endParaRPr sz="500"/>
            </a:p>
          </p:txBody>
        </p:sp>
        <p:sp>
          <p:nvSpPr>
            <p:cNvPr id="73" name="Google Shape;73;p15"/>
            <p:cNvSpPr txBox="1"/>
            <p:nvPr/>
          </p:nvSpPr>
          <p:spPr>
            <a:xfrm>
              <a:off x="3329491" y="2286612"/>
              <a:ext cx="1018382" cy="10148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Arial"/>
                <a:buNone/>
              </a:pPr>
              <a:r>
                <a:rPr b="0" i="0" lang="en-GB" sz="24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04</a:t>
              </a:r>
              <a:endParaRPr sz="500"/>
            </a:p>
          </p:txBody>
        </p:sp>
        <p:sp>
          <p:nvSpPr>
            <p:cNvPr id="74" name="Google Shape;74;p15"/>
            <p:cNvSpPr txBox="1"/>
            <p:nvPr/>
          </p:nvSpPr>
          <p:spPr>
            <a:xfrm>
              <a:off x="7198998" y="6378684"/>
              <a:ext cx="2433900" cy="19610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700"/>
                <a:buFont typeface="Arial"/>
                <a:buNone/>
              </a:pPr>
              <a:r>
                <a:rPr b="0" i="0" lang="en-GB" sz="7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Lorem Ipsum is simply dummy text of the printing and typesetting industry. Lorem Ipsum has been the industry's standard</a:t>
              </a:r>
              <a:endParaRPr sz="500"/>
            </a:p>
          </p:txBody>
        </p:sp>
        <p:sp>
          <p:nvSpPr>
            <p:cNvPr id="75" name="Google Shape;75;p15"/>
            <p:cNvSpPr txBox="1"/>
            <p:nvPr/>
          </p:nvSpPr>
          <p:spPr>
            <a:xfrm>
              <a:off x="1545949" y="7490708"/>
              <a:ext cx="2433900" cy="19610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700"/>
                <a:buFont typeface="Arial"/>
                <a:buNone/>
              </a:pPr>
              <a:r>
                <a:rPr b="0" i="0" lang="en-GB" sz="7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Lorem Ipsum is simply dummy text of the printing and typesetting industry. Lorem Ipsum has been the industry's standard</a:t>
              </a:r>
              <a:endParaRPr sz="500"/>
            </a:p>
          </p:txBody>
        </p:sp>
        <p:sp>
          <p:nvSpPr>
            <p:cNvPr id="76" name="Google Shape;76;p15"/>
            <p:cNvSpPr txBox="1"/>
            <p:nvPr/>
          </p:nvSpPr>
          <p:spPr>
            <a:xfrm>
              <a:off x="549154" y="1832092"/>
              <a:ext cx="2433900" cy="19610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700"/>
                <a:buFont typeface="Arial"/>
                <a:buNone/>
              </a:pPr>
              <a:r>
                <a:rPr b="0" i="0" lang="en-GB" sz="700" u="non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Lorem Ipsum is simply dummy text of the printing and typesetting industry. Lorem Ipsum has been the industry's standard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