
<file path=[Content_Types].xml><?xml version="1.0" encoding="utf-8"?>
<Types xmlns="http://schemas.openxmlformats.org/package/2006/content-types">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 id="2147483661" r:id="rId5"/>
  </p:sldMasterIdLst>
  <p:notesMasterIdLst>
    <p:notesMasterId r:id="rId6"/>
  </p:notesMasterIdLst>
  <p:sldIdLst>
    <p:sldId id="256" r:id="rId7"/>
  </p:sldIdLst>
  <p:sldSz cy="5143500" cx="9144000"/>
  <p:notesSz cx="6858000" cy="9144000"/>
  <p:embeddedFontLst>
    <p:embeddedFont>
      <p:font typeface="Helvetica Neue"/>
      <p:regular r:id="rId8"/>
      <p:bold r:id="rId9"/>
      <p:italic r:id="rId10"/>
      <p:boldItalic r:id="rId11"/>
    </p:embeddedFont>
    <p:embeddedFont>
      <p:font typeface="Helvetica Neue Light"/>
      <p:regular r:id="rId12"/>
      <p:bold r:id="rId13"/>
      <p:italic r:id="rId14"/>
      <p:boldItalic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HelveticaNeue-boldItalic.fntdata"/><Relationship Id="rId10" Type="http://schemas.openxmlformats.org/officeDocument/2006/relationships/font" Target="fonts/HelveticaNeue-italic.fntdata"/><Relationship Id="rId13" Type="http://schemas.openxmlformats.org/officeDocument/2006/relationships/font" Target="fonts/HelveticaNeueLight-bold.fntdata"/><Relationship Id="rId12" Type="http://schemas.openxmlformats.org/officeDocument/2006/relationships/font" Target="fonts/HelveticaNeueLigh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HelveticaNeue-bold.fntdata"/><Relationship Id="rId15" Type="http://schemas.openxmlformats.org/officeDocument/2006/relationships/font" Target="fonts/HelveticaNeueLight-boldItalic.fntdata"/><Relationship Id="rId14" Type="http://schemas.openxmlformats.org/officeDocument/2006/relationships/font" Target="fonts/HelveticaNeueLight-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HelveticaNeue-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1aed566a23f_2_1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g1aed566a23f_2_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layout with centered title and subtitle placeholders"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57175" y="798909"/>
            <a:ext cx="2914650" cy="551259"/>
          </a:xfrm>
          <a:prstGeom prst="rect">
            <a:avLst/>
          </a:prstGeom>
          <a:noFill/>
          <a:ln>
            <a:noFill/>
          </a:ln>
        </p:spPr>
        <p:txBody>
          <a:bodyPr anchorCtr="0" anchor="ctr" bIns="19050" lIns="19050" spcFirstLastPara="1" rIns="19050" wrap="square" tIns="19050">
            <a:noAutofit/>
          </a:bodyPr>
          <a:lstStyle>
            <a:lvl1pPr lvl="0" algn="ctr">
              <a:lnSpc>
                <a:spcPct val="100000"/>
              </a:lnSpc>
              <a:spcBef>
                <a:spcPts val="0"/>
              </a:spcBef>
              <a:spcAft>
                <a:spcPts val="0"/>
              </a:spcAft>
              <a:buSzPts val="500"/>
              <a:buNone/>
              <a:defRPr/>
            </a:lvl1pPr>
            <a:lvl2pPr lvl="1" algn="ctr">
              <a:lnSpc>
                <a:spcPct val="100000"/>
              </a:lnSpc>
              <a:spcBef>
                <a:spcPts val="0"/>
              </a:spcBef>
              <a:spcAft>
                <a:spcPts val="0"/>
              </a:spcAft>
              <a:buSzPts val="500"/>
              <a:buNone/>
              <a:defRPr/>
            </a:lvl2pPr>
            <a:lvl3pPr lvl="2" algn="ctr">
              <a:lnSpc>
                <a:spcPct val="100000"/>
              </a:lnSpc>
              <a:spcBef>
                <a:spcPts val="0"/>
              </a:spcBef>
              <a:spcAft>
                <a:spcPts val="0"/>
              </a:spcAft>
              <a:buSzPts val="500"/>
              <a:buNone/>
              <a:defRPr/>
            </a:lvl3pPr>
            <a:lvl4pPr lvl="3" algn="ctr">
              <a:lnSpc>
                <a:spcPct val="100000"/>
              </a:lnSpc>
              <a:spcBef>
                <a:spcPts val="0"/>
              </a:spcBef>
              <a:spcAft>
                <a:spcPts val="0"/>
              </a:spcAft>
              <a:buSzPts val="500"/>
              <a:buNone/>
              <a:defRPr/>
            </a:lvl4pPr>
            <a:lvl5pPr lvl="4" algn="ctr">
              <a:lnSpc>
                <a:spcPct val="100000"/>
              </a:lnSpc>
              <a:spcBef>
                <a:spcPts val="0"/>
              </a:spcBef>
              <a:spcAft>
                <a:spcPts val="0"/>
              </a:spcAft>
              <a:buSzPts val="500"/>
              <a:buNone/>
              <a:defRPr/>
            </a:lvl5pPr>
            <a:lvl6pPr lvl="5" algn="ctr">
              <a:lnSpc>
                <a:spcPct val="100000"/>
              </a:lnSpc>
              <a:spcBef>
                <a:spcPts val="0"/>
              </a:spcBef>
              <a:spcAft>
                <a:spcPts val="0"/>
              </a:spcAft>
              <a:buSzPts val="500"/>
              <a:buNone/>
              <a:defRPr/>
            </a:lvl6pPr>
            <a:lvl7pPr lvl="6" algn="ctr">
              <a:lnSpc>
                <a:spcPct val="100000"/>
              </a:lnSpc>
              <a:spcBef>
                <a:spcPts val="0"/>
              </a:spcBef>
              <a:spcAft>
                <a:spcPts val="0"/>
              </a:spcAft>
              <a:buSzPts val="500"/>
              <a:buNone/>
              <a:defRPr/>
            </a:lvl7pPr>
            <a:lvl8pPr lvl="7" algn="ctr">
              <a:lnSpc>
                <a:spcPct val="100000"/>
              </a:lnSpc>
              <a:spcBef>
                <a:spcPts val="0"/>
              </a:spcBef>
              <a:spcAft>
                <a:spcPts val="0"/>
              </a:spcAft>
              <a:buSzPts val="500"/>
              <a:buNone/>
              <a:defRPr/>
            </a:lvl8pPr>
            <a:lvl9pPr lvl="8" algn="ctr">
              <a:lnSpc>
                <a:spcPct val="100000"/>
              </a:lnSpc>
              <a:spcBef>
                <a:spcPts val="0"/>
              </a:spcBef>
              <a:spcAft>
                <a:spcPts val="0"/>
              </a:spcAft>
              <a:buSzPts val="500"/>
              <a:buNone/>
              <a:defRPr/>
            </a:lvl9pPr>
          </a:lstStyle>
          <a:p/>
        </p:txBody>
      </p:sp>
      <p:sp>
        <p:nvSpPr>
          <p:cNvPr id="56" name="Google Shape;56;p14"/>
          <p:cNvSpPr txBox="1"/>
          <p:nvPr>
            <p:ph idx="1" type="subTitle"/>
          </p:nvPr>
        </p:nvSpPr>
        <p:spPr>
          <a:xfrm>
            <a:off x="514350" y="1457325"/>
            <a:ext cx="2400300" cy="657225"/>
          </a:xfrm>
          <a:prstGeom prst="rect">
            <a:avLst/>
          </a:prstGeom>
          <a:noFill/>
          <a:ln>
            <a:noFill/>
          </a:ln>
        </p:spPr>
        <p:txBody>
          <a:bodyPr anchorCtr="0" anchor="ctr" bIns="19050" lIns="19050" spcFirstLastPara="1" rIns="19050" wrap="square" tIns="19050">
            <a:noAutofit/>
          </a:bodyPr>
          <a:lstStyle>
            <a:lvl1pPr lvl="0" algn="l">
              <a:lnSpc>
                <a:spcPct val="100000"/>
              </a:lnSpc>
              <a:spcBef>
                <a:spcPts val="2200"/>
              </a:spcBef>
              <a:spcAft>
                <a:spcPts val="0"/>
              </a:spcAft>
              <a:buClr>
                <a:srgbClr val="000000"/>
              </a:buClr>
              <a:buSzPts val="800"/>
              <a:buChar char="•"/>
              <a:defRPr/>
            </a:lvl1pPr>
            <a:lvl2pPr lvl="1" algn="l">
              <a:lnSpc>
                <a:spcPct val="100000"/>
              </a:lnSpc>
              <a:spcBef>
                <a:spcPts val="2200"/>
              </a:spcBef>
              <a:spcAft>
                <a:spcPts val="0"/>
              </a:spcAft>
              <a:buClr>
                <a:srgbClr val="000000"/>
              </a:buClr>
              <a:buSzPts val="800"/>
              <a:buChar char="•"/>
              <a:defRPr/>
            </a:lvl2pPr>
            <a:lvl3pPr lvl="2" algn="l">
              <a:lnSpc>
                <a:spcPct val="100000"/>
              </a:lnSpc>
              <a:spcBef>
                <a:spcPts val="2200"/>
              </a:spcBef>
              <a:spcAft>
                <a:spcPts val="0"/>
              </a:spcAft>
              <a:buClr>
                <a:srgbClr val="000000"/>
              </a:buClr>
              <a:buSzPts val="800"/>
              <a:buChar char="•"/>
              <a:defRPr/>
            </a:lvl3pPr>
            <a:lvl4pPr lvl="3" algn="l">
              <a:lnSpc>
                <a:spcPct val="100000"/>
              </a:lnSpc>
              <a:spcBef>
                <a:spcPts val="2200"/>
              </a:spcBef>
              <a:spcAft>
                <a:spcPts val="0"/>
              </a:spcAft>
              <a:buClr>
                <a:srgbClr val="000000"/>
              </a:buClr>
              <a:buSzPts val="800"/>
              <a:buChar char="•"/>
              <a:defRPr/>
            </a:lvl4pPr>
            <a:lvl5pPr lvl="4" algn="l">
              <a:lnSpc>
                <a:spcPct val="100000"/>
              </a:lnSpc>
              <a:spcBef>
                <a:spcPts val="2200"/>
              </a:spcBef>
              <a:spcAft>
                <a:spcPts val="0"/>
              </a:spcAft>
              <a:buClr>
                <a:srgbClr val="000000"/>
              </a:buClr>
              <a:buSzPts val="800"/>
              <a:buChar char="•"/>
              <a:defRPr/>
            </a:lvl5pPr>
            <a:lvl6pPr lvl="5" algn="l">
              <a:lnSpc>
                <a:spcPct val="100000"/>
              </a:lnSpc>
              <a:spcBef>
                <a:spcPts val="2200"/>
              </a:spcBef>
              <a:spcAft>
                <a:spcPts val="0"/>
              </a:spcAft>
              <a:buClr>
                <a:srgbClr val="000000"/>
              </a:buClr>
              <a:buSzPts val="800"/>
              <a:buChar char="•"/>
              <a:defRPr/>
            </a:lvl6pPr>
            <a:lvl7pPr lvl="6" algn="l">
              <a:lnSpc>
                <a:spcPct val="100000"/>
              </a:lnSpc>
              <a:spcBef>
                <a:spcPts val="2200"/>
              </a:spcBef>
              <a:spcAft>
                <a:spcPts val="0"/>
              </a:spcAft>
              <a:buClr>
                <a:srgbClr val="000000"/>
              </a:buClr>
              <a:buSzPts val="800"/>
              <a:buChar char="•"/>
              <a:defRPr/>
            </a:lvl7pPr>
            <a:lvl8pPr lvl="7" algn="l">
              <a:lnSpc>
                <a:spcPct val="100000"/>
              </a:lnSpc>
              <a:spcBef>
                <a:spcPts val="2200"/>
              </a:spcBef>
              <a:spcAft>
                <a:spcPts val="0"/>
              </a:spcAft>
              <a:buClr>
                <a:srgbClr val="000000"/>
              </a:buClr>
              <a:buSzPts val="800"/>
              <a:buChar char="•"/>
              <a:defRPr/>
            </a:lvl8pPr>
            <a:lvl9pPr lvl="8" algn="l">
              <a:lnSpc>
                <a:spcPct val="100000"/>
              </a:lnSpc>
              <a:spcBef>
                <a:spcPts val="2200"/>
              </a:spcBef>
              <a:spcAft>
                <a:spcPts val="0"/>
              </a:spcAft>
              <a:buClr>
                <a:srgbClr val="000000"/>
              </a:buClr>
              <a:buSzPts val="800"/>
              <a:buChar char="•"/>
              <a:defRPr/>
            </a:lvl9pPr>
          </a:lstStyle>
          <a:p/>
        </p:txBody>
      </p:sp>
      <p:sp>
        <p:nvSpPr>
          <p:cNvPr id="57" name="Google Shape;57;p14"/>
          <p:cNvSpPr txBox="1"/>
          <p:nvPr>
            <p:ph idx="10" type="dt"/>
          </p:nvPr>
        </p:nvSpPr>
        <p:spPr>
          <a:xfrm>
            <a:off x="0" y="0"/>
            <a:ext cx="1125000" cy="1125000"/>
          </a:xfrm>
          <a:prstGeom prst="rect">
            <a:avLst/>
          </a:prstGeom>
          <a:noFill/>
          <a:ln>
            <a:noFill/>
          </a:ln>
        </p:spPr>
        <p:txBody>
          <a:bodyPr anchorCtr="0" anchor="t" bIns="17150" lIns="34275" spcFirstLastPara="1" rIns="34275" wrap="square" tIns="17150">
            <a:noAutofit/>
          </a:bodyPr>
          <a:lstStyle>
            <a:lvl1pPr lvl="0"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9pPr>
          </a:lstStyle>
          <a:p/>
        </p:txBody>
      </p:sp>
      <p:sp>
        <p:nvSpPr>
          <p:cNvPr id="58" name="Google Shape;58;p14"/>
          <p:cNvSpPr txBox="1"/>
          <p:nvPr>
            <p:ph idx="11" type="ftr"/>
          </p:nvPr>
        </p:nvSpPr>
        <p:spPr>
          <a:xfrm>
            <a:off x="0" y="0"/>
            <a:ext cx="1125000" cy="1125000"/>
          </a:xfrm>
          <a:prstGeom prst="rect">
            <a:avLst/>
          </a:prstGeom>
          <a:noFill/>
          <a:ln>
            <a:noFill/>
          </a:ln>
        </p:spPr>
        <p:txBody>
          <a:bodyPr anchorCtr="0" anchor="t" bIns="17150" lIns="34275" spcFirstLastPara="1" rIns="34275" wrap="square" tIns="17150">
            <a:noAutofit/>
          </a:bodyPr>
          <a:lstStyle>
            <a:lvl1pPr lvl="0"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SzPts val="500"/>
              <a:buNone/>
              <a:defRPr b="1" i="0" sz="1100" u="none" cap="none" strike="noStrike">
                <a:solidFill>
                  <a:srgbClr val="000000"/>
                </a:solidFill>
                <a:latin typeface="Helvetica Neue"/>
                <a:ea typeface="Helvetica Neue"/>
                <a:cs typeface="Helvetica Neue"/>
                <a:sym typeface="Helvetica Neue"/>
              </a:defRPr>
            </a:lvl9pPr>
          </a:lstStyle>
          <a:p/>
        </p:txBody>
      </p:sp>
      <p:sp>
        <p:nvSpPr>
          <p:cNvPr id="59" name="Google Shape;59;p14"/>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algn="ctr">
              <a:lnSpc>
                <a:spcPct val="100000"/>
              </a:lnSpc>
              <a:spcBef>
                <a:spcPts val="0"/>
              </a:spcBef>
              <a:spcAft>
                <a:spcPts val="0"/>
              </a:spcAft>
              <a:buNone/>
              <a:defRPr b="0" sz="900">
                <a:latin typeface="Helvetica Neue Light"/>
                <a:ea typeface="Helvetica Neue Light"/>
                <a:cs typeface="Helvetica Neue Light"/>
                <a:sym typeface="Helvetica Neue Light"/>
              </a:defRPr>
            </a:lvl1pPr>
            <a:lvl2pPr indent="0" lvl="1" marL="0" algn="ctr">
              <a:lnSpc>
                <a:spcPct val="100000"/>
              </a:lnSpc>
              <a:spcBef>
                <a:spcPts val="0"/>
              </a:spcBef>
              <a:spcAft>
                <a:spcPts val="0"/>
              </a:spcAft>
              <a:buNone/>
              <a:defRPr b="0" sz="900">
                <a:latin typeface="Helvetica Neue Light"/>
                <a:ea typeface="Helvetica Neue Light"/>
                <a:cs typeface="Helvetica Neue Light"/>
                <a:sym typeface="Helvetica Neue Light"/>
              </a:defRPr>
            </a:lvl2pPr>
            <a:lvl3pPr indent="0" lvl="2" marL="0" algn="ctr">
              <a:lnSpc>
                <a:spcPct val="100000"/>
              </a:lnSpc>
              <a:spcBef>
                <a:spcPts val="0"/>
              </a:spcBef>
              <a:spcAft>
                <a:spcPts val="0"/>
              </a:spcAft>
              <a:buNone/>
              <a:defRPr b="0" sz="900">
                <a:latin typeface="Helvetica Neue Light"/>
                <a:ea typeface="Helvetica Neue Light"/>
                <a:cs typeface="Helvetica Neue Light"/>
                <a:sym typeface="Helvetica Neue Light"/>
              </a:defRPr>
            </a:lvl3pPr>
            <a:lvl4pPr indent="0" lvl="3" marL="0" algn="ctr">
              <a:lnSpc>
                <a:spcPct val="100000"/>
              </a:lnSpc>
              <a:spcBef>
                <a:spcPts val="0"/>
              </a:spcBef>
              <a:spcAft>
                <a:spcPts val="0"/>
              </a:spcAft>
              <a:buNone/>
              <a:defRPr b="0" sz="900">
                <a:latin typeface="Helvetica Neue Light"/>
                <a:ea typeface="Helvetica Neue Light"/>
                <a:cs typeface="Helvetica Neue Light"/>
                <a:sym typeface="Helvetica Neue Light"/>
              </a:defRPr>
            </a:lvl4pPr>
            <a:lvl5pPr indent="0" lvl="4" marL="0" algn="ctr">
              <a:lnSpc>
                <a:spcPct val="100000"/>
              </a:lnSpc>
              <a:spcBef>
                <a:spcPts val="0"/>
              </a:spcBef>
              <a:spcAft>
                <a:spcPts val="0"/>
              </a:spcAft>
              <a:buNone/>
              <a:defRPr b="0" sz="900">
                <a:latin typeface="Helvetica Neue Light"/>
                <a:ea typeface="Helvetica Neue Light"/>
                <a:cs typeface="Helvetica Neue Light"/>
                <a:sym typeface="Helvetica Neue Light"/>
              </a:defRPr>
            </a:lvl5pPr>
            <a:lvl6pPr indent="0" lvl="5" marL="0" algn="ctr">
              <a:lnSpc>
                <a:spcPct val="100000"/>
              </a:lnSpc>
              <a:spcBef>
                <a:spcPts val="0"/>
              </a:spcBef>
              <a:spcAft>
                <a:spcPts val="0"/>
              </a:spcAft>
              <a:buNone/>
              <a:defRPr b="0" sz="900">
                <a:latin typeface="Helvetica Neue Light"/>
                <a:ea typeface="Helvetica Neue Light"/>
                <a:cs typeface="Helvetica Neue Light"/>
                <a:sym typeface="Helvetica Neue Light"/>
              </a:defRPr>
            </a:lvl6pPr>
            <a:lvl7pPr indent="0" lvl="6" marL="0" algn="ctr">
              <a:lnSpc>
                <a:spcPct val="100000"/>
              </a:lnSpc>
              <a:spcBef>
                <a:spcPts val="0"/>
              </a:spcBef>
              <a:spcAft>
                <a:spcPts val="0"/>
              </a:spcAft>
              <a:buNone/>
              <a:defRPr b="0" sz="900">
                <a:latin typeface="Helvetica Neue Light"/>
                <a:ea typeface="Helvetica Neue Light"/>
                <a:cs typeface="Helvetica Neue Light"/>
                <a:sym typeface="Helvetica Neue Light"/>
              </a:defRPr>
            </a:lvl7pPr>
            <a:lvl8pPr indent="0" lvl="7" marL="0" algn="ctr">
              <a:lnSpc>
                <a:spcPct val="100000"/>
              </a:lnSpc>
              <a:spcBef>
                <a:spcPts val="0"/>
              </a:spcBef>
              <a:spcAft>
                <a:spcPts val="0"/>
              </a:spcAft>
              <a:buNone/>
              <a:defRPr b="0" sz="900">
                <a:latin typeface="Helvetica Neue Light"/>
                <a:ea typeface="Helvetica Neue Light"/>
                <a:cs typeface="Helvetica Neue Light"/>
                <a:sym typeface="Helvetica Neue Light"/>
              </a:defRPr>
            </a:lvl8pPr>
            <a:lvl9pPr indent="0" lvl="8" marL="0" algn="ctr">
              <a:lnSpc>
                <a:spcPct val="100000"/>
              </a:lnSpc>
              <a:spcBef>
                <a:spcPts val="0"/>
              </a:spcBef>
              <a:spcAft>
                <a:spcPts val="0"/>
              </a:spcAft>
              <a:buNone/>
              <a:defRPr b="0" sz="900">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33413" y="133350"/>
            <a:ext cx="7877175" cy="857250"/>
          </a:xfrm>
          <a:prstGeom prst="rect">
            <a:avLst/>
          </a:prstGeom>
          <a:noFill/>
          <a:ln>
            <a:noFill/>
          </a:ln>
        </p:spPr>
        <p:txBody>
          <a:bodyPr anchorCtr="0" anchor="ctr" bIns="19050" lIns="19050" spcFirstLastPara="1" rIns="19050" wrap="square" tIns="19050">
            <a:noAutofit/>
          </a:bodyPr>
          <a:lstStyle>
            <a:lvl1pPr lvl="0"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1pPr>
            <a:lvl2pPr lvl="1"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2pPr>
            <a:lvl3pPr lvl="2"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3pPr>
            <a:lvl4pPr lvl="3"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4pPr>
            <a:lvl5pPr lvl="4"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5pPr>
            <a:lvl6pPr lvl="5"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6pPr>
            <a:lvl7pPr lvl="6"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7pPr>
            <a:lvl8pPr lvl="7"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8pPr>
            <a:lvl9pPr lvl="8" marR="0" rtl="0" algn="ctr">
              <a:lnSpc>
                <a:spcPct val="100000"/>
              </a:lnSpc>
              <a:spcBef>
                <a:spcPts val="0"/>
              </a:spcBef>
              <a:spcAft>
                <a:spcPts val="0"/>
              </a:spcAft>
              <a:buSzPts val="500"/>
              <a:buNone/>
              <a:defRPr b="0" i="0" sz="4200" u="none" cap="none" strike="noStrike">
                <a:solidFill>
                  <a:srgbClr val="000000"/>
                </a:solidFill>
                <a:latin typeface="Helvetica Neue"/>
                <a:ea typeface="Helvetica Neue"/>
                <a:cs typeface="Helvetica Neue"/>
                <a:sym typeface="Helvetica Neue"/>
              </a:defRPr>
            </a:lvl9pPr>
          </a:lstStyle>
          <a:p/>
        </p:txBody>
      </p:sp>
      <p:sp>
        <p:nvSpPr>
          <p:cNvPr id="52" name="Google Shape;52;p13"/>
          <p:cNvSpPr txBox="1"/>
          <p:nvPr>
            <p:ph idx="1" type="body"/>
          </p:nvPr>
        </p:nvSpPr>
        <p:spPr>
          <a:xfrm>
            <a:off x="633413" y="1181100"/>
            <a:ext cx="7877175" cy="3486150"/>
          </a:xfrm>
          <a:prstGeom prst="rect">
            <a:avLst/>
          </a:prstGeom>
          <a:noFill/>
          <a:ln>
            <a:noFill/>
          </a:ln>
        </p:spPr>
        <p:txBody>
          <a:bodyPr anchorCtr="0" anchor="ctr" bIns="19050" lIns="19050" spcFirstLastPara="1" rIns="19050" wrap="square" tIns="19050">
            <a:noAutofit/>
          </a:bodyPr>
          <a:lstStyle>
            <a:lvl1pPr indent="-381000" lvl="0" marL="457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1pPr>
            <a:lvl2pPr indent="-381000" lvl="1" marL="914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2pPr>
            <a:lvl3pPr indent="-381000" lvl="2" marL="1371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3pPr>
            <a:lvl4pPr indent="-381000" lvl="3" marL="1828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4pPr>
            <a:lvl5pPr indent="-381000" lvl="4" marL="22860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5pPr>
            <a:lvl6pPr indent="-381000" lvl="5" marL="27432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6pPr>
            <a:lvl7pPr indent="-381000" lvl="6" marL="32004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7pPr>
            <a:lvl8pPr indent="-381000" lvl="7" marL="36576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8pPr>
            <a:lvl9pPr indent="-381000" lvl="8" marL="4114800" marR="0" rtl="0" algn="l">
              <a:lnSpc>
                <a:spcPct val="100000"/>
              </a:lnSpc>
              <a:spcBef>
                <a:spcPts val="2200"/>
              </a:spcBef>
              <a:spcAft>
                <a:spcPts val="0"/>
              </a:spcAft>
              <a:buClr>
                <a:srgbClr val="000000"/>
              </a:buClr>
              <a:buSzPts val="2400"/>
              <a:buFont typeface="Helvetica Neue"/>
              <a:buChar char="•"/>
              <a:defRPr b="0" i="0" sz="2000" u="none" cap="none" strike="noStrike">
                <a:solidFill>
                  <a:srgbClr val="000000"/>
                </a:solidFill>
                <a:latin typeface="Helvetica Neue"/>
                <a:ea typeface="Helvetica Neue"/>
                <a:cs typeface="Helvetica Neue"/>
                <a:sym typeface="Helvetica Neue"/>
              </a:defRPr>
            </a:lvl9pPr>
          </a:lstStyle>
          <a:p/>
        </p:txBody>
      </p:sp>
      <p:sp>
        <p:nvSpPr>
          <p:cNvPr id="53" name="Google Shape;53;p13"/>
          <p:cNvSpPr txBox="1"/>
          <p:nvPr>
            <p:ph idx="12" type="sldNum"/>
          </p:nvPr>
        </p:nvSpPr>
        <p:spPr>
          <a:xfrm>
            <a:off x="4484489" y="4905375"/>
            <a:ext cx="169664" cy="172641"/>
          </a:xfrm>
          <a:prstGeom prst="rect">
            <a:avLst/>
          </a:prstGeom>
          <a:noFill/>
          <a:ln>
            <a:noFill/>
          </a:ln>
        </p:spPr>
        <p:txBody>
          <a:bodyPr anchorCtr="0" anchor="t" bIns="19050" lIns="19050" spcFirstLastPara="1" rIns="19050" wrap="square" tIns="19050">
            <a:noAutofit/>
          </a:bodyPr>
          <a:lstStyle>
            <a:lvl1pPr indent="0" lvl="0"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1pPr>
            <a:lvl2pPr indent="0" lvl="1"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2pPr>
            <a:lvl3pPr indent="0" lvl="2"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3pPr>
            <a:lvl4pPr indent="0" lvl="3"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4pPr>
            <a:lvl5pPr indent="0" lvl="4"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5pPr>
            <a:lvl6pPr indent="0" lvl="5"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6pPr>
            <a:lvl7pPr indent="0" lvl="6"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7pPr>
            <a:lvl8pPr indent="0" lvl="7"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8pPr>
            <a:lvl9pPr indent="0" lvl="8" marL="0" marR="0" rtl="0" algn="ctr">
              <a:lnSpc>
                <a:spcPct val="100000"/>
              </a:lnSpc>
              <a:spcBef>
                <a:spcPts val="0"/>
              </a:spcBef>
              <a:spcAft>
                <a:spcPts val="0"/>
              </a:spcAft>
              <a:buClr>
                <a:srgbClr val="000000"/>
              </a:buClr>
              <a:buSzPts val="900"/>
              <a:buFont typeface="Helvetica Neue Light"/>
              <a:buNone/>
              <a:defRPr b="0" i="0" sz="900" u="none" cap="none" strike="noStrike">
                <a:solidFill>
                  <a:srgbClr val="000000"/>
                </a:solidFill>
                <a:latin typeface="Helvetica Neue Light"/>
                <a:ea typeface="Helvetica Neue Light"/>
                <a:cs typeface="Helvetica Neue Light"/>
                <a:sym typeface="Helvetica Neue Light"/>
              </a:defRPr>
            </a:lvl9pPr>
          </a:lstStyle>
          <a:p>
            <a:pPr indent="0" lvl="0" marL="0" rtl="0" algn="ctr">
              <a:spcBef>
                <a:spcPts val="0"/>
              </a:spcBef>
              <a:spcAft>
                <a:spcPts val="0"/>
              </a:spcAft>
              <a:buNone/>
            </a:pPr>
            <a:fld id="{00000000-1234-1234-1234-123412341234}" type="slidenum">
              <a:rPr lang="en-GB"/>
              <a:t>‹#›</a:t>
            </a:fld>
            <a:endParaRPr sz="500">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5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3" name="Shape 63"/>
        <p:cNvGrpSpPr/>
        <p:nvPr/>
      </p:nvGrpSpPr>
      <p:grpSpPr>
        <a:xfrm>
          <a:off x="0" y="0"/>
          <a:ext cx="0" cy="0"/>
          <a:chOff x="0" y="0"/>
          <a:chExt cx="0" cy="0"/>
        </a:xfrm>
      </p:grpSpPr>
      <p:grpSp>
        <p:nvGrpSpPr>
          <p:cNvPr id="64" name="Google Shape;64;p15"/>
          <p:cNvGrpSpPr/>
          <p:nvPr/>
        </p:nvGrpSpPr>
        <p:grpSpPr>
          <a:xfrm>
            <a:off x="689372" y="488150"/>
            <a:ext cx="7764661" cy="4166598"/>
            <a:chOff x="0" y="-17"/>
            <a:chExt cx="20705447" cy="11111584"/>
          </a:xfrm>
        </p:grpSpPr>
        <p:sp>
          <p:nvSpPr>
            <p:cNvPr id="65" name="Google Shape;65;p15"/>
            <p:cNvSpPr/>
            <p:nvPr/>
          </p:nvSpPr>
          <p:spPr>
            <a:xfrm>
              <a:off x="899" y="2607303"/>
              <a:ext cx="5898700" cy="2965366"/>
            </a:xfrm>
            <a:custGeom>
              <a:rect b="b" l="l" r="r" t="t"/>
              <a:pathLst>
                <a:path extrusionOk="0" h="21516" w="21575">
                  <a:moveTo>
                    <a:pt x="0" y="21516"/>
                  </a:moveTo>
                  <a:lnTo>
                    <a:pt x="3859" y="21516"/>
                  </a:lnTo>
                  <a:cubicBezTo>
                    <a:pt x="3796" y="14328"/>
                    <a:pt x="6548" y="8271"/>
                    <a:pt x="10158" y="7649"/>
                  </a:cubicBezTo>
                  <a:cubicBezTo>
                    <a:pt x="14119" y="6967"/>
                    <a:pt x="17570" y="12957"/>
                    <a:pt x="17756" y="20835"/>
                  </a:cubicBezTo>
                  <a:lnTo>
                    <a:pt x="21575" y="20835"/>
                  </a:lnTo>
                  <a:cubicBezTo>
                    <a:pt x="21425" y="9182"/>
                    <a:pt x="16597" y="-84"/>
                    <a:pt x="10722" y="1"/>
                  </a:cubicBezTo>
                  <a:cubicBezTo>
                    <a:pt x="4770" y="87"/>
                    <a:pt x="-25" y="9709"/>
                    <a:pt x="0" y="21516"/>
                  </a:cubicBezTo>
                  <a:close/>
                </a:path>
              </a:pathLst>
            </a:custGeom>
            <a:solidFill>
              <a:srgbClr val="6A8DD2">
                <a:alpha val="22745"/>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66" name="Google Shape;66;p15"/>
            <p:cNvSpPr/>
            <p:nvPr/>
          </p:nvSpPr>
          <p:spPr>
            <a:xfrm>
              <a:off x="9686766" y="2608662"/>
              <a:ext cx="5898700" cy="2965366"/>
            </a:xfrm>
            <a:custGeom>
              <a:rect b="b" l="l" r="r" t="t"/>
              <a:pathLst>
                <a:path extrusionOk="0" h="21516" w="21575">
                  <a:moveTo>
                    <a:pt x="0" y="21516"/>
                  </a:moveTo>
                  <a:lnTo>
                    <a:pt x="3859" y="21516"/>
                  </a:lnTo>
                  <a:cubicBezTo>
                    <a:pt x="3796" y="14328"/>
                    <a:pt x="6548" y="8271"/>
                    <a:pt x="10158" y="7649"/>
                  </a:cubicBezTo>
                  <a:cubicBezTo>
                    <a:pt x="14119" y="6967"/>
                    <a:pt x="17570" y="12957"/>
                    <a:pt x="17756" y="20835"/>
                  </a:cubicBezTo>
                  <a:lnTo>
                    <a:pt x="21575" y="20835"/>
                  </a:lnTo>
                  <a:cubicBezTo>
                    <a:pt x="21425" y="9182"/>
                    <a:pt x="16597" y="-84"/>
                    <a:pt x="10722" y="1"/>
                  </a:cubicBezTo>
                  <a:cubicBezTo>
                    <a:pt x="4770" y="87"/>
                    <a:pt x="-25" y="9709"/>
                    <a:pt x="0" y="21516"/>
                  </a:cubicBezTo>
                  <a:close/>
                </a:path>
              </a:pathLst>
            </a:custGeom>
            <a:solidFill>
              <a:srgbClr val="CD6AA6">
                <a:alpha val="22745"/>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67" name="Google Shape;67;p15"/>
            <p:cNvSpPr/>
            <p:nvPr/>
          </p:nvSpPr>
          <p:spPr>
            <a:xfrm rot="10800000">
              <a:off x="14552020" y="5538899"/>
              <a:ext cx="5898700" cy="2965365"/>
            </a:xfrm>
            <a:custGeom>
              <a:rect b="b" l="l" r="r" t="t"/>
              <a:pathLst>
                <a:path extrusionOk="0" h="21516" w="21575">
                  <a:moveTo>
                    <a:pt x="0" y="21516"/>
                  </a:moveTo>
                  <a:lnTo>
                    <a:pt x="3859" y="21516"/>
                  </a:lnTo>
                  <a:cubicBezTo>
                    <a:pt x="3796" y="14328"/>
                    <a:pt x="6548" y="8271"/>
                    <a:pt x="10158" y="7649"/>
                  </a:cubicBezTo>
                  <a:cubicBezTo>
                    <a:pt x="14119" y="6967"/>
                    <a:pt x="17570" y="12957"/>
                    <a:pt x="17756" y="20835"/>
                  </a:cubicBezTo>
                  <a:lnTo>
                    <a:pt x="21575" y="20835"/>
                  </a:lnTo>
                  <a:cubicBezTo>
                    <a:pt x="21425" y="9182"/>
                    <a:pt x="16597" y="-84"/>
                    <a:pt x="10722" y="1"/>
                  </a:cubicBezTo>
                  <a:cubicBezTo>
                    <a:pt x="4770" y="87"/>
                    <a:pt x="-25" y="9709"/>
                    <a:pt x="0" y="21516"/>
                  </a:cubicBezTo>
                  <a:close/>
                </a:path>
              </a:pathLst>
            </a:custGeom>
            <a:solidFill>
              <a:srgbClr val="D8706C">
                <a:alpha val="22745"/>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68" name="Google Shape;68;p15"/>
            <p:cNvSpPr/>
            <p:nvPr/>
          </p:nvSpPr>
          <p:spPr>
            <a:xfrm>
              <a:off x="14535230" y="2611396"/>
              <a:ext cx="6170217" cy="3736680"/>
            </a:xfrm>
            <a:custGeom>
              <a:rect b="b" l="l" r="r" t="t"/>
              <a:pathLst>
                <a:path extrusionOk="0" h="21386" w="21600">
                  <a:moveTo>
                    <a:pt x="18820" y="21386"/>
                  </a:moveTo>
                  <a:lnTo>
                    <a:pt x="16038" y="16835"/>
                  </a:lnTo>
                  <a:lnTo>
                    <a:pt x="17017" y="16835"/>
                  </a:lnTo>
                  <a:cubicBezTo>
                    <a:pt x="17007" y="10650"/>
                    <a:pt x="13847" y="5656"/>
                    <a:pt x="10028" y="5960"/>
                  </a:cubicBezTo>
                  <a:cubicBezTo>
                    <a:pt x="8261" y="6101"/>
                    <a:pt x="6687" y="7378"/>
                    <a:pt x="5550" y="9329"/>
                  </a:cubicBezTo>
                  <a:cubicBezTo>
                    <a:pt x="4412" y="11283"/>
                    <a:pt x="3708" y="13918"/>
                    <a:pt x="3687" y="16817"/>
                  </a:cubicBezTo>
                  <a:lnTo>
                    <a:pt x="0" y="16842"/>
                  </a:lnTo>
                  <a:cubicBezTo>
                    <a:pt x="2" y="7689"/>
                    <a:pt x="4468" y="215"/>
                    <a:pt x="10059" y="5"/>
                  </a:cubicBezTo>
                  <a:cubicBezTo>
                    <a:pt x="15868" y="-214"/>
                    <a:pt x="20630" y="7395"/>
                    <a:pt x="20686" y="16835"/>
                  </a:cubicBezTo>
                  <a:lnTo>
                    <a:pt x="21600" y="16835"/>
                  </a:lnTo>
                  <a:lnTo>
                    <a:pt x="18820" y="21386"/>
                  </a:lnTo>
                  <a:close/>
                </a:path>
              </a:pathLst>
            </a:custGeom>
            <a:solidFill>
              <a:srgbClr val="EE7C76"/>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69" name="Google Shape;69;p15"/>
            <p:cNvSpPr/>
            <p:nvPr/>
          </p:nvSpPr>
          <p:spPr>
            <a:xfrm rot="10800000">
              <a:off x="4853838" y="5537498"/>
              <a:ext cx="5898701" cy="2965366"/>
            </a:xfrm>
            <a:custGeom>
              <a:rect b="b" l="l" r="r" t="t"/>
              <a:pathLst>
                <a:path extrusionOk="0" h="21516" w="21575">
                  <a:moveTo>
                    <a:pt x="0" y="21516"/>
                  </a:moveTo>
                  <a:lnTo>
                    <a:pt x="3859" y="21516"/>
                  </a:lnTo>
                  <a:cubicBezTo>
                    <a:pt x="3796" y="14328"/>
                    <a:pt x="6548" y="8271"/>
                    <a:pt x="10158" y="7649"/>
                  </a:cubicBezTo>
                  <a:cubicBezTo>
                    <a:pt x="14119" y="6967"/>
                    <a:pt x="17570" y="12957"/>
                    <a:pt x="17756" y="20835"/>
                  </a:cubicBezTo>
                  <a:lnTo>
                    <a:pt x="21575" y="20835"/>
                  </a:lnTo>
                  <a:cubicBezTo>
                    <a:pt x="21425" y="9182"/>
                    <a:pt x="16597" y="-84"/>
                    <a:pt x="10722" y="1"/>
                  </a:cubicBezTo>
                  <a:cubicBezTo>
                    <a:pt x="4770" y="87"/>
                    <a:pt x="-25" y="9709"/>
                    <a:pt x="0" y="21516"/>
                  </a:cubicBezTo>
                  <a:close/>
                </a:path>
              </a:pathLst>
            </a:custGeom>
            <a:solidFill>
              <a:srgbClr val="6B5BC5">
                <a:alpha val="22745"/>
              </a:srgbClr>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70" name="Google Shape;70;p15"/>
            <p:cNvSpPr/>
            <p:nvPr/>
          </p:nvSpPr>
          <p:spPr>
            <a:xfrm>
              <a:off x="9685866" y="4771975"/>
              <a:ext cx="6170217" cy="3732221"/>
            </a:xfrm>
            <a:custGeom>
              <a:rect b="b" l="l" r="r" t="t"/>
              <a:pathLst>
                <a:path extrusionOk="0" h="21386" w="21600">
                  <a:moveTo>
                    <a:pt x="18820" y="0"/>
                  </a:moveTo>
                  <a:lnTo>
                    <a:pt x="16038" y="4551"/>
                  </a:lnTo>
                  <a:lnTo>
                    <a:pt x="17017" y="4551"/>
                  </a:lnTo>
                  <a:cubicBezTo>
                    <a:pt x="17007" y="10736"/>
                    <a:pt x="13847" y="15730"/>
                    <a:pt x="10028" y="15426"/>
                  </a:cubicBezTo>
                  <a:cubicBezTo>
                    <a:pt x="8261" y="15285"/>
                    <a:pt x="6687" y="14008"/>
                    <a:pt x="5550" y="12057"/>
                  </a:cubicBezTo>
                  <a:cubicBezTo>
                    <a:pt x="4412" y="10103"/>
                    <a:pt x="3708" y="7468"/>
                    <a:pt x="3687" y="4569"/>
                  </a:cubicBezTo>
                  <a:lnTo>
                    <a:pt x="0" y="4544"/>
                  </a:lnTo>
                  <a:cubicBezTo>
                    <a:pt x="2" y="13697"/>
                    <a:pt x="4468" y="21171"/>
                    <a:pt x="10059" y="21381"/>
                  </a:cubicBezTo>
                  <a:cubicBezTo>
                    <a:pt x="15868" y="21600"/>
                    <a:pt x="20630" y="13991"/>
                    <a:pt x="20686" y="4551"/>
                  </a:cubicBezTo>
                  <a:lnTo>
                    <a:pt x="21600" y="4551"/>
                  </a:lnTo>
                  <a:lnTo>
                    <a:pt x="18820" y="0"/>
                  </a:lnTo>
                  <a:close/>
                </a:path>
              </a:pathLst>
            </a:custGeom>
            <a:solidFill>
              <a:srgbClr val="ED7BC0"/>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71" name="Google Shape;71;p15"/>
            <p:cNvSpPr/>
            <p:nvPr/>
          </p:nvSpPr>
          <p:spPr>
            <a:xfrm>
              <a:off x="4740862" y="2608662"/>
              <a:ext cx="6170217" cy="3736680"/>
            </a:xfrm>
            <a:custGeom>
              <a:rect b="b" l="l" r="r" t="t"/>
              <a:pathLst>
                <a:path extrusionOk="0" h="21386" w="21600">
                  <a:moveTo>
                    <a:pt x="18820" y="21386"/>
                  </a:moveTo>
                  <a:lnTo>
                    <a:pt x="16038" y="16835"/>
                  </a:lnTo>
                  <a:lnTo>
                    <a:pt x="17017" y="16835"/>
                  </a:lnTo>
                  <a:cubicBezTo>
                    <a:pt x="17007" y="10650"/>
                    <a:pt x="13847" y="5656"/>
                    <a:pt x="10028" y="5960"/>
                  </a:cubicBezTo>
                  <a:cubicBezTo>
                    <a:pt x="8261" y="6101"/>
                    <a:pt x="6687" y="7378"/>
                    <a:pt x="5550" y="9329"/>
                  </a:cubicBezTo>
                  <a:cubicBezTo>
                    <a:pt x="4412" y="11283"/>
                    <a:pt x="3708" y="13918"/>
                    <a:pt x="3687" y="16817"/>
                  </a:cubicBezTo>
                  <a:lnTo>
                    <a:pt x="0" y="16842"/>
                  </a:lnTo>
                  <a:cubicBezTo>
                    <a:pt x="2" y="7689"/>
                    <a:pt x="4468" y="215"/>
                    <a:pt x="10059" y="5"/>
                  </a:cubicBezTo>
                  <a:cubicBezTo>
                    <a:pt x="15868" y="-214"/>
                    <a:pt x="20630" y="7395"/>
                    <a:pt x="20686" y="16835"/>
                  </a:cubicBezTo>
                  <a:lnTo>
                    <a:pt x="21600" y="16835"/>
                  </a:lnTo>
                  <a:lnTo>
                    <a:pt x="18820" y="21386"/>
                  </a:lnTo>
                  <a:close/>
                </a:path>
              </a:pathLst>
            </a:custGeom>
            <a:solidFill>
              <a:srgbClr val="8470EF"/>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72" name="Google Shape;72;p15"/>
            <p:cNvSpPr/>
            <p:nvPr/>
          </p:nvSpPr>
          <p:spPr>
            <a:xfrm>
              <a:off x="0" y="4770616"/>
              <a:ext cx="6170216" cy="3732222"/>
            </a:xfrm>
            <a:custGeom>
              <a:rect b="b" l="l" r="r" t="t"/>
              <a:pathLst>
                <a:path extrusionOk="0" h="21386" w="21600">
                  <a:moveTo>
                    <a:pt x="18820" y="0"/>
                  </a:moveTo>
                  <a:lnTo>
                    <a:pt x="16038" y="4551"/>
                  </a:lnTo>
                  <a:lnTo>
                    <a:pt x="17017" y="4551"/>
                  </a:lnTo>
                  <a:cubicBezTo>
                    <a:pt x="17007" y="10736"/>
                    <a:pt x="13847" y="15730"/>
                    <a:pt x="10028" y="15426"/>
                  </a:cubicBezTo>
                  <a:cubicBezTo>
                    <a:pt x="8261" y="15285"/>
                    <a:pt x="6687" y="14008"/>
                    <a:pt x="5550" y="12057"/>
                  </a:cubicBezTo>
                  <a:cubicBezTo>
                    <a:pt x="4412" y="10103"/>
                    <a:pt x="3708" y="7468"/>
                    <a:pt x="3687" y="4569"/>
                  </a:cubicBezTo>
                  <a:lnTo>
                    <a:pt x="0" y="4544"/>
                  </a:lnTo>
                  <a:cubicBezTo>
                    <a:pt x="2" y="13697"/>
                    <a:pt x="4468" y="21171"/>
                    <a:pt x="10059" y="21381"/>
                  </a:cubicBezTo>
                  <a:cubicBezTo>
                    <a:pt x="15868" y="21600"/>
                    <a:pt x="20630" y="13991"/>
                    <a:pt x="20686" y="4551"/>
                  </a:cubicBezTo>
                  <a:lnTo>
                    <a:pt x="21600" y="4551"/>
                  </a:lnTo>
                  <a:lnTo>
                    <a:pt x="18820" y="0"/>
                  </a:lnTo>
                  <a:close/>
                </a:path>
              </a:pathLst>
            </a:custGeom>
            <a:solidFill>
              <a:srgbClr val="7DA6F1"/>
            </a:solidFill>
            <a:ln>
              <a:noFill/>
            </a:ln>
          </p:spPr>
          <p:txBody>
            <a:bodyPr anchorCtr="0" anchor="ctr" bIns="19050" lIns="19050" spcFirstLastPara="1" rIns="19050" wrap="square" tIns="19050">
              <a:noAutofit/>
            </a:bodyPr>
            <a:lstStyle/>
            <a:p>
              <a:pPr indent="0" lvl="0" marL="0" marR="0" rtl="0" algn="ctr">
                <a:lnSpc>
                  <a:spcPct val="100000"/>
                </a:lnSpc>
                <a:spcBef>
                  <a:spcPts val="0"/>
                </a:spcBef>
                <a:spcAft>
                  <a:spcPts val="0"/>
                </a:spcAft>
                <a:buNone/>
              </a:pPr>
              <a:r>
                <a:t/>
              </a:r>
              <a:endParaRPr b="1" i="0" sz="1100" u="none">
                <a:solidFill>
                  <a:srgbClr val="000000"/>
                </a:solidFill>
                <a:latin typeface="Helvetica Neue"/>
                <a:ea typeface="Helvetica Neue"/>
                <a:cs typeface="Helvetica Neue"/>
                <a:sym typeface="Helvetica Neue"/>
              </a:endParaRPr>
            </a:p>
          </p:txBody>
        </p:sp>
        <p:sp>
          <p:nvSpPr>
            <p:cNvPr id="73" name="Google Shape;73;p15"/>
            <p:cNvSpPr txBox="1"/>
            <p:nvPr/>
          </p:nvSpPr>
          <p:spPr>
            <a:xfrm>
              <a:off x="1716129" y="4999240"/>
              <a:ext cx="2503028" cy="1113087"/>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7DA6F1"/>
                </a:buClr>
                <a:buSzPts val="2700"/>
                <a:buFont typeface="Arial"/>
                <a:buNone/>
              </a:pPr>
              <a:r>
                <a:rPr b="0" i="0" lang="en-GB" sz="2700" u="none">
                  <a:solidFill>
                    <a:srgbClr val="7DA6F1"/>
                  </a:solidFill>
                  <a:latin typeface="Arial"/>
                  <a:ea typeface="Arial"/>
                  <a:cs typeface="Arial"/>
                  <a:sym typeface="Arial"/>
                </a:rPr>
                <a:t>S</a:t>
              </a:r>
              <a:endParaRPr sz="500"/>
            </a:p>
          </p:txBody>
        </p:sp>
        <p:sp>
          <p:nvSpPr>
            <p:cNvPr id="74" name="Google Shape;74;p15"/>
            <p:cNvSpPr txBox="1"/>
            <p:nvPr/>
          </p:nvSpPr>
          <p:spPr>
            <a:xfrm>
              <a:off x="6574456" y="4999240"/>
              <a:ext cx="2503029" cy="1113087"/>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8470EF"/>
                </a:buClr>
                <a:buSzPts val="2700"/>
                <a:buFont typeface="Arial"/>
                <a:buNone/>
              </a:pPr>
              <a:r>
                <a:rPr b="0" i="0" lang="en-GB" sz="2700" u="none">
                  <a:solidFill>
                    <a:srgbClr val="8470EF"/>
                  </a:solidFill>
                  <a:latin typeface="Arial"/>
                  <a:ea typeface="Arial"/>
                  <a:cs typeface="Arial"/>
                  <a:sym typeface="Arial"/>
                </a:rPr>
                <a:t>W</a:t>
              </a:r>
              <a:endParaRPr sz="500"/>
            </a:p>
          </p:txBody>
        </p:sp>
        <p:sp>
          <p:nvSpPr>
            <p:cNvPr id="75" name="Google Shape;75;p15"/>
            <p:cNvSpPr txBox="1"/>
            <p:nvPr/>
          </p:nvSpPr>
          <p:spPr>
            <a:xfrm>
              <a:off x="11432783" y="4999240"/>
              <a:ext cx="2503029" cy="1113087"/>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ED7BC0"/>
                </a:buClr>
                <a:buSzPts val="2700"/>
                <a:buFont typeface="Arial"/>
                <a:buNone/>
              </a:pPr>
              <a:r>
                <a:rPr b="0" i="0" lang="en-GB" sz="2700" u="none">
                  <a:solidFill>
                    <a:srgbClr val="ED7BC0"/>
                  </a:solidFill>
                  <a:latin typeface="Arial"/>
                  <a:ea typeface="Arial"/>
                  <a:cs typeface="Arial"/>
                  <a:sym typeface="Arial"/>
                </a:rPr>
                <a:t>O</a:t>
              </a:r>
              <a:endParaRPr sz="500"/>
            </a:p>
          </p:txBody>
        </p:sp>
        <p:sp>
          <p:nvSpPr>
            <p:cNvPr id="76" name="Google Shape;76;p15"/>
            <p:cNvSpPr txBox="1"/>
            <p:nvPr/>
          </p:nvSpPr>
          <p:spPr>
            <a:xfrm>
              <a:off x="16291111" y="4999240"/>
              <a:ext cx="2503028" cy="1113087"/>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EE7C76"/>
                </a:buClr>
                <a:buSzPts val="2700"/>
                <a:buFont typeface="Arial"/>
                <a:buNone/>
              </a:pPr>
              <a:r>
                <a:rPr b="0" i="0" lang="en-GB" sz="2700" u="none">
                  <a:solidFill>
                    <a:srgbClr val="EE7C76"/>
                  </a:solidFill>
                  <a:latin typeface="Arial"/>
                  <a:ea typeface="Arial"/>
                  <a:cs typeface="Arial"/>
                  <a:sym typeface="Arial"/>
                </a:rPr>
                <a:t>T</a:t>
              </a:r>
              <a:endParaRPr sz="500"/>
            </a:p>
          </p:txBody>
        </p:sp>
        <p:grpSp>
          <p:nvGrpSpPr>
            <p:cNvPr id="77" name="Google Shape;77;p15"/>
            <p:cNvGrpSpPr/>
            <p:nvPr/>
          </p:nvGrpSpPr>
          <p:grpSpPr>
            <a:xfrm>
              <a:off x="475101" y="8883783"/>
              <a:ext cx="4985085" cy="2227784"/>
              <a:chOff x="0" y="7"/>
              <a:chExt cx="4985085" cy="2227785"/>
            </a:xfrm>
          </p:grpSpPr>
          <p:sp>
            <p:nvSpPr>
              <p:cNvPr id="78" name="Google Shape;78;p15"/>
              <p:cNvSpPr txBox="1"/>
              <p:nvPr/>
            </p:nvSpPr>
            <p:spPr>
              <a:xfrm>
                <a:off x="368906" y="7"/>
                <a:ext cx="4247400" cy="6774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7DA6F1"/>
                  </a:buClr>
                  <a:buSzPts val="1400"/>
                  <a:buFont typeface="Arial"/>
                  <a:buNone/>
                </a:pPr>
                <a:r>
                  <a:rPr b="0" i="0" lang="en-GB" sz="1400" u="none">
                    <a:solidFill>
                      <a:srgbClr val="7DA6F1"/>
                    </a:solidFill>
                    <a:latin typeface="Arial"/>
                    <a:ea typeface="Arial"/>
                    <a:cs typeface="Arial"/>
                    <a:sym typeface="Arial"/>
                  </a:rPr>
                  <a:t>Strengths</a:t>
                </a:r>
                <a:endParaRPr sz="500"/>
              </a:p>
            </p:txBody>
          </p:sp>
          <p:sp>
            <p:nvSpPr>
              <p:cNvPr id="79" name="Google Shape;79;p15"/>
              <p:cNvSpPr txBox="1"/>
              <p:nvPr/>
            </p:nvSpPr>
            <p:spPr>
              <a:xfrm>
                <a:off x="0" y="800169"/>
                <a:ext cx="4985085" cy="14276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700"/>
                  <a:buFont typeface="Arial"/>
                  <a:buNone/>
                </a:pPr>
                <a:r>
                  <a:rPr b="0" i="0" lang="en-GB" sz="700" u="none">
                    <a:solidFill>
                      <a:srgbClr val="000000"/>
                    </a:solidFill>
                    <a:latin typeface="Arial"/>
                    <a:ea typeface="Arial"/>
                    <a:cs typeface="Arial"/>
                    <a:sym typeface="Arial"/>
                  </a:rPr>
                  <a:t>Lorem Ipsum is simply dummy text of the printing and typesetting industry. Lorem Ipsum has been the industry's standard dummy text ever since the 1500s, when an unknown printer typesetting, remaining essentially unchanged. </a:t>
                </a:r>
                <a:endParaRPr sz="500"/>
              </a:p>
            </p:txBody>
          </p:sp>
        </p:grpSp>
        <p:grpSp>
          <p:nvGrpSpPr>
            <p:cNvPr id="80" name="Google Shape;80;p15"/>
            <p:cNvGrpSpPr/>
            <p:nvPr/>
          </p:nvGrpSpPr>
          <p:grpSpPr>
            <a:xfrm>
              <a:off x="9911619" y="8883783"/>
              <a:ext cx="5545500" cy="2227784"/>
              <a:chOff x="-280136" y="7"/>
              <a:chExt cx="5545500" cy="2227785"/>
            </a:xfrm>
          </p:grpSpPr>
          <p:sp>
            <p:nvSpPr>
              <p:cNvPr id="81" name="Google Shape;81;p15"/>
              <p:cNvSpPr txBox="1"/>
              <p:nvPr/>
            </p:nvSpPr>
            <p:spPr>
              <a:xfrm>
                <a:off x="-280136" y="7"/>
                <a:ext cx="5545500" cy="6774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ED7BC0"/>
                  </a:buClr>
                  <a:buSzPts val="1400"/>
                  <a:buFont typeface="Arial"/>
                  <a:buNone/>
                </a:pPr>
                <a:r>
                  <a:rPr b="0" i="0" lang="en-GB" sz="1400" u="none">
                    <a:solidFill>
                      <a:srgbClr val="ED7BC0"/>
                    </a:solidFill>
                    <a:latin typeface="Arial"/>
                    <a:ea typeface="Arial"/>
                    <a:cs typeface="Arial"/>
                    <a:sym typeface="Arial"/>
                  </a:rPr>
                  <a:t>Opportunities</a:t>
                </a:r>
                <a:endParaRPr sz="500"/>
              </a:p>
            </p:txBody>
          </p:sp>
          <p:sp>
            <p:nvSpPr>
              <p:cNvPr id="82" name="Google Shape;82;p15"/>
              <p:cNvSpPr txBox="1"/>
              <p:nvPr/>
            </p:nvSpPr>
            <p:spPr>
              <a:xfrm>
                <a:off x="0" y="800169"/>
                <a:ext cx="4985085" cy="14276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700"/>
                  <a:buFont typeface="Arial"/>
                  <a:buNone/>
                </a:pPr>
                <a:r>
                  <a:rPr b="0" i="0" lang="en-GB" sz="700" u="none">
                    <a:solidFill>
                      <a:srgbClr val="000000"/>
                    </a:solidFill>
                    <a:latin typeface="Arial"/>
                    <a:ea typeface="Arial"/>
                    <a:cs typeface="Arial"/>
                    <a:sym typeface="Arial"/>
                  </a:rPr>
                  <a:t>Lorem Ipsum is simply dummy text of the printing and typesetting industry. Lorem Ipsum has been the industry's standard dummy text ever since the 1500s, when an unknown printer typesetting, remaining essentially unchanged. </a:t>
                </a:r>
                <a:endParaRPr sz="500"/>
              </a:p>
            </p:txBody>
          </p:sp>
        </p:grpSp>
        <p:grpSp>
          <p:nvGrpSpPr>
            <p:cNvPr id="83" name="Google Shape;83;p15"/>
            <p:cNvGrpSpPr/>
            <p:nvPr/>
          </p:nvGrpSpPr>
          <p:grpSpPr>
            <a:xfrm>
              <a:off x="5333428" y="-17"/>
              <a:ext cx="4985118" cy="2227809"/>
              <a:chOff x="0" y="-18"/>
              <a:chExt cx="4985118" cy="2227810"/>
            </a:xfrm>
          </p:grpSpPr>
          <p:sp>
            <p:nvSpPr>
              <p:cNvPr id="84" name="Google Shape;84;p15"/>
              <p:cNvSpPr txBox="1"/>
              <p:nvPr/>
            </p:nvSpPr>
            <p:spPr>
              <a:xfrm>
                <a:off x="18" y="-18"/>
                <a:ext cx="4985100" cy="6774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8470EF"/>
                  </a:buClr>
                  <a:buSzPts val="1400"/>
                  <a:buFont typeface="Arial"/>
                  <a:buNone/>
                </a:pPr>
                <a:r>
                  <a:rPr b="0" i="0" lang="en-GB" sz="1400" u="none">
                    <a:solidFill>
                      <a:srgbClr val="8470EF"/>
                    </a:solidFill>
                    <a:latin typeface="Arial"/>
                    <a:ea typeface="Arial"/>
                    <a:cs typeface="Arial"/>
                    <a:sym typeface="Arial"/>
                  </a:rPr>
                  <a:t>Weaknesses</a:t>
                </a:r>
                <a:endParaRPr sz="500"/>
              </a:p>
            </p:txBody>
          </p:sp>
          <p:sp>
            <p:nvSpPr>
              <p:cNvPr id="85" name="Google Shape;85;p15"/>
              <p:cNvSpPr txBox="1"/>
              <p:nvPr/>
            </p:nvSpPr>
            <p:spPr>
              <a:xfrm>
                <a:off x="0" y="800169"/>
                <a:ext cx="4985085" cy="14276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700"/>
                  <a:buFont typeface="Arial"/>
                  <a:buNone/>
                </a:pPr>
                <a:r>
                  <a:rPr b="0" i="0" lang="en-GB" sz="700" u="none">
                    <a:solidFill>
                      <a:srgbClr val="000000"/>
                    </a:solidFill>
                    <a:latin typeface="Arial"/>
                    <a:ea typeface="Arial"/>
                    <a:cs typeface="Arial"/>
                    <a:sym typeface="Arial"/>
                  </a:rPr>
                  <a:t>Lorem Ipsum is simply dummy text of the printing and typesetting industry. Lorem Ipsum has been the industry's standard dummy text ever since the 1500s, when an unknown printer typesetting, remaining essentially unchanged. </a:t>
                </a:r>
                <a:endParaRPr sz="500"/>
              </a:p>
            </p:txBody>
          </p:sp>
        </p:grpSp>
        <p:grpSp>
          <p:nvGrpSpPr>
            <p:cNvPr id="86" name="Google Shape;86;p15"/>
            <p:cNvGrpSpPr/>
            <p:nvPr/>
          </p:nvGrpSpPr>
          <p:grpSpPr>
            <a:xfrm>
              <a:off x="15050082" y="-17"/>
              <a:ext cx="4985085" cy="2227809"/>
              <a:chOff x="0" y="-18"/>
              <a:chExt cx="4985085" cy="2227810"/>
            </a:xfrm>
          </p:grpSpPr>
          <p:sp>
            <p:nvSpPr>
              <p:cNvPr id="87" name="Google Shape;87;p15"/>
              <p:cNvSpPr txBox="1"/>
              <p:nvPr/>
            </p:nvSpPr>
            <p:spPr>
              <a:xfrm>
                <a:off x="1075714" y="-18"/>
                <a:ext cx="2833500" cy="677400"/>
              </a:xfrm>
              <a:prstGeom prst="rect">
                <a:avLst/>
              </a:prstGeom>
              <a:noFill/>
              <a:ln>
                <a:noFill/>
              </a:ln>
            </p:spPr>
            <p:txBody>
              <a:bodyPr anchorCtr="0" anchor="ctr" bIns="19050" lIns="19050" spcFirstLastPara="1" rIns="19050" wrap="square" tIns="19050">
                <a:spAutoFit/>
              </a:bodyPr>
              <a:lstStyle/>
              <a:p>
                <a:pPr indent="0" lvl="0" marL="0" marR="0" rtl="0" algn="ctr">
                  <a:lnSpc>
                    <a:spcPct val="100000"/>
                  </a:lnSpc>
                  <a:spcBef>
                    <a:spcPts val="0"/>
                  </a:spcBef>
                  <a:spcAft>
                    <a:spcPts val="0"/>
                  </a:spcAft>
                  <a:buClr>
                    <a:srgbClr val="EE7C76"/>
                  </a:buClr>
                  <a:buSzPts val="1400"/>
                  <a:buFont typeface="Arial"/>
                  <a:buNone/>
                </a:pPr>
                <a:r>
                  <a:rPr b="0" i="0" lang="en-GB" sz="1400" u="none">
                    <a:solidFill>
                      <a:srgbClr val="EE7C76"/>
                    </a:solidFill>
                    <a:latin typeface="Arial"/>
                    <a:ea typeface="Arial"/>
                    <a:cs typeface="Arial"/>
                    <a:sym typeface="Arial"/>
                  </a:rPr>
                  <a:t>Threats</a:t>
                </a:r>
                <a:endParaRPr sz="500"/>
              </a:p>
            </p:txBody>
          </p:sp>
          <p:sp>
            <p:nvSpPr>
              <p:cNvPr id="88" name="Google Shape;88;p15"/>
              <p:cNvSpPr txBox="1"/>
              <p:nvPr/>
            </p:nvSpPr>
            <p:spPr>
              <a:xfrm>
                <a:off x="0" y="800169"/>
                <a:ext cx="4985085" cy="1427623"/>
              </a:xfrm>
              <a:prstGeom prst="rect">
                <a:avLst/>
              </a:prstGeom>
              <a:noFill/>
              <a:ln>
                <a:noFill/>
              </a:ln>
            </p:spPr>
            <p:txBody>
              <a:bodyPr anchorCtr="0" anchor="t" bIns="19050" lIns="19050" spcFirstLastPara="1" rIns="19050" wrap="square" tIns="19050">
                <a:spAutoFit/>
              </a:bodyPr>
              <a:lstStyle/>
              <a:p>
                <a:pPr indent="0" lvl="0" marL="0" marR="0" rtl="0" algn="ctr">
                  <a:lnSpc>
                    <a:spcPct val="100000"/>
                  </a:lnSpc>
                  <a:spcBef>
                    <a:spcPts val="0"/>
                  </a:spcBef>
                  <a:spcAft>
                    <a:spcPts val="0"/>
                  </a:spcAft>
                  <a:buClr>
                    <a:srgbClr val="000000"/>
                  </a:buClr>
                  <a:buSzPts val="700"/>
                  <a:buFont typeface="Arial"/>
                  <a:buNone/>
                </a:pPr>
                <a:r>
                  <a:rPr b="0" i="0" lang="en-GB" sz="700" u="none">
                    <a:solidFill>
                      <a:srgbClr val="000000"/>
                    </a:solidFill>
                    <a:latin typeface="Arial"/>
                    <a:ea typeface="Arial"/>
                    <a:cs typeface="Arial"/>
                    <a:sym typeface="Arial"/>
                  </a:rPr>
                  <a:t>Lorem Ipsum is simply dummy text of the printing and typesetting industry. Lorem Ipsum has been the industry's standard dummy text ever since the 1500s, when an unknown printer typesetting, remaining essentially unchanged. </a:t>
                </a:r>
                <a:endParaRPr sz="500"/>
              </a:p>
            </p:txBody>
          </p:sp>
        </p:gr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5D5D5"/>
      </a:lt2>
      <a:accent1>
        <a:srgbClr val="00A2FF"/>
      </a:accent1>
      <a:accent2>
        <a:srgbClr val="16E7CF"/>
      </a:accent2>
      <a:accent3>
        <a:srgbClr val="FFFFFF"/>
      </a:accent3>
      <a:accent4>
        <a:srgbClr val="00A2FF"/>
      </a:accent4>
      <a:accent5>
        <a:srgbClr val="16E7CF"/>
      </a:accent5>
      <a:accent6>
        <a:srgbClr val="FFFFFF"/>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