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49eb0a8d9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49eb0a8d9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1598414" y="924520"/>
            <a:ext cx="5946576" cy="3293864"/>
            <a:chOff x="0" y="-1"/>
            <a:chExt cx="15857496" cy="8782721"/>
          </a:xfrm>
        </p:grpSpPr>
        <p:grpSp>
          <p:nvGrpSpPr>
            <p:cNvPr id="65" name="Google Shape;65;p15"/>
            <p:cNvGrpSpPr/>
            <p:nvPr/>
          </p:nvGrpSpPr>
          <p:grpSpPr>
            <a:xfrm rot="-5400000">
              <a:off x="6587771" y="-3413085"/>
              <a:ext cx="2467414" cy="15642956"/>
              <a:chOff x="0" y="0"/>
              <a:chExt cx="2467414" cy="15642956"/>
            </a:xfrm>
          </p:grpSpPr>
          <p:grpSp>
            <p:nvGrpSpPr>
              <p:cNvPr id="66" name="Google Shape;66;p15"/>
              <p:cNvGrpSpPr/>
              <p:nvPr/>
            </p:nvGrpSpPr>
            <p:grpSpPr>
              <a:xfrm>
                <a:off x="0" y="13012162"/>
                <a:ext cx="2467413" cy="2630794"/>
                <a:chOff x="0" y="0"/>
                <a:chExt cx="2467413" cy="2630794"/>
              </a:xfrm>
            </p:grpSpPr>
            <p:sp>
              <p:nvSpPr>
                <p:cNvPr id="67" name="Google Shape;67;p15"/>
                <p:cNvSpPr/>
                <p:nvPr/>
              </p:nvSpPr>
              <p:spPr>
                <a:xfrm rot="10800000">
                  <a:off x="4887" y="122048"/>
                  <a:ext cx="2457640" cy="2499766"/>
                </a:xfrm>
                <a:custGeom>
                  <a:rect b="b" l="l" r="r" t="t"/>
                  <a:pathLst>
                    <a:path extrusionOk="0" h="21600" w="2160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DDB87A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68" name="Google Shape;68;p15"/>
                <p:cNvSpPr/>
                <p:nvPr/>
              </p:nvSpPr>
              <p:spPr>
                <a:xfrm>
                  <a:off x="1011452" y="2167412"/>
                  <a:ext cx="450011" cy="463382"/>
                </a:xfrm>
                <a:custGeom>
                  <a:rect b="b" l="l" r="r" t="t"/>
                  <a:pathLst>
                    <a:path extrusionOk="0" h="21600" w="21600">
                      <a:moveTo>
                        <a:pt x="10582" y="21600"/>
                      </a:moveTo>
                      <a:lnTo>
                        <a:pt x="0" y="0"/>
                      </a:lnTo>
                      <a:cubicBezTo>
                        <a:pt x="3606" y="553"/>
                        <a:pt x="7250" y="828"/>
                        <a:pt x="10901" y="822"/>
                      </a:cubicBezTo>
                      <a:cubicBezTo>
                        <a:pt x="14484" y="817"/>
                        <a:pt x="18061" y="542"/>
                        <a:pt x="21600" y="0"/>
                      </a:cubicBezTo>
                      <a:lnTo>
                        <a:pt x="10582" y="216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69" name="Google Shape;69;p15"/>
                <p:cNvGrpSpPr/>
                <p:nvPr/>
              </p:nvGrpSpPr>
              <p:grpSpPr>
                <a:xfrm>
                  <a:off x="0" y="0"/>
                  <a:ext cx="2467413" cy="223759"/>
                  <a:chOff x="0" y="0"/>
                  <a:chExt cx="2467413" cy="223759"/>
                </a:xfrm>
              </p:grpSpPr>
              <p:sp>
                <p:nvSpPr>
                  <p:cNvPr id="70" name="Google Shape;70;p15"/>
                  <p:cNvSpPr/>
                  <p:nvPr/>
                </p:nvSpPr>
                <p:spPr>
                  <a:xfrm>
                    <a:off x="0" y="0"/>
                    <a:ext cx="2467413" cy="223759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71" name="Google Shape;71;p15"/>
                  <p:cNvSpPr/>
                  <p:nvPr/>
                </p:nvSpPr>
                <p:spPr>
                  <a:xfrm>
                    <a:off x="1004709" y="80715"/>
                    <a:ext cx="457994" cy="6232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72" name="Google Shape;72;p15"/>
                <p:cNvSpPr/>
                <p:nvPr/>
              </p:nvSpPr>
              <p:spPr>
                <a:xfrm>
                  <a:off x="246313" y="189839"/>
                  <a:ext cx="982722" cy="2395000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21600"/>
                      </a:moveTo>
                      <a:lnTo>
                        <a:pt x="0" y="0"/>
                      </a:lnTo>
                      <a:cubicBezTo>
                        <a:pt x="2118" y="109"/>
                        <a:pt x="4243" y="197"/>
                        <a:pt x="6372" y="264"/>
                      </a:cubicBezTo>
                      <a:cubicBezTo>
                        <a:pt x="8343" y="326"/>
                        <a:pt x="10318" y="371"/>
                        <a:pt x="12295" y="397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FEFAD3">
                    <a:alpha val="2509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73" name="Google Shape;73;p15"/>
              <p:cNvGrpSpPr/>
              <p:nvPr/>
            </p:nvGrpSpPr>
            <p:grpSpPr>
              <a:xfrm>
                <a:off x="0" y="11479964"/>
                <a:ext cx="2467414" cy="1389589"/>
                <a:chOff x="0" y="0"/>
                <a:chExt cx="2467414" cy="1389589"/>
              </a:xfrm>
            </p:grpSpPr>
            <p:sp>
              <p:nvSpPr>
                <p:cNvPr id="74" name="Google Shape;74;p15"/>
                <p:cNvSpPr txBox="1"/>
                <p:nvPr/>
              </p:nvSpPr>
              <p:spPr>
                <a:xfrm>
                  <a:off x="1869" y="106170"/>
                  <a:ext cx="2463675" cy="1167220"/>
                </a:xfrm>
                <a:prstGeom prst="rect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>
                  <a:off x="0" y="1165830"/>
                  <a:ext cx="2467414" cy="223759"/>
                </a:xfrm>
                <a:prstGeom prst="ellipse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76" name="Google Shape;76;p15"/>
                <p:cNvGrpSpPr/>
                <p:nvPr/>
              </p:nvGrpSpPr>
              <p:grpSpPr>
                <a:xfrm>
                  <a:off x="0" y="0"/>
                  <a:ext cx="2467413" cy="223759"/>
                  <a:chOff x="0" y="0"/>
                  <a:chExt cx="2467413" cy="223759"/>
                </a:xfrm>
              </p:grpSpPr>
              <p:sp>
                <p:nvSpPr>
                  <p:cNvPr id="77" name="Google Shape;77;p15"/>
                  <p:cNvSpPr/>
                  <p:nvPr/>
                </p:nvSpPr>
                <p:spPr>
                  <a:xfrm>
                    <a:off x="0" y="0"/>
                    <a:ext cx="2467413" cy="223759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78" name="Google Shape;78;p15"/>
                  <p:cNvSpPr/>
                  <p:nvPr/>
                </p:nvSpPr>
                <p:spPr>
                  <a:xfrm>
                    <a:off x="1004709" y="80715"/>
                    <a:ext cx="457994" cy="6232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79" name="Google Shape;79;p15"/>
                <p:cNvSpPr/>
                <p:nvPr/>
              </p:nvSpPr>
              <p:spPr>
                <a:xfrm>
                  <a:off x="255120" y="185168"/>
                  <a:ext cx="554329" cy="1185001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015"/>
                      </a:moveTo>
                      <a:lnTo>
                        <a:pt x="0" y="0"/>
                      </a:lnTo>
                      <a:cubicBezTo>
                        <a:pt x="3833" y="236"/>
                        <a:pt x="7682" y="413"/>
                        <a:pt x="11540" y="531"/>
                      </a:cubicBezTo>
                      <a:cubicBezTo>
                        <a:pt x="14889" y="634"/>
                        <a:pt x="18244" y="692"/>
                        <a:pt x="21600" y="707"/>
                      </a:cubicBezTo>
                      <a:lnTo>
                        <a:pt x="21285" y="21600"/>
                      </a:lnTo>
                      <a:cubicBezTo>
                        <a:pt x="17710" y="21562"/>
                        <a:pt x="14136" y="21494"/>
                        <a:pt x="10566" y="21394"/>
                      </a:cubicBezTo>
                      <a:cubicBezTo>
                        <a:pt x="7079" y="21297"/>
                        <a:pt x="3597" y="21171"/>
                        <a:pt x="120" y="21015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80" name="Google Shape;80;p15"/>
              <p:cNvGrpSpPr/>
              <p:nvPr/>
            </p:nvGrpSpPr>
            <p:grpSpPr>
              <a:xfrm>
                <a:off x="0" y="8842867"/>
                <a:ext cx="2467414" cy="2502725"/>
                <a:chOff x="0" y="0"/>
                <a:chExt cx="2467414" cy="2502724"/>
              </a:xfrm>
            </p:grpSpPr>
            <p:sp>
              <p:nvSpPr>
                <p:cNvPr id="81" name="Google Shape;81;p15"/>
                <p:cNvSpPr/>
                <p:nvPr/>
              </p:nvSpPr>
              <p:spPr>
                <a:xfrm>
                  <a:off x="0" y="2278965"/>
                  <a:ext cx="2467414" cy="223759"/>
                </a:xfrm>
                <a:prstGeom prst="ellipse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2" name="Google Shape;82;p15"/>
                <p:cNvSpPr txBox="1"/>
                <p:nvPr/>
              </p:nvSpPr>
              <p:spPr>
                <a:xfrm>
                  <a:off x="1869" y="106753"/>
                  <a:ext cx="2463675" cy="2279773"/>
                </a:xfrm>
                <a:prstGeom prst="rect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83" name="Google Shape;83;p15"/>
                <p:cNvGrpSpPr/>
                <p:nvPr/>
              </p:nvGrpSpPr>
              <p:grpSpPr>
                <a:xfrm>
                  <a:off x="0" y="0"/>
                  <a:ext cx="2467413" cy="223759"/>
                  <a:chOff x="0" y="0"/>
                  <a:chExt cx="2467413" cy="223759"/>
                </a:xfrm>
              </p:grpSpPr>
              <p:sp>
                <p:nvSpPr>
                  <p:cNvPr id="84" name="Google Shape;84;p15"/>
                  <p:cNvSpPr/>
                  <p:nvPr/>
                </p:nvSpPr>
                <p:spPr>
                  <a:xfrm>
                    <a:off x="0" y="0"/>
                    <a:ext cx="2467413" cy="223759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85" name="Google Shape;85;p15"/>
                  <p:cNvSpPr/>
                  <p:nvPr/>
                </p:nvSpPr>
                <p:spPr>
                  <a:xfrm>
                    <a:off x="1004709" y="80715"/>
                    <a:ext cx="457994" cy="6232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86" name="Google Shape;86;p15"/>
                <p:cNvSpPr/>
                <p:nvPr/>
              </p:nvSpPr>
              <p:spPr>
                <a:xfrm>
                  <a:off x="255120" y="185168"/>
                  <a:ext cx="554329" cy="2298136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299"/>
                      </a:moveTo>
                      <a:lnTo>
                        <a:pt x="0" y="0"/>
                      </a:lnTo>
                      <a:cubicBezTo>
                        <a:pt x="3833" y="121"/>
                        <a:pt x="7682" y="213"/>
                        <a:pt x="11540" y="274"/>
                      </a:cubicBezTo>
                      <a:cubicBezTo>
                        <a:pt x="14889" y="327"/>
                        <a:pt x="18244" y="357"/>
                        <a:pt x="21600" y="364"/>
                      </a:cubicBezTo>
                      <a:lnTo>
                        <a:pt x="21285" y="21600"/>
                      </a:lnTo>
                      <a:cubicBezTo>
                        <a:pt x="17710" y="21581"/>
                        <a:pt x="14136" y="21545"/>
                        <a:pt x="10566" y="21494"/>
                      </a:cubicBezTo>
                      <a:cubicBezTo>
                        <a:pt x="7079" y="21444"/>
                        <a:pt x="3597" y="21379"/>
                        <a:pt x="120" y="21299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87" name="Google Shape;87;p15"/>
              <p:cNvGrpSpPr/>
              <p:nvPr/>
            </p:nvGrpSpPr>
            <p:grpSpPr>
              <a:xfrm>
                <a:off x="0" y="5020460"/>
                <a:ext cx="2467414" cy="3685236"/>
                <a:chOff x="0" y="0"/>
                <a:chExt cx="2467414" cy="3685235"/>
              </a:xfrm>
            </p:grpSpPr>
            <p:sp>
              <p:nvSpPr>
                <p:cNvPr id="88" name="Google Shape;88;p15"/>
                <p:cNvSpPr/>
                <p:nvPr/>
              </p:nvSpPr>
              <p:spPr>
                <a:xfrm>
                  <a:off x="0" y="3461476"/>
                  <a:ext cx="2467414" cy="223759"/>
                </a:xfrm>
                <a:prstGeom prst="ellipse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9" name="Google Shape;89;p15"/>
                <p:cNvSpPr txBox="1"/>
                <p:nvPr/>
              </p:nvSpPr>
              <p:spPr>
                <a:xfrm>
                  <a:off x="1869" y="124714"/>
                  <a:ext cx="2463675" cy="3444322"/>
                </a:xfrm>
                <a:prstGeom prst="rect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90" name="Google Shape;90;p15"/>
                <p:cNvGrpSpPr/>
                <p:nvPr/>
              </p:nvGrpSpPr>
              <p:grpSpPr>
                <a:xfrm>
                  <a:off x="0" y="0"/>
                  <a:ext cx="2467413" cy="223759"/>
                  <a:chOff x="0" y="0"/>
                  <a:chExt cx="2467413" cy="223759"/>
                </a:xfrm>
              </p:grpSpPr>
              <p:sp>
                <p:nvSpPr>
                  <p:cNvPr id="91" name="Google Shape;91;p15"/>
                  <p:cNvSpPr/>
                  <p:nvPr/>
                </p:nvSpPr>
                <p:spPr>
                  <a:xfrm>
                    <a:off x="0" y="0"/>
                    <a:ext cx="2467413" cy="223759"/>
                  </a:xfrm>
                  <a:prstGeom prst="ellipse">
                    <a:avLst/>
                  </a:prstGeom>
                  <a:solidFill>
                    <a:srgbClr val="FFE89F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  <p:sp>
                <p:nvSpPr>
                  <p:cNvPr id="92" name="Google Shape;92;p15"/>
                  <p:cNvSpPr/>
                  <p:nvPr/>
                </p:nvSpPr>
                <p:spPr>
                  <a:xfrm>
                    <a:off x="1004709" y="80715"/>
                    <a:ext cx="457994" cy="62328"/>
                  </a:xfrm>
                  <a:prstGeom prst="ellipse">
                    <a:avLst/>
                  </a:pr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anchorCtr="0" anchor="ctr" bIns="19050" lIns="19050" spcFirstLastPara="1" rIns="19050" wrap="square" tIns="19050">
                    <a:no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b="1" i="0" sz="1100" u="none">
                      <a:solidFill>
                        <a:srgbClr val="000000"/>
                      </a:solidFill>
                      <a:latin typeface="Helvetica Neue"/>
                      <a:ea typeface="Helvetica Neue"/>
                      <a:cs typeface="Helvetica Neue"/>
                      <a:sym typeface="Helvetica Neue"/>
                    </a:endParaRPr>
                  </a:p>
                </p:txBody>
              </p:sp>
            </p:grpSp>
            <p:sp>
              <p:nvSpPr>
                <p:cNvPr id="93" name="Google Shape;93;p15"/>
                <p:cNvSpPr/>
                <p:nvPr/>
              </p:nvSpPr>
              <p:spPr>
                <a:xfrm>
                  <a:off x="255120" y="190013"/>
                  <a:ext cx="554329" cy="3475801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401"/>
                      </a:moveTo>
                      <a:lnTo>
                        <a:pt x="0" y="0"/>
                      </a:lnTo>
                      <a:cubicBezTo>
                        <a:pt x="3833" y="80"/>
                        <a:pt x="7682" y="141"/>
                        <a:pt x="11540" y="181"/>
                      </a:cubicBezTo>
                      <a:cubicBezTo>
                        <a:pt x="14889" y="216"/>
                        <a:pt x="18244" y="236"/>
                        <a:pt x="21600" y="241"/>
                      </a:cubicBezTo>
                      <a:lnTo>
                        <a:pt x="21285" y="21600"/>
                      </a:lnTo>
                      <a:cubicBezTo>
                        <a:pt x="17710" y="21587"/>
                        <a:pt x="14136" y="21564"/>
                        <a:pt x="10566" y="21530"/>
                      </a:cubicBezTo>
                      <a:cubicBezTo>
                        <a:pt x="7079" y="21497"/>
                        <a:pt x="3597" y="21454"/>
                        <a:pt x="120" y="21401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grpSp>
            <p:nvGrpSpPr>
              <p:cNvPr id="94" name="Google Shape;94;p15"/>
              <p:cNvGrpSpPr/>
              <p:nvPr/>
            </p:nvGrpSpPr>
            <p:grpSpPr>
              <a:xfrm>
                <a:off x="0" y="0"/>
                <a:ext cx="2467414" cy="4883785"/>
                <a:chOff x="0" y="0"/>
                <a:chExt cx="2467414" cy="4883785"/>
              </a:xfrm>
            </p:grpSpPr>
            <p:sp>
              <p:nvSpPr>
                <p:cNvPr id="95" name="Google Shape;95;p15"/>
                <p:cNvSpPr/>
                <p:nvPr/>
              </p:nvSpPr>
              <p:spPr>
                <a:xfrm>
                  <a:off x="1247" y="63084"/>
                  <a:ext cx="2464918" cy="1892612"/>
                </a:xfrm>
                <a:prstGeom prst="roundRect">
                  <a:avLst>
                    <a:gd fmla="val 2762" name="adj"/>
                  </a:avLst>
                </a:prstGeom>
                <a:solidFill>
                  <a:srgbClr val="EC5D57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6" name="Google Shape;96;p15"/>
                <p:cNvSpPr/>
                <p:nvPr/>
              </p:nvSpPr>
              <p:spPr>
                <a:xfrm>
                  <a:off x="0" y="4660026"/>
                  <a:ext cx="2467414" cy="223759"/>
                </a:xfrm>
                <a:prstGeom prst="ellipse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7" name="Google Shape;97;p15"/>
                <p:cNvSpPr txBox="1"/>
                <p:nvPr/>
              </p:nvSpPr>
              <p:spPr>
                <a:xfrm>
                  <a:off x="1869" y="1527219"/>
                  <a:ext cx="2463675" cy="3240367"/>
                </a:xfrm>
                <a:prstGeom prst="rect">
                  <a:avLst/>
                </a:prstGeom>
                <a:solidFill>
                  <a:srgbClr val="F3CA64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8" name="Google Shape;98;p15"/>
                <p:cNvSpPr/>
                <p:nvPr/>
              </p:nvSpPr>
              <p:spPr>
                <a:xfrm>
                  <a:off x="125484" y="0"/>
                  <a:ext cx="2216444" cy="200999"/>
                </a:xfrm>
                <a:prstGeom prst="ellipse">
                  <a:avLst/>
                </a:prstGeom>
                <a:solidFill>
                  <a:srgbClr val="FFA89C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9" name="Google Shape;99;p15"/>
                <p:cNvSpPr/>
                <p:nvPr/>
              </p:nvSpPr>
              <p:spPr>
                <a:xfrm>
                  <a:off x="0" y="2143426"/>
                  <a:ext cx="2467413" cy="223759"/>
                </a:xfrm>
                <a:prstGeom prst="ellipse">
                  <a:avLst/>
                </a:prstGeom>
                <a:solidFill>
                  <a:srgbClr val="DCDEE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0" name="Google Shape;100;p15"/>
                <p:cNvSpPr txBox="1"/>
                <p:nvPr/>
              </p:nvSpPr>
              <p:spPr>
                <a:xfrm>
                  <a:off x="1868" y="1523174"/>
                  <a:ext cx="2463675" cy="732132"/>
                </a:xfrm>
                <a:prstGeom prst="rect">
                  <a:avLst/>
                </a:prstGeom>
                <a:solidFill>
                  <a:srgbClr val="DDDEE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1" name="Google Shape;101;p15"/>
                <p:cNvSpPr/>
                <p:nvPr/>
              </p:nvSpPr>
              <p:spPr>
                <a:xfrm>
                  <a:off x="0" y="1413114"/>
                  <a:ext cx="2467413" cy="223759"/>
                </a:xfrm>
                <a:prstGeom prst="ellipse">
                  <a:avLst/>
                </a:prstGeom>
                <a:solidFill>
                  <a:srgbClr val="DB665D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2" name="Google Shape;102;p15"/>
                <p:cNvSpPr/>
                <p:nvPr/>
              </p:nvSpPr>
              <p:spPr>
                <a:xfrm>
                  <a:off x="255120" y="306585"/>
                  <a:ext cx="554329" cy="4559214"/>
                </a:xfrm>
                <a:custGeom>
                  <a:rect b="b" l="l" r="r" t="t"/>
                  <a:pathLst>
                    <a:path extrusionOk="0" h="21600" w="21600">
                      <a:moveTo>
                        <a:pt x="120" y="21449"/>
                      </a:moveTo>
                      <a:lnTo>
                        <a:pt x="0" y="0"/>
                      </a:lnTo>
                      <a:cubicBezTo>
                        <a:pt x="3834" y="61"/>
                        <a:pt x="7682" y="106"/>
                        <a:pt x="11540" y="137"/>
                      </a:cubicBezTo>
                      <a:cubicBezTo>
                        <a:pt x="14889" y="164"/>
                        <a:pt x="18244" y="179"/>
                        <a:pt x="21600" y="182"/>
                      </a:cubicBezTo>
                      <a:lnTo>
                        <a:pt x="21285" y="21600"/>
                      </a:lnTo>
                      <a:cubicBezTo>
                        <a:pt x="17710" y="21590"/>
                        <a:pt x="14136" y="21573"/>
                        <a:pt x="10566" y="21547"/>
                      </a:cubicBezTo>
                      <a:cubicBezTo>
                        <a:pt x="7079" y="21522"/>
                        <a:pt x="3597" y="21489"/>
                        <a:pt x="120" y="21449"/>
                      </a:cubicBezTo>
                      <a:close/>
                    </a:path>
                  </a:pathLst>
                </a:custGeom>
                <a:solidFill>
                  <a:srgbClr val="FFFFFF">
                    <a:alpha val="10588"/>
                  </a:srgbClr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03" name="Google Shape;103;p15"/>
            <p:cNvGrpSpPr/>
            <p:nvPr/>
          </p:nvGrpSpPr>
          <p:grpSpPr>
            <a:xfrm>
              <a:off x="5138837" y="5727997"/>
              <a:ext cx="4254359" cy="3054149"/>
              <a:chOff x="-1" y="-1259312"/>
              <a:chExt cx="4254359" cy="3054149"/>
            </a:xfrm>
          </p:grpSpPr>
          <p:sp>
            <p:nvSpPr>
              <p:cNvPr id="104" name="Google Shape;104;p15"/>
              <p:cNvSpPr txBox="1"/>
              <p:nvPr/>
            </p:nvSpPr>
            <p:spPr>
              <a:xfrm>
                <a:off x="192912" y="-166255"/>
                <a:ext cx="4061446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30%</a:t>
                </a:r>
                <a:endParaRPr sz="500"/>
              </a:p>
            </p:txBody>
          </p:sp>
          <p:sp>
            <p:nvSpPr>
              <p:cNvPr id="105" name="Google Shape;105;p15"/>
              <p:cNvSpPr txBox="1"/>
              <p:nvPr/>
            </p:nvSpPr>
            <p:spPr>
              <a:xfrm>
                <a:off x="182449" y="633915"/>
                <a:ext cx="3573677" cy="11609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06" name="Google Shape;106;p15"/>
              <p:cNvCxnSpPr/>
              <p:nvPr/>
            </p:nvCxnSpPr>
            <p:spPr>
              <a:xfrm flipH="1" rot="10800000">
                <a:off x="-1" y="-1259312"/>
                <a:ext cx="2" cy="2996915"/>
              </a:xfrm>
              <a:prstGeom prst="straightConnector1">
                <a:avLst/>
              </a:prstGeom>
              <a:noFill/>
              <a:ln cap="flat" cmpd="sng" w="1905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7" name="Google Shape;107;p15"/>
            <p:cNvGrpSpPr/>
            <p:nvPr/>
          </p:nvGrpSpPr>
          <p:grpSpPr>
            <a:xfrm>
              <a:off x="8969619" y="-1"/>
              <a:ext cx="4254359" cy="3069915"/>
              <a:chOff x="-1" y="609599"/>
              <a:chExt cx="4254359" cy="3069915"/>
            </a:xfrm>
          </p:grpSpPr>
          <p:sp>
            <p:nvSpPr>
              <p:cNvPr id="108" name="Google Shape;108;p15"/>
              <p:cNvSpPr txBox="1"/>
              <p:nvPr/>
            </p:nvSpPr>
            <p:spPr>
              <a:xfrm>
                <a:off x="192912" y="609599"/>
                <a:ext cx="4061446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20%</a:t>
                </a:r>
                <a:endParaRPr sz="500"/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182449" y="1409769"/>
                <a:ext cx="357367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10" name="Google Shape;110;p15"/>
              <p:cNvCxnSpPr/>
              <p:nvPr/>
            </p:nvCxnSpPr>
            <p:spPr>
              <a:xfrm flipH="1" rot="10800000">
                <a:off x="-1" y="713620"/>
                <a:ext cx="2" cy="2965894"/>
              </a:xfrm>
              <a:prstGeom prst="straightConnector1">
                <a:avLst/>
              </a:prstGeom>
              <a:noFill/>
              <a:ln cap="flat" cmpd="sng" w="1905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1" name="Google Shape;111;p15"/>
            <p:cNvGrpSpPr/>
            <p:nvPr/>
          </p:nvGrpSpPr>
          <p:grpSpPr>
            <a:xfrm>
              <a:off x="11603137" y="5728571"/>
              <a:ext cx="4254359" cy="3054149"/>
              <a:chOff x="-1" y="-1259312"/>
              <a:chExt cx="4254359" cy="3054149"/>
            </a:xfrm>
          </p:grpSpPr>
          <p:sp>
            <p:nvSpPr>
              <p:cNvPr id="112" name="Google Shape;112;p15"/>
              <p:cNvSpPr txBox="1"/>
              <p:nvPr/>
            </p:nvSpPr>
            <p:spPr>
              <a:xfrm>
                <a:off x="192912" y="-166255"/>
                <a:ext cx="4061446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10%</a:t>
                </a:r>
                <a:endParaRPr sz="500"/>
              </a:p>
            </p:txBody>
          </p:sp>
          <p:sp>
            <p:nvSpPr>
              <p:cNvPr id="113" name="Google Shape;113;p15"/>
              <p:cNvSpPr txBox="1"/>
              <p:nvPr/>
            </p:nvSpPr>
            <p:spPr>
              <a:xfrm>
                <a:off x="182449" y="633915"/>
                <a:ext cx="3573677" cy="11609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14" name="Google Shape;114;p15"/>
              <p:cNvCxnSpPr/>
              <p:nvPr/>
            </p:nvCxnSpPr>
            <p:spPr>
              <a:xfrm flipH="1" rot="10800000">
                <a:off x="-1" y="-1259312"/>
                <a:ext cx="2" cy="2996915"/>
              </a:xfrm>
              <a:prstGeom prst="straightConnector1">
                <a:avLst/>
              </a:prstGeom>
              <a:noFill/>
              <a:ln cap="flat" cmpd="sng" w="1905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5" name="Google Shape;115;p15"/>
            <p:cNvGrpSpPr/>
            <p:nvPr/>
          </p:nvGrpSpPr>
          <p:grpSpPr>
            <a:xfrm>
              <a:off x="147737" y="-1"/>
              <a:ext cx="4254359" cy="3069915"/>
              <a:chOff x="-1" y="609599"/>
              <a:chExt cx="4254359" cy="3069915"/>
            </a:xfrm>
          </p:grpSpPr>
          <p:sp>
            <p:nvSpPr>
              <p:cNvPr id="116" name="Google Shape;116;p15"/>
              <p:cNvSpPr txBox="1"/>
              <p:nvPr/>
            </p:nvSpPr>
            <p:spPr>
              <a:xfrm>
                <a:off x="192912" y="609599"/>
                <a:ext cx="4061446" cy="620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40%</a:t>
                </a:r>
                <a:endParaRPr sz="500"/>
              </a:p>
            </p:txBody>
          </p:sp>
          <p:sp>
            <p:nvSpPr>
              <p:cNvPr id="117" name="Google Shape;117;p15"/>
              <p:cNvSpPr txBox="1"/>
              <p:nvPr/>
            </p:nvSpPr>
            <p:spPr>
              <a:xfrm>
                <a:off x="182449" y="1409769"/>
                <a:ext cx="3573677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18" name="Google Shape;118;p15"/>
              <p:cNvCxnSpPr/>
              <p:nvPr/>
            </p:nvCxnSpPr>
            <p:spPr>
              <a:xfrm flipH="1" rot="10800000">
                <a:off x="-1" y="713620"/>
                <a:ext cx="2" cy="2965894"/>
              </a:xfrm>
              <a:prstGeom prst="straightConnector1">
                <a:avLst/>
              </a:prstGeom>
              <a:noFill/>
              <a:ln cap="flat" cmpd="sng" w="1905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