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aedcb88381_2_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1aedcb88381_2_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layout with centered title and subtitle placeholders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257175" y="798909"/>
            <a:ext cx="2914650" cy="551259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514350" y="1457325"/>
            <a:ext cx="2400300" cy="65722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lvl="1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lvl="2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lvl="3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lvl="4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lvl="5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lvl="6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lvl="7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lvl="8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0" type="dt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5"/>
          <p:cNvGrpSpPr/>
          <p:nvPr/>
        </p:nvGrpSpPr>
        <p:grpSpPr>
          <a:xfrm>
            <a:off x="3262908" y="264319"/>
            <a:ext cx="2943322" cy="4617839"/>
            <a:chOff x="0" y="0"/>
            <a:chExt cx="7849706" cy="12314696"/>
          </a:xfrm>
        </p:grpSpPr>
        <p:grpSp>
          <p:nvGrpSpPr>
            <p:cNvPr id="65" name="Google Shape;65;p15"/>
            <p:cNvGrpSpPr/>
            <p:nvPr/>
          </p:nvGrpSpPr>
          <p:grpSpPr>
            <a:xfrm>
              <a:off x="0" y="10243640"/>
              <a:ext cx="1942436" cy="2071056"/>
              <a:chOff x="0" y="0"/>
              <a:chExt cx="1942436" cy="2071055"/>
            </a:xfrm>
          </p:grpSpPr>
          <p:sp>
            <p:nvSpPr>
              <p:cNvPr id="66" name="Google Shape;66;p15"/>
              <p:cNvSpPr/>
              <p:nvPr/>
            </p:nvSpPr>
            <p:spPr>
              <a:xfrm rot="10800000">
                <a:off x="3847" y="96080"/>
                <a:ext cx="1934742" cy="1967906"/>
              </a:xfrm>
              <a:custGeom>
                <a:rect b="b" l="l" r="r" t="t"/>
                <a:pathLst>
                  <a:path extrusionOk="0" h="21600" w="2160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DDB87A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67" name="Google Shape;67;p15"/>
              <p:cNvSpPr/>
              <p:nvPr/>
            </p:nvSpPr>
            <p:spPr>
              <a:xfrm>
                <a:off x="796251" y="1706264"/>
                <a:ext cx="354265" cy="364791"/>
              </a:xfrm>
              <a:custGeom>
                <a:rect b="b" l="l" r="r" t="t"/>
                <a:pathLst>
                  <a:path extrusionOk="0" h="21600" w="21600">
                    <a:moveTo>
                      <a:pt x="10582" y="21600"/>
                    </a:moveTo>
                    <a:lnTo>
                      <a:pt x="0" y="0"/>
                    </a:lnTo>
                    <a:cubicBezTo>
                      <a:pt x="3606" y="553"/>
                      <a:pt x="7250" y="828"/>
                      <a:pt x="10901" y="822"/>
                    </a:cubicBezTo>
                    <a:cubicBezTo>
                      <a:pt x="14484" y="817"/>
                      <a:pt x="18061" y="542"/>
                      <a:pt x="21600" y="0"/>
                    </a:cubicBezTo>
                    <a:lnTo>
                      <a:pt x="10582" y="2160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grpSp>
            <p:nvGrpSpPr>
              <p:cNvPr id="68" name="Google Shape;68;p15"/>
              <p:cNvGrpSpPr/>
              <p:nvPr/>
            </p:nvGrpSpPr>
            <p:grpSpPr>
              <a:xfrm>
                <a:off x="0" y="0"/>
                <a:ext cx="1942436" cy="176151"/>
                <a:chOff x="0" y="0"/>
                <a:chExt cx="1942436" cy="176151"/>
              </a:xfrm>
            </p:grpSpPr>
            <p:sp>
              <p:nvSpPr>
                <p:cNvPr id="69" name="Google Shape;69;p15"/>
                <p:cNvSpPr/>
                <p:nvPr/>
              </p:nvSpPr>
              <p:spPr>
                <a:xfrm>
                  <a:off x="0" y="0"/>
                  <a:ext cx="1942436" cy="176151"/>
                </a:xfrm>
                <a:prstGeom prst="ellipse">
                  <a:avLst/>
                </a:prstGeom>
                <a:solidFill>
                  <a:srgbClr val="FFE89F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70" name="Google Shape;70;p15"/>
                <p:cNvSpPr/>
                <p:nvPr/>
              </p:nvSpPr>
              <p:spPr>
                <a:xfrm>
                  <a:off x="790943" y="63541"/>
                  <a:ext cx="360550" cy="4906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  <p:sp>
            <p:nvSpPr>
              <p:cNvPr id="71" name="Google Shape;71;p15"/>
              <p:cNvSpPr/>
              <p:nvPr/>
            </p:nvSpPr>
            <p:spPr>
              <a:xfrm>
                <a:off x="193906" y="149448"/>
                <a:ext cx="773635" cy="1885430"/>
              </a:xfrm>
              <a:custGeom>
                <a:rect b="b" l="l" r="r" t="t"/>
                <a:pathLst>
                  <a:path extrusionOk="0" h="21600" w="21600">
                    <a:moveTo>
                      <a:pt x="21600" y="21600"/>
                    </a:moveTo>
                    <a:lnTo>
                      <a:pt x="0" y="0"/>
                    </a:lnTo>
                    <a:cubicBezTo>
                      <a:pt x="2118" y="109"/>
                      <a:pt x="4243" y="197"/>
                      <a:pt x="6372" y="264"/>
                    </a:cubicBezTo>
                    <a:cubicBezTo>
                      <a:pt x="8343" y="326"/>
                      <a:pt x="10318" y="371"/>
                      <a:pt x="12295" y="397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FEFAD3">
                  <a:alpha val="25098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72" name="Google Shape;72;p15"/>
            <p:cNvGrpSpPr/>
            <p:nvPr/>
          </p:nvGrpSpPr>
          <p:grpSpPr>
            <a:xfrm>
              <a:off x="0" y="9037439"/>
              <a:ext cx="1942437" cy="1093935"/>
              <a:chOff x="0" y="0"/>
              <a:chExt cx="1942437" cy="1093935"/>
            </a:xfrm>
          </p:grpSpPr>
          <p:sp>
            <p:nvSpPr>
              <p:cNvPr id="73" name="Google Shape;73;p15"/>
              <p:cNvSpPr txBox="1"/>
              <p:nvPr/>
            </p:nvSpPr>
            <p:spPr>
              <a:xfrm>
                <a:off x="1472" y="83580"/>
                <a:ext cx="1939493" cy="918879"/>
              </a:xfrm>
              <a:prstGeom prst="rect">
                <a:avLst/>
              </a:prstGeom>
              <a:solidFill>
                <a:srgbClr val="F3CA6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4" name="Google Shape;74;p15"/>
              <p:cNvSpPr/>
              <p:nvPr/>
            </p:nvSpPr>
            <p:spPr>
              <a:xfrm>
                <a:off x="0" y="917783"/>
                <a:ext cx="1942437" cy="176152"/>
              </a:xfrm>
              <a:prstGeom prst="ellipse">
                <a:avLst/>
              </a:prstGeom>
              <a:solidFill>
                <a:srgbClr val="F3CA6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grpSp>
            <p:nvGrpSpPr>
              <p:cNvPr id="75" name="Google Shape;75;p15"/>
              <p:cNvGrpSpPr/>
              <p:nvPr/>
            </p:nvGrpSpPr>
            <p:grpSpPr>
              <a:xfrm>
                <a:off x="0" y="0"/>
                <a:ext cx="1942436" cy="176151"/>
                <a:chOff x="0" y="0"/>
                <a:chExt cx="1942436" cy="176151"/>
              </a:xfrm>
            </p:grpSpPr>
            <p:sp>
              <p:nvSpPr>
                <p:cNvPr id="76" name="Google Shape;76;p15"/>
                <p:cNvSpPr/>
                <p:nvPr/>
              </p:nvSpPr>
              <p:spPr>
                <a:xfrm>
                  <a:off x="0" y="0"/>
                  <a:ext cx="1942436" cy="176151"/>
                </a:xfrm>
                <a:prstGeom prst="ellipse">
                  <a:avLst/>
                </a:prstGeom>
                <a:solidFill>
                  <a:srgbClr val="FFE89F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77" name="Google Shape;77;p15"/>
                <p:cNvSpPr/>
                <p:nvPr/>
              </p:nvSpPr>
              <p:spPr>
                <a:xfrm>
                  <a:off x="790943" y="63541"/>
                  <a:ext cx="360550" cy="4906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  <p:sp>
            <p:nvSpPr>
              <p:cNvPr id="78" name="Google Shape;78;p15"/>
              <p:cNvSpPr/>
              <p:nvPr/>
            </p:nvSpPr>
            <p:spPr>
              <a:xfrm>
                <a:off x="200839" y="145770"/>
                <a:ext cx="436388" cy="932876"/>
              </a:xfrm>
              <a:custGeom>
                <a:rect b="b" l="l" r="r" t="t"/>
                <a:pathLst>
                  <a:path extrusionOk="0" h="21600" w="21600">
                    <a:moveTo>
                      <a:pt x="120" y="21015"/>
                    </a:moveTo>
                    <a:lnTo>
                      <a:pt x="0" y="0"/>
                    </a:lnTo>
                    <a:cubicBezTo>
                      <a:pt x="3833" y="236"/>
                      <a:pt x="7682" y="413"/>
                      <a:pt x="11540" y="531"/>
                    </a:cubicBezTo>
                    <a:cubicBezTo>
                      <a:pt x="14889" y="634"/>
                      <a:pt x="18244" y="692"/>
                      <a:pt x="21600" y="707"/>
                    </a:cubicBezTo>
                    <a:lnTo>
                      <a:pt x="21285" y="21600"/>
                    </a:lnTo>
                    <a:cubicBezTo>
                      <a:pt x="17710" y="21562"/>
                      <a:pt x="14136" y="21494"/>
                      <a:pt x="10566" y="21394"/>
                    </a:cubicBezTo>
                    <a:cubicBezTo>
                      <a:pt x="7079" y="21297"/>
                      <a:pt x="3597" y="21171"/>
                      <a:pt x="120" y="21015"/>
                    </a:cubicBezTo>
                    <a:close/>
                  </a:path>
                </a:pathLst>
              </a:custGeom>
              <a:solidFill>
                <a:srgbClr val="FFFFFF">
                  <a:alpha val="10588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79" name="Google Shape;79;p15"/>
            <p:cNvGrpSpPr/>
            <p:nvPr/>
          </p:nvGrpSpPr>
          <p:grpSpPr>
            <a:xfrm>
              <a:off x="0" y="6961422"/>
              <a:ext cx="1942437" cy="1970235"/>
              <a:chOff x="0" y="0"/>
              <a:chExt cx="1942437" cy="1970235"/>
            </a:xfrm>
          </p:grpSpPr>
          <p:sp>
            <p:nvSpPr>
              <p:cNvPr id="80" name="Google Shape;80;p15"/>
              <p:cNvSpPr/>
              <p:nvPr/>
            </p:nvSpPr>
            <p:spPr>
              <a:xfrm>
                <a:off x="0" y="1794083"/>
                <a:ext cx="1942437" cy="176152"/>
              </a:xfrm>
              <a:prstGeom prst="ellipse">
                <a:avLst/>
              </a:prstGeom>
              <a:solidFill>
                <a:srgbClr val="F3CA6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1" name="Google Shape;81;p15"/>
              <p:cNvSpPr txBox="1"/>
              <p:nvPr/>
            </p:nvSpPr>
            <p:spPr>
              <a:xfrm>
                <a:off x="1472" y="84039"/>
                <a:ext cx="1939493" cy="1794720"/>
              </a:xfrm>
              <a:prstGeom prst="rect">
                <a:avLst/>
              </a:prstGeom>
              <a:solidFill>
                <a:srgbClr val="F3CA6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grpSp>
            <p:nvGrpSpPr>
              <p:cNvPr id="82" name="Google Shape;82;p15"/>
              <p:cNvGrpSpPr/>
              <p:nvPr/>
            </p:nvGrpSpPr>
            <p:grpSpPr>
              <a:xfrm>
                <a:off x="0" y="0"/>
                <a:ext cx="1942436" cy="176151"/>
                <a:chOff x="0" y="0"/>
                <a:chExt cx="1942436" cy="176151"/>
              </a:xfrm>
            </p:grpSpPr>
            <p:sp>
              <p:nvSpPr>
                <p:cNvPr id="83" name="Google Shape;83;p15"/>
                <p:cNvSpPr/>
                <p:nvPr/>
              </p:nvSpPr>
              <p:spPr>
                <a:xfrm>
                  <a:off x="0" y="0"/>
                  <a:ext cx="1942436" cy="176151"/>
                </a:xfrm>
                <a:prstGeom prst="ellipse">
                  <a:avLst/>
                </a:prstGeom>
                <a:solidFill>
                  <a:srgbClr val="FFE89F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84" name="Google Shape;84;p15"/>
                <p:cNvSpPr/>
                <p:nvPr/>
              </p:nvSpPr>
              <p:spPr>
                <a:xfrm>
                  <a:off x="790943" y="63541"/>
                  <a:ext cx="360550" cy="4906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  <p:sp>
            <p:nvSpPr>
              <p:cNvPr id="85" name="Google Shape;85;p15"/>
              <p:cNvSpPr/>
              <p:nvPr/>
            </p:nvSpPr>
            <p:spPr>
              <a:xfrm>
                <a:off x="200839" y="145770"/>
                <a:ext cx="436388" cy="1809176"/>
              </a:xfrm>
              <a:custGeom>
                <a:rect b="b" l="l" r="r" t="t"/>
                <a:pathLst>
                  <a:path extrusionOk="0" h="21600" w="21600">
                    <a:moveTo>
                      <a:pt x="120" y="21299"/>
                    </a:moveTo>
                    <a:lnTo>
                      <a:pt x="0" y="0"/>
                    </a:lnTo>
                    <a:cubicBezTo>
                      <a:pt x="3833" y="121"/>
                      <a:pt x="7682" y="213"/>
                      <a:pt x="11540" y="274"/>
                    </a:cubicBezTo>
                    <a:cubicBezTo>
                      <a:pt x="14889" y="327"/>
                      <a:pt x="18244" y="357"/>
                      <a:pt x="21600" y="364"/>
                    </a:cubicBezTo>
                    <a:lnTo>
                      <a:pt x="21285" y="21600"/>
                    </a:lnTo>
                    <a:cubicBezTo>
                      <a:pt x="17710" y="21581"/>
                      <a:pt x="14136" y="21545"/>
                      <a:pt x="10566" y="21494"/>
                    </a:cubicBezTo>
                    <a:cubicBezTo>
                      <a:pt x="7079" y="21444"/>
                      <a:pt x="3597" y="21379"/>
                      <a:pt x="120" y="21299"/>
                    </a:cubicBezTo>
                    <a:close/>
                  </a:path>
                </a:pathLst>
              </a:custGeom>
              <a:solidFill>
                <a:srgbClr val="FFFFFF">
                  <a:alpha val="10588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86" name="Google Shape;86;p15"/>
            <p:cNvGrpSpPr/>
            <p:nvPr/>
          </p:nvGrpSpPr>
          <p:grpSpPr>
            <a:xfrm>
              <a:off x="0" y="3952287"/>
              <a:ext cx="1942437" cy="2901149"/>
              <a:chOff x="0" y="0"/>
              <a:chExt cx="1942437" cy="2901149"/>
            </a:xfrm>
          </p:grpSpPr>
          <p:sp>
            <p:nvSpPr>
              <p:cNvPr id="87" name="Google Shape;87;p15"/>
              <p:cNvSpPr/>
              <p:nvPr/>
            </p:nvSpPr>
            <p:spPr>
              <a:xfrm>
                <a:off x="0" y="2724998"/>
                <a:ext cx="1942437" cy="176151"/>
              </a:xfrm>
              <a:prstGeom prst="ellipse">
                <a:avLst/>
              </a:prstGeom>
              <a:solidFill>
                <a:srgbClr val="F3CA6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8" name="Google Shape;88;p15"/>
              <p:cNvSpPr txBox="1"/>
              <p:nvPr/>
            </p:nvSpPr>
            <p:spPr>
              <a:xfrm>
                <a:off x="1472" y="98179"/>
                <a:ext cx="1939493" cy="2711494"/>
              </a:xfrm>
              <a:prstGeom prst="rect">
                <a:avLst/>
              </a:prstGeom>
              <a:solidFill>
                <a:srgbClr val="F3CA6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grpSp>
            <p:nvGrpSpPr>
              <p:cNvPr id="89" name="Google Shape;89;p15"/>
              <p:cNvGrpSpPr/>
              <p:nvPr/>
            </p:nvGrpSpPr>
            <p:grpSpPr>
              <a:xfrm>
                <a:off x="0" y="0"/>
                <a:ext cx="1942436" cy="176151"/>
                <a:chOff x="0" y="0"/>
                <a:chExt cx="1942436" cy="176151"/>
              </a:xfrm>
            </p:grpSpPr>
            <p:sp>
              <p:nvSpPr>
                <p:cNvPr id="90" name="Google Shape;90;p15"/>
                <p:cNvSpPr/>
                <p:nvPr/>
              </p:nvSpPr>
              <p:spPr>
                <a:xfrm>
                  <a:off x="0" y="0"/>
                  <a:ext cx="1942436" cy="176151"/>
                </a:xfrm>
                <a:prstGeom prst="ellipse">
                  <a:avLst/>
                </a:prstGeom>
                <a:solidFill>
                  <a:srgbClr val="FFE89F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91" name="Google Shape;91;p15"/>
                <p:cNvSpPr/>
                <p:nvPr/>
              </p:nvSpPr>
              <p:spPr>
                <a:xfrm>
                  <a:off x="790943" y="63541"/>
                  <a:ext cx="360550" cy="49068"/>
                </a:xfrm>
                <a:prstGeom prst="ellipse">
                  <a:avLst/>
                </a:prstGeom>
                <a:solidFill>
                  <a:srgbClr val="000000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  <p:sp>
            <p:nvSpPr>
              <p:cNvPr id="92" name="Google Shape;92;p15"/>
              <p:cNvSpPr/>
              <p:nvPr/>
            </p:nvSpPr>
            <p:spPr>
              <a:xfrm>
                <a:off x="200839" y="149585"/>
                <a:ext cx="436388" cy="2736276"/>
              </a:xfrm>
              <a:custGeom>
                <a:rect b="b" l="l" r="r" t="t"/>
                <a:pathLst>
                  <a:path extrusionOk="0" h="21600" w="21600">
                    <a:moveTo>
                      <a:pt x="120" y="21401"/>
                    </a:moveTo>
                    <a:lnTo>
                      <a:pt x="0" y="0"/>
                    </a:lnTo>
                    <a:cubicBezTo>
                      <a:pt x="3833" y="80"/>
                      <a:pt x="7682" y="141"/>
                      <a:pt x="11540" y="181"/>
                    </a:cubicBezTo>
                    <a:cubicBezTo>
                      <a:pt x="14889" y="216"/>
                      <a:pt x="18244" y="236"/>
                      <a:pt x="21600" y="241"/>
                    </a:cubicBezTo>
                    <a:lnTo>
                      <a:pt x="21285" y="21600"/>
                    </a:lnTo>
                    <a:cubicBezTo>
                      <a:pt x="17710" y="21587"/>
                      <a:pt x="14136" y="21564"/>
                      <a:pt x="10566" y="21530"/>
                    </a:cubicBezTo>
                    <a:cubicBezTo>
                      <a:pt x="7079" y="21497"/>
                      <a:pt x="3597" y="21454"/>
                      <a:pt x="120" y="21401"/>
                    </a:cubicBezTo>
                    <a:close/>
                  </a:path>
                </a:pathLst>
              </a:custGeom>
              <a:solidFill>
                <a:srgbClr val="FFFFFF">
                  <a:alpha val="10588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93" name="Google Shape;93;p15"/>
            <p:cNvGrpSpPr/>
            <p:nvPr/>
          </p:nvGrpSpPr>
          <p:grpSpPr>
            <a:xfrm>
              <a:off x="2098560" y="9251283"/>
              <a:ext cx="5550748" cy="1961092"/>
              <a:chOff x="0" y="-1"/>
              <a:chExt cx="5550748" cy="1961093"/>
            </a:xfrm>
          </p:grpSpPr>
          <p:sp>
            <p:nvSpPr>
              <p:cNvPr id="94" name="Google Shape;94;p15"/>
              <p:cNvSpPr txBox="1"/>
              <p:nvPr/>
            </p:nvSpPr>
            <p:spPr>
              <a:xfrm>
                <a:off x="820948" y="-1"/>
                <a:ext cx="4729800" cy="677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DB665D"/>
                  </a:buClr>
                  <a:buSzPts val="1400"/>
                  <a:buFont typeface="Arial"/>
                  <a:buNone/>
                </a:pPr>
                <a:r>
                  <a:rPr b="0" i="0" lang="en-GB" sz="1400" u="none">
                    <a:solidFill>
                      <a:srgbClr val="DB665D"/>
                    </a:solidFill>
                    <a:latin typeface="Arial"/>
                    <a:ea typeface="Arial"/>
                    <a:cs typeface="Arial"/>
                    <a:sym typeface="Arial"/>
                  </a:rPr>
                  <a:t>Title text block </a:t>
                </a:r>
                <a:r>
                  <a:rPr b="1" i="0" lang="en-GB" sz="1400" u="none">
                    <a:solidFill>
                      <a:srgbClr val="DB665D"/>
                    </a:solidFill>
                    <a:latin typeface="Arial"/>
                    <a:ea typeface="Arial"/>
                    <a:cs typeface="Arial"/>
                    <a:sym typeface="Arial"/>
                  </a:rPr>
                  <a:t>10%</a:t>
                </a:r>
                <a:endParaRPr sz="500"/>
              </a:p>
            </p:txBody>
          </p:sp>
          <p:sp>
            <p:nvSpPr>
              <p:cNvPr id="95" name="Google Shape;95;p15"/>
              <p:cNvSpPr txBox="1"/>
              <p:nvPr/>
            </p:nvSpPr>
            <p:spPr>
              <a:xfrm>
                <a:off x="810522" y="800169"/>
                <a:ext cx="3573676" cy="11609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-GB" sz="700" u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is simply dummy text of the printing and typesetting industry. Lorem Ipsum has been the industry's standard dummy</a:t>
                </a:r>
                <a:endParaRPr sz="500"/>
              </a:p>
            </p:txBody>
          </p:sp>
          <p:cxnSp>
            <p:nvCxnSpPr>
              <p:cNvPr id="96" name="Google Shape;96;p15"/>
              <p:cNvCxnSpPr/>
              <p:nvPr/>
            </p:nvCxnSpPr>
            <p:spPr>
              <a:xfrm>
                <a:off x="0" y="333123"/>
                <a:ext cx="730600" cy="1"/>
              </a:xfrm>
              <a:prstGeom prst="straightConnector1">
                <a:avLst/>
              </a:prstGeom>
              <a:noFill/>
              <a:ln cap="flat" cmpd="sng" w="25400">
                <a:solidFill>
                  <a:srgbClr val="A6AAA9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97" name="Google Shape;97;p15"/>
            <p:cNvGrpSpPr/>
            <p:nvPr/>
          </p:nvGrpSpPr>
          <p:grpSpPr>
            <a:xfrm>
              <a:off x="2098560" y="4065083"/>
              <a:ext cx="5751146" cy="1961117"/>
              <a:chOff x="0" y="-26"/>
              <a:chExt cx="5751146" cy="1961118"/>
            </a:xfrm>
          </p:grpSpPr>
          <p:sp>
            <p:nvSpPr>
              <p:cNvPr id="98" name="Google Shape;98;p15"/>
              <p:cNvSpPr txBox="1"/>
              <p:nvPr/>
            </p:nvSpPr>
            <p:spPr>
              <a:xfrm>
                <a:off x="820946" y="-26"/>
                <a:ext cx="4930200" cy="677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DB665D"/>
                  </a:buClr>
                  <a:buSzPts val="1400"/>
                  <a:buFont typeface="Arial"/>
                  <a:buNone/>
                </a:pPr>
                <a:r>
                  <a:rPr b="0" i="0" lang="en-GB" sz="1400" u="none">
                    <a:solidFill>
                      <a:srgbClr val="DB665D"/>
                    </a:solidFill>
                    <a:latin typeface="Arial"/>
                    <a:ea typeface="Arial"/>
                    <a:cs typeface="Arial"/>
                    <a:sym typeface="Arial"/>
                  </a:rPr>
                  <a:t>Title text block </a:t>
                </a:r>
                <a:r>
                  <a:rPr b="1" i="0" lang="en-GB" sz="1400" u="none">
                    <a:solidFill>
                      <a:srgbClr val="DB665D"/>
                    </a:solidFill>
                    <a:latin typeface="Arial"/>
                    <a:ea typeface="Arial"/>
                    <a:cs typeface="Arial"/>
                    <a:sym typeface="Arial"/>
                  </a:rPr>
                  <a:t>30%</a:t>
                </a:r>
                <a:endParaRPr sz="500"/>
              </a:p>
            </p:txBody>
          </p:sp>
          <p:sp>
            <p:nvSpPr>
              <p:cNvPr id="99" name="Google Shape;99;p15"/>
              <p:cNvSpPr txBox="1"/>
              <p:nvPr/>
            </p:nvSpPr>
            <p:spPr>
              <a:xfrm>
                <a:off x="810522" y="800169"/>
                <a:ext cx="3573676" cy="11609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-GB" sz="700" u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is simply dummy text of the printing and typesetting industry. Lorem Ipsum has been the industry's standard dummy</a:t>
                </a:r>
                <a:endParaRPr sz="500"/>
              </a:p>
            </p:txBody>
          </p:sp>
          <p:cxnSp>
            <p:nvCxnSpPr>
              <p:cNvPr id="100" name="Google Shape;100;p15"/>
              <p:cNvCxnSpPr/>
              <p:nvPr/>
            </p:nvCxnSpPr>
            <p:spPr>
              <a:xfrm>
                <a:off x="0" y="333123"/>
                <a:ext cx="730600" cy="1"/>
              </a:xfrm>
              <a:prstGeom prst="straightConnector1">
                <a:avLst/>
              </a:prstGeom>
              <a:noFill/>
              <a:ln cap="flat" cmpd="sng" w="25400">
                <a:solidFill>
                  <a:srgbClr val="A6AAA9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01" name="Google Shape;101;p15"/>
            <p:cNvGrpSpPr/>
            <p:nvPr/>
          </p:nvGrpSpPr>
          <p:grpSpPr>
            <a:xfrm>
              <a:off x="0" y="0"/>
              <a:ext cx="1942437" cy="3844691"/>
              <a:chOff x="0" y="0"/>
              <a:chExt cx="1942437" cy="3844691"/>
            </a:xfrm>
          </p:grpSpPr>
          <p:sp>
            <p:nvSpPr>
              <p:cNvPr id="102" name="Google Shape;102;p15"/>
              <p:cNvSpPr/>
              <p:nvPr/>
            </p:nvSpPr>
            <p:spPr>
              <a:xfrm>
                <a:off x="982" y="49662"/>
                <a:ext cx="1940472" cy="1489932"/>
              </a:xfrm>
              <a:prstGeom prst="roundRect">
                <a:avLst>
                  <a:gd fmla="val 2762" name="adj"/>
                </a:avLst>
              </a:prstGeom>
              <a:solidFill>
                <a:srgbClr val="EC5D57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3" name="Google Shape;103;p15"/>
              <p:cNvSpPr/>
              <p:nvPr/>
            </p:nvSpPr>
            <p:spPr>
              <a:xfrm>
                <a:off x="0" y="3668539"/>
                <a:ext cx="1942437" cy="176152"/>
              </a:xfrm>
              <a:prstGeom prst="ellipse">
                <a:avLst/>
              </a:prstGeom>
              <a:solidFill>
                <a:srgbClr val="F3CA6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4" name="Google Shape;104;p15"/>
              <p:cNvSpPr txBox="1"/>
              <p:nvPr/>
            </p:nvSpPr>
            <p:spPr>
              <a:xfrm>
                <a:off x="1472" y="1202281"/>
                <a:ext cx="1939493" cy="2550934"/>
              </a:xfrm>
              <a:prstGeom prst="rect">
                <a:avLst/>
              </a:prstGeom>
              <a:solidFill>
                <a:srgbClr val="F3CA6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5" name="Google Shape;105;p15"/>
              <p:cNvSpPr/>
              <p:nvPr/>
            </p:nvSpPr>
            <p:spPr>
              <a:xfrm>
                <a:off x="98786" y="0"/>
                <a:ext cx="1744863" cy="158234"/>
              </a:xfrm>
              <a:prstGeom prst="ellipse">
                <a:avLst/>
              </a:prstGeom>
              <a:solidFill>
                <a:srgbClr val="FFA89C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6" name="Google Shape;106;p15"/>
              <p:cNvSpPr/>
              <p:nvPr/>
            </p:nvSpPr>
            <p:spPr>
              <a:xfrm>
                <a:off x="0" y="1687382"/>
                <a:ext cx="1942436" cy="176151"/>
              </a:xfrm>
              <a:prstGeom prst="ellipse">
                <a:avLst/>
              </a:prstGeom>
              <a:solidFill>
                <a:srgbClr val="DCDEE0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7" name="Google Shape;107;p15"/>
              <p:cNvSpPr txBox="1"/>
              <p:nvPr/>
            </p:nvSpPr>
            <p:spPr>
              <a:xfrm>
                <a:off x="1471" y="1199097"/>
                <a:ext cx="1939493" cy="576361"/>
              </a:xfrm>
              <a:prstGeom prst="rect">
                <a:avLst/>
              </a:prstGeom>
              <a:solidFill>
                <a:srgbClr val="DDDEE0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8" name="Google Shape;108;p15"/>
              <p:cNvSpPr/>
              <p:nvPr/>
            </p:nvSpPr>
            <p:spPr>
              <a:xfrm>
                <a:off x="0" y="1112454"/>
                <a:ext cx="1942436" cy="176151"/>
              </a:xfrm>
              <a:prstGeom prst="ellipse">
                <a:avLst/>
              </a:prstGeom>
              <a:solidFill>
                <a:srgbClr val="DB665D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9" name="Google Shape;109;p15"/>
              <p:cNvSpPr/>
              <p:nvPr/>
            </p:nvSpPr>
            <p:spPr>
              <a:xfrm>
                <a:off x="200839" y="241355"/>
                <a:ext cx="436388" cy="3589177"/>
              </a:xfrm>
              <a:custGeom>
                <a:rect b="b" l="l" r="r" t="t"/>
                <a:pathLst>
                  <a:path extrusionOk="0" h="21600" w="21600">
                    <a:moveTo>
                      <a:pt x="120" y="21449"/>
                    </a:moveTo>
                    <a:lnTo>
                      <a:pt x="0" y="0"/>
                    </a:lnTo>
                    <a:cubicBezTo>
                      <a:pt x="3834" y="61"/>
                      <a:pt x="7682" y="106"/>
                      <a:pt x="11540" y="137"/>
                    </a:cubicBezTo>
                    <a:cubicBezTo>
                      <a:pt x="14889" y="164"/>
                      <a:pt x="18244" y="179"/>
                      <a:pt x="21600" y="182"/>
                    </a:cubicBezTo>
                    <a:lnTo>
                      <a:pt x="21285" y="21600"/>
                    </a:lnTo>
                    <a:cubicBezTo>
                      <a:pt x="17710" y="21590"/>
                      <a:pt x="14136" y="21573"/>
                      <a:pt x="10566" y="21547"/>
                    </a:cubicBezTo>
                    <a:cubicBezTo>
                      <a:pt x="7079" y="21522"/>
                      <a:pt x="3597" y="21489"/>
                      <a:pt x="120" y="21449"/>
                    </a:cubicBezTo>
                    <a:close/>
                  </a:path>
                </a:pathLst>
              </a:custGeom>
              <a:solidFill>
                <a:srgbClr val="FFFFFF">
                  <a:alpha val="10588"/>
                </a:srgbClr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110" name="Google Shape;110;p15"/>
            <p:cNvGrpSpPr/>
            <p:nvPr/>
          </p:nvGrpSpPr>
          <p:grpSpPr>
            <a:xfrm>
              <a:off x="2098560" y="156483"/>
              <a:ext cx="5550748" cy="1961093"/>
              <a:chOff x="0" y="-2"/>
              <a:chExt cx="5550748" cy="1961094"/>
            </a:xfrm>
          </p:grpSpPr>
          <p:sp>
            <p:nvSpPr>
              <p:cNvPr id="111" name="Google Shape;111;p15"/>
              <p:cNvSpPr txBox="1"/>
              <p:nvPr/>
            </p:nvSpPr>
            <p:spPr>
              <a:xfrm>
                <a:off x="820948" y="-2"/>
                <a:ext cx="4729800" cy="677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DB665D"/>
                  </a:buClr>
                  <a:buSzPts val="1400"/>
                  <a:buFont typeface="Arial"/>
                  <a:buNone/>
                </a:pPr>
                <a:r>
                  <a:rPr b="0" i="0" lang="en-GB" sz="1400" u="none">
                    <a:solidFill>
                      <a:srgbClr val="DB665D"/>
                    </a:solidFill>
                    <a:latin typeface="Arial"/>
                    <a:ea typeface="Arial"/>
                    <a:cs typeface="Arial"/>
                    <a:sym typeface="Arial"/>
                  </a:rPr>
                  <a:t>Title text block </a:t>
                </a:r>
                <a:r>
                  <a:rPr b="1" i="0" lang="en-GB" sz="1400" u="none">
                    <a:solidFill>
                      <a:srgbClr val="DB665D"/>
                    </a:solidFill>
                    <a:latin typeface="Arial"/>
                    <a:ea typeface="Arial"/>
                    <a:cs typeface="Arial"/>
                    <a:sym typeface="Arial"/>
                  </a:rPr>
                  <a:t>40%</a:t>
                </a:r>
                <a:endParaRPr sz="500"/>
              </a:p>
            </p:txBody>
          </p:sp>
          <p:sp>
            <p:nvSpPr>
              <p:cNvPr id="112" name="Google Shape;112;p15"/>
              <p:cNvSpPr txBox="1"/>
              <p:nvPr/>
            </p:nvSpPr>
            <p:spPr>
              <a:xfrm>
                <a:off x="810522" y="800169"/>
                <a:ext cx="3573676" cy="11609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-GB" sz="700" u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is simply dummy text of the printing and typesetting industry. Lorem Ipsum has been the industry's standard dummy</a:t>
                </a:r>
                <a:endParaRPr sz="500"/>
              </a:p>
            </p:txBody>
          </p:sp>
          <p:cxnSp>
            <p:nvCxnSpPr>
              <p:cNvPr id="113" name="Google Shape;113;p15"/>
              <p:cNvCxnSpPr/>
              <p:nvPr/>
            </p:nvCxnSpPr>
            <p:spPr>
              <a:xfrm>
                <a:off x="0" y="333123"/>
                <a:ext cx="730600" cy="1"/>
              </a:xfrm>
              <a:prstGeom prst="straightConnector1">
                <a:avLst/>
              </a:prstGeom>
              <a:noFill/>
              <a:ln cap="flat" cmpd="sng" w="25400">
                <a:solidFill>
                  <a:srgbClr val="A6AAA9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grpSp>
          <p:nvGrpSpPr>
            <p:cNvPr id="114" name="Google Shape;114;p15"/>
            <p:cNvGrpSpPr/>
            <p:nvPr/>
          </p:nvGrpSpPr>
          <p:grpSpPr>
            <a:xfrm>
              <a:off x="2098560" y="6966017"/>
              <a:ext cx="5550747" cy="1961069"/>
              <a:chOff x="0" y="22"/>
              <a:chExt cx="5550747" cy="1961070"/>
            </a:xfrm>
          </p:grpSpPr>
          <p:sp>
            <p:nvSpPr>
              <p:cNvPr id="115" name="Google Shape;115;p15"/>
              <p:cNvSpPr txBox="1"/>
              <p:nvPr/>
            </p:nvSpPr>
            <p:spPr>
              <a:xfrm>
                <a:off x="820947" y="22"/>
                <a:ext cx="4729800" cy="677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DB665D"/>
                  </a:buClr>
                  <a:buSzPts val="1400"/>
                  <a:buFont typeface="Arial"/>
                  <a:buNone/>
                </a:pPr>
                <a:r>
                  <a:rPr b="0" i="0" lang="en-GB" sz="1400" u="none">
                    <a:solidFill>
                      <a:srgbClr val="DB665D"/>
                    </a:solidFill>
                    <a:latin typeface="Arial"/>
                    <a:ea typeface="Arial"/>
                    <a:cs typeface="Arial"/>
                    <a:sym typeface="Arial"/>
                  </a:rPr>
                  <a:t>Title text block </a:t>
                </a:r>
                <a:r>
                  <a:rPr b="1" i="0" lang="en-GB" sz="1400" u="none">
                    <a:solidFill>
                      <a:srgbClr val="DB665D"/>
                    </a:solidFill>
                    <a:latin typeface="Arial"/>
                    <a:ea typeface="Arial"/>
                    <a:cs typeface="Arial"/>
                    <a:sym typeface="Arial"/>
                  </a:rPr>
                  <a:t>20%</a:t>
                </a:r>
                <a:endParaRPr sz="500"/>
              </a:p>
            </p:txBody>
          </p:sp>
          <p:sp>
            <p:nvSpPr>
              <p:cNvPr id="116" name="Google Shape;116;p15"/>
              <p:cNvSpPr txBox="1"/>
              <p:nvPr/>
            </p:nvSpPr>
            <p:spPr>
              <a:xfrm>
                <a:off x="810522" y="800169"/>
                <a:ext cx="3573676" cy="11609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-GB" sz="700" u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is simply dummy text of the printing and typesetting industry. Lorem Ipsum has been the industry's standard dummy</a:t>
                </a:r>
                <a:endParaRPr sz="500"/>
              </a:p>
            </p:txBody>
          </p:sp>
          <p:cxnSp>
            <p:nvCxnSpPr>
              <p:cNvPr id="117" name="Google Shape;117;p15"/>
              <p:cNvCxnSpPr/>
              <p:nvPr/>
            </p:nvCxnSpPr>
            <p:spPr>
              <a:xfrm>
                <a:off x="0" y="333123"/>
                <a:ext cx="730600" cy="1"/>
              </a:xfrm>
              <a:prstGeom prst="straightConnector1">
                <a:avLst/>
              </a:prstGeom>
              <a:noFill/>
              <a:ln cap="flat" cmpd="sng" w="25400">
                <a:solidFill>
                  <a:srgbClr val="A6AAA9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FFFFFF"/>
      </a:accent3>
      <a:accent4>
        <a:srgbClr val="00A2FF"/>
      </a:accent4>
      <a:accent5>
        <a:srgbClr val="16E7CF"/>
      </a:accent5>
      <a:accent6>
        <a:srgbClr val="FFFFFF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