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aed9d9897d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aed9d9897d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995363" y="372675"/>
            <a:ext cx="7508604" cy="4397564"/>
            <a:chOff x="0" y="25"/>
            <a:chExt cx="20024039" cy="11727097"/>
          </a:xfrm>
        </p:grpSpPr>
        <p:grpSp>
          <p:nvGrpSpPr>
            <p:cNvPr id="65" name="Google Shape;65;p15"/>
            <p:cNvGrpSpPr/>
            <p:nvPr/>
          </p:nvGrpSpPr>
          <p:grpSpPr>
            <a:xfrm>
              <a:off x="1913833" y="25"/>
              <a:ext cx="6083903" cy="1961067"/>
              <a:chOff x="0" y="24"/>
              <a:chExt cx="6083904" cy="1961068"/>
            </a:xfrm>
          </p:grpSpPr>
          <p:sp>
            <p:nvSpPr>
              <p:cNvPr id="66" name="Google Shape;66;p15"/>
              <p:cNvSpPr txBox="1"/>
              <p:nvPr/>
            </p:nvSpPr>
            <p:spPr>
              <a:xfrm>
                <a:off x="821004" y="24"/>
                <a:ext cx="52629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DBA55"/>
                  </a:buClr>
                  <a:buSzPts val="1400"/>
                  <a:buFont typeface="Arial"/>
                  <a:buNone/>
                </a:pPr>
                <a:r>
                  <a:rPr b="0" i="0" lang="en-GB" sz="1400" u="none" cap="none" strike="noStrike">
                    <a:solidFill>
                      <a:srgbClr val="8DBA55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 cap="none" strike="noStrike">
                    <a:solidFill>
                      <a:srgbClr val="8DBA55"/>
                    </a:solidFill>
                    <a:latin typeface="Arial"/>
                    <a:ea typeface="Arial"/>
                    <a:cs typeface="Arial"/>
                    <a:sym typeface="Arial"/>
                  </a:rPr>
                  <a:t>100%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810522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68" name="Google Shape;68;p15"/>
              <p:cNvCxnSpPr/>
              <p:nvPr/>
            </p:nvCxnSpPr>
            <p:spPr>
              <a:xfrm>
                <a:off x="0" y="333123"/>
                <a:ext cx="730600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" name="Google Shape;69;p15"/>
            <p:cNvGrpSpPr/>
            <p:nvPr/>
          </p:nvGrpSpPr>
          <p:grpSpPr>
            <a:xfrm>
              <a:off x="0" y="247999"/>
              <a:ext cx="1571184" cy="11479122"/>
              <a:chOff x="0" y="0"/>
              <a:chExt cx="1571184" cy="11479122"/>
            </a:xfrm>
          </p:grpSpPr>
          <p:grpSp>
            <p:nvGrpSpPr>
              <p:cNvPr id="70" name="Google Shape;70;p15"/>
              <p:cNvGrpSpPr/>
              <p:nvPr/>
            </p:nvGrpSpPr>
            <p:grpSpPr>
              <a:xfrm>
                <a:off x="0" y="9814783"/>
                <a:ext cx="1560978" cy="1664339"/>
                <a:chOff x="0" y="0"/>
                <a:chExt cx="1560978" cy="1664339"/>
              </a:xfrm>
            </p:grpSpPr>
            <p:sp>
              <p:nvSpPr>
                <p:cNvPr id="71" name="Google Shape;71;p15"/>
                <p:cNvSpPr/>
                <p:nvPr/>
              </p:nvSpPr>
              <p:spPr>
                <a:xfrm rot="10800000">
                  <a:off x="3092" y="77212"/>
                  <a:ext cx="1554794" cy="1581446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DDB87A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639882" y="1371186"/>
                  <a:ext cx="284694" cy="293153"/>
                </a:xfrm>
                <a:custGeom>
                  <a:rect b="b" l="l" r="r" t="t"/>
                  <a:pathLst>
                    <a:path extrusionOk="0" h="21600" w="21600">
                      <a:moveTo>
                        <a:pt x="10582" y="21600"/>
                      </a:moveTo>
                      <a:lnTo>
                        <a:pt x="0" y="0"/>
                      </a:lnTo>
                      <a:cubicBezTo>
                        <a:pt x="3606" y="553"/>
                        <a:pt x="7250" y="828"/>
                        <a:pt x="10901" y="822"/>
                      </a:cubicBezTo>
                      <a:cubicBezTo>
                        <a:pt x="14484" y="817"/>
                        <a:pt x="18061" y="542"/>
                        <a:pt x="21600" y="0"/>
                      </a:cubicBezTo>
                      <a:lnTo>
                        <a:pt x="10582" y="216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73" name="Google Shape;73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74" name="Google Shape;74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75" name="Google Shape;75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76" name="Google Shape;76;p15"/>
                <p:cNvSpPr/>
                <p:nvPr/>
              </p:nvSpPr>
              <p:spPr>
                <a:xfrm>
                  <a:off x="155827" y="120099"/>
                  <a:ext cx="621707" cy="1515167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21600"/>
                      </a:moveTo>
                      <a:lnTo>
                        <a:pt x="0" y="0"/>
                      </a:lnTo>
                      <a:cubicBezTo>
                        <a:pt x="2118" y="109"/>
                        <a:pt x="4243" y="197"/>
                        <a:pt x="6372" y="264"/>
                      </a:cubicBezTo>
                      <a:cubicBezTo>
                        <a:pt x="8343" y="326"/>
                        <a:pt x="10318" y="371"/>
                        <a:pt x="12295" y="39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FEFAD3">
                    <a:alpha val="2509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77" name="Google Shape;77;p15"/>
              <p:cNvGrpSpPr/>
              <p:nvPr/>
            </p:nvGrpSpPr>
            <p:grpSpPr>
              <a:xfrm>
                <a:off x="10205" y="8834449"/>
                <a:ext cx="1560979" cy="879107"/>
                <a:chOff x="0" y="0"/>
                <a:chExt cx="1560978" cy="879106"/>
              </a:xfrm>
            </p:grpSpPr>
            <p:sp>
              <p:nvSpPr>
                <p:cNvPr id="78" name="Google Shape;78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80" name="Google Shape;80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81" name="Google Shape;81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82" name="Google Shape;82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83" name="Google Shape;83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84" name="Google Shape;84;p15"/>
              <p:cNvGrpSpPr/>
              <p:nvPr/>
            </p:nvGrpSpPr>
            <p:grpSpPr>
              <a:xfrm>
                <a:off x="10205" y="7852019"/>
                <a:ext cx="1560979" cy="879106"/>
                <a:chOff x="0" y="0"/>
                <a:chExt cx="1560978" cy="879106"/>
              </a:xfrm>
            </p:grpSpPr>
            <p:sp>
              <p:nvSpPr>
                <p:cNvPr id="85" name="Google Shape;85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87" name="Google Shape;87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88" name="Google Shape;88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89" name="Google Shape;89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90" name="Google Shape;90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91" name="Google Shape;91;p15"/>
              <p:cNvGrpSpPr/>
              <p:nvPr/>
            </p:nvGrpSpPr>
            <p:grpSpPr>
              <a:xfrm>
                <a:off x="10205" y="6871444"/>
                <a:ext cx="1560979" cy="879107"/>
                <a:chOff x="0" y="0"/>
                <a:chExt cx="1560978" cy="879106"/>
              </a:xfrm>
            </p:grpSpPr>
            <p:sp>
              <p:nvSpPr>
                <p:cNvPr id="92" name="Google Shape;92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3" name="Google Shape;93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94" name="Google Shape;94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95" name="Google Shape;95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96" name="Google Shape;96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97" name="Google Shape;97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98" name="Google Shape;98;p15"/>
              <p:cNvGrpSpPr/>
              <p:nvPr/>
            </p:nvGrpSpPr>
            <p:grpSpPr>
              <a:xfrm>
                <a:off x="10205" y="5889014"/>
                <a:ext cx="1560979" cy="879106"/>
                <a:chOff x="0" y="0"/>
                <a:chExt cx="1560978" cy="879106"/>
              </a:xfrm>
            </p:grpSpPr>
            <p:sp>
              <p:nvSpPr>
                <p:cNvPr id="99" name="Google Shape;99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0" name="Google Shape;100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01" name="Google Shape;101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02" name="Google Shape;102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03" name="Google Shape;103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04" name="Google Shape;104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05" name="Google Shape;105;p15"/>
              <p:cNvGrpSpPr/>
              <p:nvPr/>
            </p:nvGrpSpPr>
            <p:grpSpPr>
              <a:xfrm>
                <a:off x="10205" y="4908439"/>
                <a:ext cx="1560979" cy="879107"/>
                <a:chOff x="0" y="0"/>
                <a:chExt cx="1560978" cy="879106"/>
              </a:xfrm>
            </p:grpSpPr>
            <p:sp>
              <p:nvSpPr>
                <p:cNvPr id="106" name="Google Shape;106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7" name="Google Shape;107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08" name="Google Shape;108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09" name="Google Shape;109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10" name="Google Shape;110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11" name="Google Shape;111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12" name="Google Shape;112;p15"/>
              <p:cNvGrpSpPr/>
              <p:nvPr/>
            </p:nvGrpSpPr>
            <p:grpSpPr>
              <a:xfrm>
                <a:off x="10205" y="3926009"/>
                <a:ext cx="1560979" cy="879107"/>
                <a:chOff x="0" y="0"/>
                <a:chExt cx="1560978" cy="879106"/>
              </a:xfrm>
            </p:grpSpPr>
            <p:sp>
              <p:nvSpPr>
                <p:cNvPr id="113" name="Google Shape;113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4" name="Google Shape;114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15" name="Google Shape;115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16" name="Google Shape;116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17" name="Google Shape;117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18" name="Google Shape;118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19" name="Google Shape;119;p15"/>
              <p:cNvGrpSpPr/>
              <p:nvPr/>
            </p:nvGrpSpPr>
            <p:grpSpPr>
              <a:xfrm>
                <a:off x="10205" y="2945435"/>
                <a:ext cx="1560979" cy="879107"/>
                <a:chOff x="0" y="0"/>
                <a:chExt cx="1560978" cy="879106"/>
              </a:xfrm>
            </p:grpSpPr>
            <p:sp>
              <p:nvSpPr>
                <p:cNvPr id="120" name="Google Shape;120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1" name="Google Shape;121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22" name="Google Shape;122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23" name="Google Shape;123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24" name="Google Shape;124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25" name="Google Shape;125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26" name="Google Shape;126;p15"/>
              <p:cNvGrpSpPr/>
              <p:nvPr/>
            </p:nvGrpSpPr>
            <p:grpSpPr>
              <a:xfrm>
                <a:off x="10205" y="1963004"/>
                <a:ext cx="1560979" cy="879107"/>
                <a:chOff x="0" y="0"/>
                <a:chExt cx="1560978" cy="879106"/>
              </a:xfrm>
            </p:grpSpPr>
            <p:sp>
              <p:nvSpPr>
                <p:cNvPr id="127" name="Google Shape;127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8" name="Google Shape;128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29" name="Google Shape;129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30" name="Google Shape;130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31" name="Google Shape;131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32" name="Google Shape;132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33" name="Google Shape;133;p15"/>
              <p:cNvGrpSpPr/>
              <p:nvPr/>
            </p:nvGrpSpPr>
            <p:grpSpPr>
              <a:xfrm>
                <a:off x="10205" y="982430"/>
                <a:ext cx="1560979" cy="879107"/>
                <a:chOff x="0" y="0"/>
                <a:chExt cx="1560978" cy="879106"/>
              </a:xfrm>
            </p:grpSpPr>
            <p:sp>
              <p:nvSpPr>
                <p:cNvPr id="134" name="Google Shape;134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35" name="Google Shape;135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36" name="Google Shape;136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37" name="Google Shape;137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38" name="Google Shape;138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39" name="Google Shape;139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140" name="Google Shape;140;p15"/>
              <p:cNvGrpSpPr/>
              <p:nvPr/>
            </p:nvGrpSpPr>
            <p:grpSpPr>
              <a:xfrm>
                <a:off x="10205" y="0"/>
                <a:ext cx="1560979" cy="879106"/>
                <a:chOff x="0" y="0"/>
                <a:chExt cx="1560978" cy="879106"/>
              </a:xfrm>
            </p:grpSpPr>
            <p:sp>
              <p:nvSpPr>
                <p:cNvPr id="141" name="Google Shape;141;p15"/>
                <p:cNvSpPr txBox="1"/>
                <p:nvPr/>
              </p:nvSpPr>
              <p:spPr>
                <a:xfrm>
                  <a:off x="1182" y="67167"/>
                  <a:ext cx="1558613" cy="738428"/>
                </a:xfrm>
                <a:prstGeom prst="rect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42" name="Google Shape;142;p15"/>
                <p:cNvSpPr/>
                <p:nvPr/>
              </p:nvSpPr>
              <p:spPr>
                <a:xfrm>
                  <a:off x="0" y="737547"/>
                  <a:ext cx="1560978" cy="141559"/>
                </a:xfrm>
                <a:prstGeom prst="ellipse">
                  <a:avLst/>
                </a:prstGeom>
                <a:solidFill>
                  <a:srgbClr val="8DBA55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43" name="Google Shape;143;p15"/>
                <p:cNvGrpSpPr/>
                <p:nvPr/>
              </p:nvGrpSpPr>
              <p:grpSpPr>
                <a:xfrm>
                  <a:off x="0" y="0"/>
                  <a:ext cx="1560978" cy="141558"/>
                  <a:chOff x="0" y="0"/>
                  <a:chExt cx="1560978" cy="141558"/>
                </a:xfrm>
              </p:grpSpPr>
              <p:sp>
                <p:nvSpPr>
                  <p:cNvPr id="144" name="Google Shape;144;p15"/>
                  <p:cNvSpPr/>
                  <p:nvPr/>
                </p:nvSpPr>
                <p:spPr>
                  <a:xfrm>
                    <a:off x="0" y="0"/>
                    <a:ext cx="1560978" cy="141558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45" name="Google Shape;145;p15"/>
                  <p:cNvSpPr/>
                  <p:nvPr/>
                </p:nvSpPr>
                <p:spPr>
                  <a:xfrm>
                    <a:off x="635616" y="51063"/>
                    <a:ext cx="289745" cy="394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146" name="Google Shape;146;p15"/>
                <p:cNvSpPr/>
                <p:nvPr/>
              </p:nvSpPr>
              <p:spPr>
                <a:xfrm>
                  <a:off x="161398" y="117144"/>
                  <a:ext cx="350690" cy="74967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47" name="Google Shape;147;p15"/>
            <p:cNvGrpSpPr/>
            <p:nvPr/>
          </p:nvGrpSpPr>
          <p:grpSpPr>
            <a:xfrm>
              <a:off x="4091708" y="2916358"/>
              <a:ext cx="7743131" cy="8810764"/>
              <a:chOff x="0" y="-23"/>
              <a:chExt cx="7743129" cy="8810763"/>
            </a:xfrm>
          </p:grpSpPr>
          <p:grpSp>
            <p:nvGrpSpPr>
              <p:cNvPr id="148" name="Google Shape;148;p15"/>
              <p:cNvGrpSpPr/>
              <p:nvPr/>
            </p:nvGrpSpPr>
            <p:grpSpPr>
              <a:xfrm>
                <a:off x="0" y="277053"/>
                <a:ext cx="1571184" cy="8533687"/>
                <a:chOff x="0" y="2945435"/>
                <a:chExt cx="1571184" cy="8533687"/>
              </a:xfrm>
            </p:grpSpPr>
            <p:grpSp>
              <p:nvGrpSpPr>
                <p:cNvPr id="149" name="Google Shape;149;p15"/>
                <p:cNvGrpSpPr/>
                <p:nvPr/>
              </p:nvGrpSpPr>
              <p:grpSpPr>
                <a:xfrm>
                  <a:off x="0" y="9814783"/>
                  <a:ext cx="1560978" cy="1664339"/>
                  <a:chOff x="0" y="0"/>
                  <a:chExt cx="1560978" cy="1664339"/>
                </a:xfrm>
              </p:grpSpPr>
              <p:sp>
                <p:nvSpPr>
                  <p:cNvPr id="150" name="Google Shape;150;p15"/>
                  <p:cNvSpPr/>
                  <p:nvPr/>
                </p:nvSpPr>
                <p:spPr>
                  <a:xfrm rot="10800000">
                    <a:off x="3092" y="77212"/>
                    <a:ext cx="1554794" cy="158144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DDB87A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51" name="Google Shape;151;p15"/>
                  <p:cNvSpPr/>
                  <p:nvPr/>
                </p:nvSpPr>
                <p:spPr>
                  <a:xfrm>
                    <a:off x="639882" y="1371186"/>
                    <a:ext cx="284694" cy="293153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582" y="21600"/>
                        </a:moveTo>
                        <a:lnTo>
                          <a:pt x="0" y="0"/>
                        </a:lnTo>
                        <a:cubicBezTo>
                          <a:pt x="3606" y="553"/>
                          <a:pt x="7250" y="828"/>
                          <a:pt x="10901" y="822"/>
                        </a:cubicBezTo>
                        <a:cubicBezTo>
                          <a:pt x="14484" y="817"/>
                          <a:pt x="18061" y="542"/>
                          <a:pt x="21600" y="0"/>
                        </a:cubicBezTo>
                        <a:lnTo>
                          <a:pt x="10582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52" name="Google Shape;152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53" name="Google Shape;153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54" name="Google Shape;154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55" name="Google Shape;155;p15"/>
                  <p:cNvSpPr/>
                  <p:nvPr/>
                </p:nvSpPr>
                <p:spPr>
                  <a:xfrm>
                    <a:off x="155827" y="120099"/>
                    <a:ext cx="621707" cy="1515167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21600" y="21600"/>
                        </a:moveTo>
                        <a:lnTo>
                          <a:pt x="0" y="0"/>
                        </a:lnTo>
                        <a:cubicBezTo>
                          <a:pt x="2118" y="109"/>
                          <a:pt x="4243" y="197"/>
                          <a:pt x="6372" y="264"/>
                        </a:cubicBezTo>
                        <a:cubicBezTo>
                          <a:pt x="8343" y="326"/>
                          <a:pt x="10318" y="371"/>
                          <a:pt x="12295" y="397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FEFAD3">
                      <a:alpha val="2509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56" name="Google Shape;156;p15"/>
                <p:cNvGrpSpPr/>
                <p:nvPr/>
              </p:nvGrpSpPr>
              <p:grpSpPr>
                <a:xfrm>
                  <a:off x="10205" y="8834449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157" name="Google Shape;157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58" name="Google Shape;158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59" name="Google Shape;159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60" name="Google Shape;160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61" name="Google Shape;161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62" name="Google Shape;162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63" name="Google Shape;163;p15"/>
                <p:cNvGrpSpPr/>
                <p:nvPr/>
              </p:nvGrpSpPr>
              <p:grpSpPr>
                <a:xfrm>
                  <a:off x="10205" y="7852019"/>
                  <a:ext cx="1560979" cy="879106"/>
                  <a:chOff x="0" y="0"/>
                  <a:chExt cx="1560978" cy="879106"/>
                </a:xfrm>
              </p:grpSpPr>
              <p:sp>
                <p:nvSpPr>
                  <p:cNvPr id="164" name="Google Shape;164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65" name="Google Shape;165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66" name="Google Shape;166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67" name="Google Shape;167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68" name="Google Shape;168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69" name="Google Shape;169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70" name="Google Shape;170;p15"/>
                <p:cNvGrpSpPr/>
                <p:nvPr/>
              </p:nvGrpSpPr>
              <p:grpSpPr>
                <a:xfrm>
                  <a:off x="10205" y="6871444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171" name="Google Shape;171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72" name="Google Shape;172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73" name="Google Shape;173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74" name="Google Shape;174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75" name="Google Shape;175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76" name="Google Shape;176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77" name="Google Shape;177;p15"/>
                <p:cNvGrpSpPr/>
                <p:nvPr/>
              </p:nvGrpSpPr>
              <p:grpSpPr>
                <a:xfrm>
                  <a:off x="10205" y="5889014"/>
                  <a:ext cx="1560979" cy="879106"/>
                  <a:chOff x="0" y="0"/>
                  <a:chExt cx="1560978" cy="879106"/>
                </a:xfrm>
              </p:grpSpPr>
              <p:sp>
                <p:nvSpPr>
                  <p:cNvPr id="178" name="Google Shape;178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79" name="Google Shape;179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80" name="Google Shape;180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81" name="Google Shape;181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82" name="Google Shape;182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83" name="Google Shape;183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84" name="Google Shape;184;p15"/>
                <p:cNvGrpSpPr/>
                <p:nvPr/>
              </p:nvGrpSpPr>
              <p:grpSpPr>
                <a:xfrm>
                  <a:off x="10205" y="4908439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185" name="Google Shape;185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86" name="Google Shape;186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87" name="Google Shape;187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88" name="Google Shape;188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89" name="Google Shape;189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90" name="Google Shape;190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91" name="Google Shape;191;p15"/>
                <p:cNvGrpSpPr/>
                <p:nvPr/>
              </p:nvGrpSpPr>
              <p:grpSpPr>
                <a:xfrm>
                  <a:off x="10205" y="3926009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192" name="Google Shape;192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193" name="Google Shape;193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194" name="Google Shape;194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195" name="Google Shape;195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196" name="Google Shape;196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197" name="Google Shape;197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198" name="Google Shape;198;p15"/>
                <p:cNvGrpSpPr/>
                <p:nvPr/>
              </p:nvGrpSpPr>
              <p:grpSpPr>
                <a:xfrm>
                  <a:off x="10205" y="2945435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199" name="Google Shape;199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00" name="Google Shape;200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56A5D9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01" name="Google Shape;201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02" name="Google Shape;202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03" name="Google Shape;203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04" name="Google Shape;204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</p:grpSp>
          <p:grpSp>
            <p:nvGrpSpPr>
              <p:cNvPr id="205" name="Google Shape;205;p15"/>
              <p:cNvGrpSpPr/>
              <p:nvPr/>
            </p:nvGrpSpPr>
            <p:grpSpPr>
              <a:xfrm>
                <a:off x="1911523" y="-23"/>
                <a:ext cx="5831606" cy="1961115"/>
                <a:chOff x="0" y="-24"/>
                <a:chExt cx="5831606" cy="1961116"/>
              </a:xfrm>
            </p:grpSpPr>
            <p:sp>
              <p:nvSpPr>
                <p:cNvPr id="206" name="Google Shape;206;p15"/>
                <p:cNvSpPr txBox="1"/>
                <p:nvPr/>
              </p:nvSpPr>
              <p:spPr>
                <a:xfrm>
                  <a:off x="821006" y="-24"/>
                  <a:ext cx="5010600" cy="677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56A5D9"/>
                    </a:buClr>
                    <a:buSzPts val="1400"/>
                    <a:buFont typeface="Arial"/>
                    <a:buNone/>
                  </a:pPr>
                  <a:r>
                    <a:rPr b="0" i="0" lang="en-GB" sz="1400" u="none">
                      <a:solidFill>
                        <a:srgbClr val="56A5D9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Title text block </a:t>
                  </a:r>
                  <a:r>
                    <a:rPr b="1" i="0" lang="en-GB" sz="1400" u="none">
                      <a:solidFill>
                        <a:srgbClr val="56A5D9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70%</a:t>
                  </a:r>
                  <a:endParaRPr sz="500"/>
                </a:p>
              </p:txBody>
            </p:sp>
            <p:sp>
              <p:nvSpPr>
                <p:cNvPr id="207" name="Google Shape;207;p15"/>
                <p:cNvSpPr txBox="1"/>
                <p:nvPr/>
              </p:nvSpPr>
              <p:spPr>
                <a:xfrm>
                  <a:off x="810522" y="800169"/>
                  <a:ext cx="3573676" cy="11609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text of the printing and typesetting industry. Lorem Ipsum has been the industry's standard dummy</a:t>
                  </a:r>
                  <a:endParaRPr sz="500"/>
                </a:p>
              </p:txBody>
            </p:sp>
            <p:cxnSp>
              <p:nvCxnSpPr>
                <p:cNvPr id="208" name="Google Shape;208;p15"/>
                <p:cNvCxnSpPr/>
                <p:nvPr/>
              </p:nvCxnSpPr>
              <p:spPr>
                <a:xfrm>
                  <a:off x="0" y="333123"/>
                  <a:ext cx="730600" cy="1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A6AAA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grpSp>
          <p:nvGrpSpPr>
            <p:cNvPr id="209" name="Google Shape;209;p15"/>
            <p:cNvGrpSpPr/>
            <p:nvPr/>
          </p:nvGrpSpPr>
          <p:grpSpPr>
            <a:xfrm>
              <a:off x="8183418" y="5872025"/>
              <a:ext cx="7743076" cy="5855097"/>
              <a:chOff x="0" y="2955643"/>
              <a:chExt cx="7743076" cy="5855097"/>
            </a:xfrm>
          </p:grpSpPr>
          <p:grpSp>
            <p:nvGrpSpPr>
              <p:cNvPr id="210" name="Google Shape;210;p15"/>
              <p:cNvGrpSpPr/>
              <p:nvPr/>
            </p:nvGrpSpPr>
            <p:grpSpPr>
              <a:xfrm>
                <a:off x="0" y="3220631"/>
                <a:ext cx="1571184" cy="5590109"/>
                <a:chOff x="0" y="5889014"/>
                <a:chExt cx="1571184" cy="5590108"/>
              </a:xfrm>
            </p:grpSpPr>
            <p:grpSp>
              <p:nvGrpSpPr>
                <p:cNvPr id="211" name="Google Shape;211;p15"/>
                <p:cNvGrpSpPr/>
                <p:nvPr/>
              </p:nvGrpSpPr>
              <p:grpSpPr>
                <a:xfrm>
                  <a:off x="0" y="9814783"/>
                  <a:ext cx="1560978" cy="1664339"/>
                  <a:chOff x="0" y="0"/>
                  <a:chExt cx="1560978" cy="1664339"/>
                </a:xfrm>
              </p:grpSpPr>
              <p:sp>
                <p:nvSpPr>
                  <p:cNvPr id="212" name="Google Shape;212;p15"/>
                  <p:cNvSpPr/>
                  <p:nvPr/>
                </p:nvSpPr>
                <p:spPr>
                  <a:xfrm rot="10800000">
                    <a:off x="3092" y="77212"/>
                    <a:ext cx="1554794" cy="158144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DDB87A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13" name="Google Shape;213;p15"/>
                  <p:cNvSpPr/>
                  <p:nvPr/>
                </p:nvSpPr>
                <p:spPr>
                  <a:xfrm>
                    <a:off x="639882" y="1371186"/>
                    <a:ext cx="284694" cy="293153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582" y="21600"/>
                        </a:moveTo>
                        <a:lnTo>
                          <a:pt x="0" y="0"/>
                        </a:lnTo>
                        <a:cubicBezTo>
                          <a:pt x="3606" y="553"/>
                          <a:pt x="7250" y="828"/>
                          <a:pt x="10901" y="822"/>
                        </a:cubicBezTo>
                        <a:cubicBezTo>
                          <a:pt x="14484" y="817"/>
                          <a:pt x="18061" y="542"/>
                          <a:pt x="21600" y="0"/>
                        </a:cubicBezTo>
                        <a:lnTo>
                          <a:pt x="10582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14" name="Google Shape;214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15" name="Google Shape;215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16" name="Google Shape;216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17" name="Google Shape;217;p15"/>
                  <p:cNvSpPr/>
                  <p:nvPr/>
                </p:nvSpPr>
                <p:spPr>
                  <a:xfrm>
                    <a:off x="155827" y="120099"/>
                    <a:ext cx="621707" cy="1515167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21600" y="21600"/>
                        </a:moveTo>
                        <a:lnTo>
                          <a:pt x="0" y="0"/>
                        </a:lnTo>
                        <a:cubicBezTo>
                          <a:pt x="2118" y="109"/>
                          <a:pt x="4243" y="197"/>
                          <a:pt x="6372" y="264"/>
                        </a:cubicBezTo>
                        <a:cubicBezTo>
                          <a:pt x="8343" y="326"/>
                          <a:pt x="10318" y="371"/>
                          <a:pt x="12295" y="397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FEFAD3">
                      <a:alpha val="2509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218" name="Google Shape;218;p15"/>
                <p:cNvGrpSpPr/>
                <p:nvPr/>
              </p:nvGrpSpPr>
              <p:grpSpPr>
                <a:xfrm>
                  <a:off x="10205" y="8834449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219" name="Google Shape;219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20" name="Google Shape;220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21" name="Google Shape;221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22" name="Google Shape;222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23" name="Google Shape;223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24" name="Google Shape;224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225" name="Google Shape;225;p15"/>
                <p:cNvGrpSpPr/>
                <p:nvPr/>
              </p:nvGrpSpPr>
              <p:grpSpPr>
                <a:xfrm>
                  <a:off x="10205" y="7852019"/>
                  <a:ext cx="1560979" cy="879106"/>
                  <a:chOff x="0" y="0"/>
                  <a:chExt cx="1560978" cy="879106"/>
                </a:xfrm>
              </p:grpSpPr>
              <p:sp>
                <p:nvSpPr>
                  <p:cNvPr id="226" name="Google Shape;226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27" name="Google Shape;227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28" name="Google Shape;228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29" name="Google Shape;229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30" name="Google Shape;230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31" name="Google Shape;231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232" name="Google Shape;232;p15"/>
                <p:cNvGrpSpPr/>
                <p:nvPr/>
              </p:nvGrpSpPr>
              <p:grpSpPr>
                <a:xfrm>
                  <a:off x="10205" y="6871444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233" name="Google Shape;233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34" name="Google Shape;234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35" name="Google Shape;235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36" name="Google Shape;236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37" name="Google Shape;237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38" name="Google Shape;238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239" name="Google Shape;239;p15"/>
                <p:cNvGrpSpPr/>
                <p:nvPr/>
              </p:nvGrpSpPr>
              <p:grpSpPr>
                <a:xfrm>
                  <a:off x="10205" y="5889014"/>
                  <a:ext cx="1560979" cy="879106"/>
                  <a:chOff x="0" y="0"/>
                  <a:chExt cx="1560978" cy="879106"/>
                </a:xfrm>
              </p:grpSpPr>
              <p:sp>
                <p:nvSpPr>
                  <p:cNvPr id="240" name="Google Shape;240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41" name="Google Shape;241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DE6136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42" name="Google Shape;242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43" name="Google Shape;243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44" name="Google Shape;244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45" name="Google Shape;245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</p:grpSp>
          <p:grpSp>
            <p:nvGrpSpPr>
              <p:cNvPr id="246" name="Google Shape;246;p15"/>
              <p:cNvGrpSpPr/>
              <p:nvPr/>
            </p:nvGrpSpPr>
            <p:grpSpPr>
              <a:xfrm>
                <a:off x="1911523" y="2955643"/>
                <a:ext cx="5831553" cy="1961085"/>
                <a:chOff x="0" y="6"/>
                <a:chExt cx="5831553" cy="1961086"/>
              </a:xfrm>
            </p:grpSpPr>
            <p:sp>
              <p:nvSpPr>
                <p:cNvPr id="247" name="Google Shape;247;p15"/>
                <p:cNvSpPr txBox="1"/>
                <p:nvPr/>
              </p:nvSpPr>
              <p:spPr>
                <a:xfrm>
                  <a:off x="820953" y="6"/>
                  <a:ext cx="5010600" cy="677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DE6136"/>
                    </a:buClr>
                    <a:buSzPts val="1400"/>
                    <a:buFont typeface="Arial"/>
                    <a:buNone/>
                  </a:pPr>
                  <a:r>
                    <a:rPr b="0" i="0" lang="en-GB" sz="1400" u="none">
                      <a:solidFill>
                        <a:srgbClr val="DE613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Title text block </a:t>
                  </a:r>
                  <a:r>
                    <a:rPr b="1" i="0" lang="en-GB" sz="1400" u="none">
                      <a:solidFill>
                        <a:srgbClr val="DE613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40%</a:t>
                  </a:r>
                  <a:endParaRPr sz="500"/>
                </a:p>
              </p:txBody>
            </p:sp>
            <p:sp>
              <p:nvSpPr>
                <p:cNvPr id="248" name="Google Shape;248;p15"/>
                <p:cNvSpPr txBox="1"/>
                <p:nvPr/>
              </p:nvSpPr>
              <p:spPr>
                <a:xfrm>
                  <a:off x="810522" y="800169"/>
                  <a:ext cx="3573676" cy="11609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text of the printing and typesetting industry. Lorem Ipsum has been the industry's standard dummy</a:t>
                  </a:r>
                  <a:endParaRPr sz="500"/>
                </a:p>
              </p:txBody>
            </p:sp>
            <p:cxnSp>
              <p:nvCxnSpPr>
                <p:cNvPr id="249" name="Google Shape;249;p15"/>
                <p:cNvCxnSpPr/>
                <p:nvPr/>
              </p:nvCxnSpPr>
              <p:spPr>
                <a:xfrm>
                  <a:off x="0" y="333123"/>
                  <a:ext cx="730600" cy="1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A6AAA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grpSp>
          <p:nvGrpSpPr>
            <p:cNvPr id="250" name="Google Shape;250;p15"/>
            <p:cNvGrpSpPr/>
            <p:nvPr/>
          </p:nvGrpSpPr>
          <p:grpSpPr>
            <a:xfrm>
              <a:off x="12280900" y="8846158"/>
              <a:ext cx="7743139" cy="2880964"/>
              <a:chOff x="0" y="5929776"/>
              <a:chExt cx="7743139" cy="2880964"/>
            </a:xfrm>
          </p:grpSpPr>
          <p:grpSp>
            <p:nvGrpSpPr>
              <p:cNvPr id="251" name="Google Shape;251;p15"/>
              <p:cNvGrpSpPr/>
              <p:nvPr/>
            </p:nvGrpSpPr>
            <p:grpSpPr>
              <a:xfrm>
                <a:off x="0" y="6166067"/>
                <a:ext cx="1571184" cy="2644673"/>
                <a:chOff x="0" y="8834449"/>
                <a:chExt cx="1571184" cy="2644673"/>
              </a:xfrm>
            </p:grpSpPr>
            <p:grpSp>
              <p:nvGrpSpPr>
                <p:cNvPr id="252" name="Google Shape;252;p15"/>
                <p:cNvGrpSpPr/>
                <p:nvPr/>
              </p:nvGrpSpPr>
              <p:grpSpPr>
                <a:xfrm>
                  <a:off x="0" y="9814783"/>
                  <a:ext cx="1560978" cy="1664339"/>
                  <a:chOff x="0" y="0"/>
                  <a:chExt cx="1560978" cy="1664339"/>
                </a:xfrm>
              </p:grpSpPr>
              <p:sp>
                <p:nvSpPr>
                  <p:cNvPr id="253" name="Google Shape;253;p15"/>
                  <p:cNvSpPr/>
                  <p:nvPr/>
                </p:nvSpPr>
                <p:spPr>
                  <a:xfrm rot="10800000">
                    <a:off x="3092" y="77212"/>
                    <a:ext cx="1554794" cy="158144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DDB87A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54" name="Google Shape;254;p15"/>
                  <p:cNvSpPr/>
                  <p:nvPr/>
                </p:nvSpPr>
                <p:spPr>
                  <a:xfrm>
                    <a:off x="639882" y="1371186"/>
                    <a:ext cx="284694" cy="293153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0582" y="21600"/>
                        </a:moveTo>
                        <a:lnTo>
                          <a:pt x="0" y="0"/>
                        </a:lnTo>
                        <a:cubicBezTo>
                          <a:pt x="3606" y="553"/>
                          <a:pt x="7250" y="828"/>
                          <a:pt x="10901" y="822"/>
                        </a:cubicBezTo>
                        <a:cubicBezTo>
                          <a:pt x="14484" y="817"/>
                          <a:pt x="18061" y="542"/>
                          <a:pt x="21600" y="0"/>
                        </a:cubicBezTo>
                        <a:lnTo>
                          <a:pt x="10582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55" name="Google Shape;255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56" name="Google Shape;256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57" name="Google Shape;257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58" name="Google Shape;258;p15"/>
                  <p:cNvSpPr/>
                  <p:nvPr/>
                </p:nvSpPr>
                <p:spPr>
                  <a:xfrm>
                    <a:off x="155827" y="120099"/>
                    <a:ext cx="621707" cy="1515167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21600" y="21600"/>
                        </a:moveTo>
                        <a:lnTo>
                          <a:pt x="0" y="0"/>
                        </a:lnTo>
                        <a:cubicBezTo>
                          <a:pt x="2118" y="109"/>
                          <a:pt x="4243" y="197"/>
                          <a:pt x="6372" y="264"/>
                        </a:cubicBezTo>
                        <a:cubicBezTo>
                          <a:pt x="8343" y="326"/>
                          <a:pt x="10318" y="371"/>
                          <a:pt x="12295" y="397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FEFAD3">
                      <a:alpha val="2509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grpSp>
              <p:nvGrpSpPr>
                <p:cNvPr id="259" name="Google Shape;259;p15"/>
                <p:cNvGrpSpPr/>
                <p:nvPr/>
              </p:nvGrpSpPr>
              <p:grpSpPr>
                <a:xfrm>
                  <a:off x="10205" y="8834449"/>
                  <a:ext cx="1560979" cy="879107"/>
                  <a:chOff x="0" y="0"/>
                  <a:chExt cx="1560978" cy="879106"/>
                </a:xfrm>
              </p:grpSpPr>
              <p:sp>
                <p:nvSpPr>
                  <p:cNvPr id="260" name="Google Shape;260;p15"/>
                  <p:cNvSpPr txBox="1"/>
                  <p:nvPr/>
                </p:nvSpPr>
                <p:spPr>
                  <a:xfrm>
                    <a:off x="1182" y="67167"/>
                    <a:ext cx="1558613" cy="738428"/>
                  </a:xfrm>
                  <a:prstGeom prst="rect">
                    <a:avLst/>
                  </a:prstGeom>
                  <a:solidFill>
                    <a:srgbClr val="F3B945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261" name="Google Shape;261;p15"/>
                  <p:cNvSpPr/>
                  <p:nvPr/>
                </p:nvSpPr>
                <p:spPr>
                  <a:xfrm>
                    <a:off x="0" y="737547"/>
                    <a:ext cx="1560978" cy="141559"/>
                  </a:xfrm>
                  <a:prstGeom prst="ellipse">
                    <a:avLst/>
                  </a:prstGeom>
                  <a:solidFill>
                    <a:srgbClr val="F3B945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grpSp>
                <p:nvGrpSpPr>
                  <p:cNvPr id="262" name="Google Shape;262;p15"/>
                  <p:cNvGrpSpPr/>
                  <p:nvPr/>
                </p:nvGrpSpPr>
                <p:grpSpPr>
                  <a:xfrm>
                    <a:off x="0" y="0"/>
                    <a:ext cx="1560978" cy="141558"/>
                    <a:chOff x="0" y="0"/>
                    <a:chExt cx="1560978" cy="141558"/>
                  </a:xfrm>
                </p:grpSpPr>
                <p:sp>
                  <p:nvSpPr>
                    <p:cNvPr id="263" name="Google Shape;263;p15"/>
                    <p:cNvSpPr/>
                    <p:nvPr/>
                  </p:nvSpPr>
                  <p:spPr>
                    <a:xfrm>
                      <a:off x="0" y="0"/>
                      <a:ext cx="1560978" cy="141558"/>
                    </a:xfrm>
                    <a:prstGeom prst="ellipse">
                      <a:avLst/>
                    </a:prstGeom>
                    <a:solidFill>
                      <a:srgbClr val="FFE89F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  <p:sp>
                  <p:nvSpPr>
                    <p:cNvPr id="264" name="Google Shape;264;p15"/>
                    <p:cNvSpPr/>
                    <p:nvPr/>
                  </p:nvSpPr>
                  <p:spPr>
                    <a:xfrm>
                      <a:off x="635616" y="51063"/>
                      <a:ext cx="289745" cy="3943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</p:spPr>
                  <p:txBody>
                    <a:bodyPr anchorCtr="0" anchor="ctr" bIns="19050" lIns="19050" spcFirstLastPara="1" rIns="19050" wrap="square" tIns="19050"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0" sz="1100" u="none">
                        <a:solidFill>
                          <a:srgbClr val="000000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p:txBody>
                </p:sp>
              </p:grpSp>
              <p:sp>
                <p:nvSpPr>
                  <p:cNvPr id="265" name="Google Shape;265;p15"/>
                  <p:cNvSpPr/>
                  <p:nvPr/>
                </p:nvSpPr>
                <p:spPr>
                  <a:xfrm>
                    <a:off x="161398" y="117144"/>
                    <a:ext cx="350690" cy="749676"/>
                  </a:xfrm>
                  <a:custGeom>
                    <a:rect b="b" l="l" r="r" t="t"/>
                    <a:pathLst>
                      <a:path extrusionOk="0" h="21600" w="21600">
                        <a:moveTo>
                          <a:pt x="120" y="21015"/>
                        </a:moveTo>
                        <a:lnTo>
                          <a:pt x="0" y="0"/>
                        </a:lnTo>
                        <a:cubicBezTo>
                          <a:pt x="3833" y="236"/>
                          <a:pt x="7682" y="413"/>
                          <a:pt x="11540" y="531"/>
                        </a:cubicBezTo>
                        <a:cubicBezTo>
                          <a:pt x="14889" y="634"/>
                          <a:pt x="18244" y="692"/>
                          <a:pt x="21600" y="707"/>
                        </a:cubicBezTo>
                        <a:lnTo>
                          <a:pt x="21285" y="21600"/>
                        </a:lnTo>
                        <a:cubicBezTo>
                          <a:pt x="17710" y="21562"/>
                          <a:pt x="14136" y="21494"/>
                          <a:pt x="10566" y="21394"/>
                        </a:cubicBezTo>
                        <a:cubicBezTo>
                          <a:pt x="7079" y="21297"/>
                          <a:pt x="3597" y="21171"/>
                          <a:pt x="120" y="2101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588"/>
                    </a:srgbClr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</p:grpSp>
          <p:grpSp>
            <p:nvGrpSpPr>
              <p:cNvPr id="266" name="Google Shape;266;p15"/>
              <p:cNvGrpSpPr/>
              <p:nvPr/>
            </p:nvGrpSpPr>
            <p:grpSpPr>
              <a:xfrm>
                <a:off x="1911523" y="5929776"/>
                <a:ext cx="5831616" cy="1961061"/>
                <a:chOff x="0" y="30"/>
                <a:chExt cx="5831616" cy="1961062"/>
              </a:xfrm>
            </p:grpSpPr>
            <p:sp>
              <p:nvSpPr>
                <p:cNvPr id="267" name="Google Shape;267;p15"/>
                <p:cNvSpPr txBox="1"/>
                <p:nvPr/>
              </p:nvSpPr>
              <p:spPr>
                <a:xfrm>
                  <a:off x="821016" y="30"/>
                  <a:ext cx="5010600" cy="677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3B945"/>
                    </a:buClr>
                    <a:buSzPts val="1400"/>
                    <a:buFont typeface="Arial"/>
                    <a:buNone/>
                  </a:pPr>
                  <a:r>
                    <a:rPr b="0" i="0" lang="en-GB" sz="1400" u="none">
                      <a:solidFill>
                        <a:srgbClr val="F3B945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Title text block </a:t>
                  </a:r>
                  <a:r>
                    <a:rPr b="1" i="0" lang="en-GB" sz="1400" u="none">
                      <a:solidFill>
                        <a:srgbClr val="F3B945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10%</a:t>
                  </a:r>
                  <a:endParaRPr sz="500"/>
                </a:p>
              </p:txBody>
            </p:sp>
            <p:sp>
              <p:nvSpPr>
                <p:cNvPr id="268" name="Google Shape;268;p15"/>
                <p:cNvSpPr txBox="1"/>
                <p:nvPr/>
              </p:nvSpPr>
              <p:spPr>
                <a:xfrm>
                  <a:off x="810522" y="800169"/>
                  <a:ext cx="3573676" cy="11609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text of the printing and typesetting industry. Lorem Ipsum has been the industry's standard dummy</a:t>
                  </a:r>
                  <a:endParaRPr sz="500"/>
                </a:p>
              </p:txBody>
            </p:sp>
            <p:cxnSp>
              <p:nvCxnSpPr>
                <p:cNvPr id="269" name="Google Shape;269;p15"/>
                <p:cNvCxnSpPr/>
                <p:nvPr/>
              </p:nvCxnSpPr>
              <p:spPr>
                <a:xfrm>
                  <a:off x="0" y="333123"/>
                  <a:ext cx="730600" cy="1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A6AAA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