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aee170546e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aee170546e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526851" y="558404"/>
            <a:ext cx="8089701" cy="3805832"/>
            <a:chOff x="0" y="0"/>
            <a:chExt cx="21571952" cy="10148059"/>
          </a:xfrm>
        </p:grpSpPr>
        <p:sp>
          <p:nvSpPr>
            <p:cNvPr id="65" name="Google Shape;65;p15"/>
            <p:cNvSpPr/>
            <p:nvPr/>
          </p:nvSpPr>
          <p:spPr>
            <a:xfrm>
              <a:off x="0" y="2332297"/>
              <a:ext cx="6070785" cy="5463733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71C1C9">
                <a:alpha val="20392"/>
              </a:srgbClr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890140" y="19730"/>
              <a:ext cx="6070786" cy="5463733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4DA2BB">
                <a:alpha val="20392"/>
              </a:srgbClr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890140" y="4684326"/>
              <a:ext cx="6070786" cy="5463733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3A84A9">
                <a:alpha val="20392"/>
              </a:srgbClr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11612216" y="0"/>
              <a:ext cx="6070785" cy="5463732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3A84A9">
                <a:alpha val="20392"/>
              </a:srgbClr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11612216" y="4664596"/>
              <a:ext cx="6070785" cy="5463733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447096">
                <a:alpha val="20392"/>
              </a:srgbClr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15501167" y="2332297"/>
              <a:ext cx="6070785" cy="5463733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30628C">
                <a:alpha val="20392"/>
              </a:srgbClr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680491" y="2944742"/>
              <a:ext cx="4709804" cy="4238844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71C1C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1188092" y="3401585"/>
              <a:ext cx="3694601" cy="3325157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4560530" y="632175"/>
              <a:ext cx="4709805" cy="4238844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4DA2B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5068132" y="1089018"/>
              <a:ext cx="3694600" cy="3325157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2292706" y="632175"/>
              <a:ext cx="4709804" cy="4238844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3A84A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12800307" y="1089018"/>
              <a:ext cx="3694601" cy="3325157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16181657" y="2944742"/>
              <a:ext cx="4709804" cy="4238844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30628C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16689258" y="3401585"/>
              <a:ext cx="3694601" cy="3325157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4570631" y="5296771"/>
              <a:ext cx="4709805" cy="4238844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3A84A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5078233" y="5753614"/>
              <a:ext cx="3694600" cy="3325157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12302806" y="5296771"/>
              <a:ext cx="4709804" cy="4238844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447096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12810407" y="5753614"/>
              <a:ext cx="3694601" cy="3325157"/>
            </a:xfrm>
            <a:custGeom>
              <a:rect b="b" l="l" r="r" t="t"/>
              <a:pathLst>
                <a:path extrusionOk="0" h="21584" w="21593">
                  <a:moveTo>
                    <a:pt x="6656" y="1"/>
                  </a:moveTo>
                  <a:lnTo>
                    <a:pt x="14911" y="1"/>
                  </a:lnTo>
                  <a:cubicBezTo>
                    <a:pt x="15332" y="-12"/>
                    <a:pt x="15749" y="99"/>
                    <a:pt x="16119" y="322"/>
                  </a:cubicBezTo>
                  <a:cubicBezTo>
                    <a:pt x="16485" y="543"/>
                    <a:pt x="16792" y="865"/>
                    <a:pt x="17011" y="1258"/>
                  </a:cubicBezTo>
                  <a:lnTo>
                    <a:pt x="21227" y="9321"/>
                  </a:lnTo>
                  <a:cubicBezTo>
                    <a:pt x="21466" y="9771"/>
                    <a:pt x="21593" y="10284"/>
                    <a:pt x="21593" y="10806"/>
                  </a:cubicBezTo>
                  <a:cubicBezTo>
                    <a:pt x="21594" y="11332"/>
                    <a:pt x="21468" y="11848"/>
                    <a:pt x="21227" y="12301"/>
                  </a:cubicBezTo>
                  <a:lnTo>
                    <a:pt x="17115" y="20182"/>
                  </a:lnTo>
                  <a:cubicBezTo>
                    <a:pt x="16872" y="20590"/>
                    <a:pt x="16545" y="20928"/>
                    <a:pt x="16163" y="21171"/>
                  </a:cubicBezTo>
                  <a:cubicBezTo>
                    <a:pt x="15730" y="21445"/>
                    <a:pt x="15238" y="21588"/>
                    <a:pt x="14739" y="21584"/>
                  </a:cubicBezTo>
                  <a:lnTo>
                    <a:pt x="6530" y="21584"/>
                  </a:lnTo>
                  <a:cubicBezTo>
                    <a:pt x="6109" y="21572"/>
                    <a:pt x="5698" y="21443"/>
                    <a:pt x="5333" y="21207"/>
                  </a:cubicBezTo>
                  <a:cubicBezTo>
                    <a:pt x="4953" y="20962"/>
                    <a:pt x="4637" y="20609"/>
                    <a:pt x="4418" y="20186"/>
                  </a:cubicBezTo>
                  <a:lnTo>
                    <a:pt x="259" y="12100"/>
                  </a:lnTo>
                  <a:cubicBezTo>
                    <a:pt x="82" y="11664"/>
                    <a:pt x="-6" y="11190"/>
                    <a:pt x="1" y="10712"/>
                  </a:cubicBezTo>
                  <a:cubicBezTo>
                    <a:pt x="7" y="10269"/>
                    <a:pt x="95" y="9832"/>
                    <a:pt x="259" y="9428"/>
                  </a:cubicBezTo>
                  <a:lnTo>
                    <a:pt x="4560" y="1235"/>
                  </a:lnTo>
                  <a:cubicBezTo>
                    <a:pt x="4794" y="841"/>
                    <a:pt x="5116" y="521"/>
                    <a:pt x="5494" y="305"/>
                  </a:cubicBezTo>
                  <a:cubicBezTo>
                    <a:pt x="5853" y="100"/>
                    <a:pt x="6252" y="-5"/>
                    <a:pt x="66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83" name="Google Shape;83;p15"/>
            <p:cNvGrpSpPr/>
            <p:nvPr/>
          </p:nvGrpSpPr>
          <p:grpSpPr>
            <a:xfrm>
              <a:off x="4140672" y="245208"/>
              <a:ext cx="5569723" cy="5012776"/>
              <a:chOff x="0" y="-1"/>
              <a:chExt cx="5569723" cy="5012775"/>
            </a:xfrm>
          </p:grpSpPr>
          <p:sp>
            <p:nvSpPr>
              <p:cNvPr id="84" name="Google Shape;84;p15"/>
              <p:cNvSpPr/>
              <p:nvPr/>
            </p:nvSpPr>
            <p:spPr>
              <a:xfrm>
                <a:off x="0" y="-1"/>
                <a:ext cx="5569723" cy="5012775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rgbClr val="4DA2BB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5" name="Google Shape;85;p15"/>
              <p:cNvSpPr/>
              <p:nvPr/>
            </p:nvSpPr>
            <p:spPr>
              <a:xfrm>
                <a:off x="232814" y="209533"/>
                <a:ext cx="5104095" cy="4593707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50800">
                <a:solidFill>
                  <a:srgbClr val="4DA2BB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6" name="Google Shape;86;p15"/>
            <p:cNvGrpSpPr/>
            <p:nvPr/>
          </p:nvGrpSpPr>
          <p:grpSpPr>
            <a:xfrm>
              <a:off x="250530" y="2557776"/>
              <a:ext cx="5569724" cy="5012776"/>
              <a:chOff x="0" y="-1"/>
              <a:chExt cx="5569723" cy="5012775"/>
            </a:xfrm>
          </p:grpSpPr>
          <p:sp>
            <p:nvSpPr>
              <p:cNvPr id="87" name="Google Shape;87;p15"/>
              <p:cNvSpPr/>
              <p:nvPr/>
            </p:nvSpPr>
            <p:spPr>
              <a:xfrm>
                <a:off x="0" y="-1"/>
                <a:ext cx="5569723" cy="5012775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rgbClr val="71C1C9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8" name="Google Shape;88;p15"/>
              <p:cNvSpPr/>
              <p:nvPr/>
            </p:nvSpPr>
            <p:spPr>
              <a:xfrm>
                <a:off x="232814" y="209533"/>
                <a:ext cx="5104095" cy="4593707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50800">
                <a:solidFill>
                  <a:srgbClr val="71C1C9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9" name="Google Shape;89;p15"/>
            <p:cNvGrpSpPr/>
            <p:nvPr/>
          </p:nvGrpSpPr>
          <p:grpSpPr>
            <a:xfrm>
              <a:off x="4140672" y="4909805"/>
              <a:ext cx="5569723" cy="5012776"/>
              <a:chOff x="0" y="-1"/>
              <a:chExt cx="5569723" cy="5012775"/>
            </a:xfrm>
          </p:grpSpPr>
          <p:sp>
            <p:nvSpPr>
              <p:cNvPr id="90" name="Google Shape;90;p15"/>
              <p:cNvSpPr/>
              <p:nvPr/>
            </p:nvSpPr>
            <p:spPr>
              <a:xfrm>
                <a:off x="0" y="-1"/>
                <a:ext cx="5569723" cy="5012775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rgbClr val="3A84A9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1" name="Google Shape;91;p15"/>
              <p:cNvSpPr/>
              <p:nvPr/>
            </p:nvSpPr>
            <p:spPr>
              <a:xfrm>
                <a:off x="232814" y="209533"/>
                <a:ext cx="5104095" cy="4593707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50800">
                <a:solidFill>
                  <a:srgbClr val="3A84A9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92" name="Google Shape;92;p15"/>
            <p:cNvGrpSpPr/>
            <p:nvPr/>
          </p:nvGrpSpPr>
          <p:grpSpPr>
            <a:xfrm>
              <a:off x="11862746" y="225478"/>
              <a:ext cx="5569723" cy="5012775"/>
              <a:chOff x="0" y="-1"/>
              <a:chExt cx="5569723" cy="5012775"/>
            </a:xfrm>
          </p:grpSpPr>
          <p:sp>
            <p:nvSpPr>
              <p:cNvPr id="93" name="Google Shape;93;p15"/>
              <p:cNvSpPr/>
              <p:nvPr/>
            </p:nvSpPr>
            <p:spPr>
              <a:xfrm>
                <a:off x="0" y="-1"/>
                <a:ext cx="5569723" cy="5012775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rgbClr val="3A84A9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4" name="Google Shape;94;p15"/>
              <p:cNvSpPr/>
              <p:nvPr/>
            </p:nvSpPr>
            <p:spPr>
              <a:xfrm>
                <a:off x="232814" y="209533"/>
                <a:ext cx="5104095" cy="4593707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50800">
                <a:solidFill>
                  <a:srgbClr val="3A84A9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95" name="Google Shape;95;p15"/>
            <p:cNvGrpSpPr/>
            <p:nvPr/>
          </p:nvGrpSpPr>
          <p:grpSpPr>
            <a:xfrm>
              <a:off x="11862746" y="4890074"/>
              <a:ext cx="5569723" cy="5012776"/>
              <a:chOff x="0" y="-1"/>
              <a:chExt cx="5569723" cy="5012775"/>
            </a:xfrm>
          </p:grpSpPr>
          <p:sp>
            <p:nvSpPr>
              <p:cNvPr id="96" name="Google Shape;96;p15"/>
              <p:cNvSpPr/>
              <p:nvPr/>
            </p:nvSpPr>
            <p:spPr>
              <a:xfrm>
                <a:off x="0" y="-1"/>
                <a:ext cx="5569723" cy="5012775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rgbClr val="447096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/>
              <p:nvPr/>
            </p:nvSpPr>
            <p:spPr>
              <a:xfrm>
                <a:off x="232814" y="209533"/>
                <a:ext cx="5104095" cy="4593707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50800">
                <a:solidFill>
                  <a:srgbClr val="447096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98" name="Google Shape;98;p15"/>
            <p:cNvGrpSpPr/>
            <p:nvPr/>
          </p:nvGrpSpPr>
          <p:grpSpPr>
            <a:xfrm>
              <a:off x="15751697" y="2557776"/>
              <a:ext cx="5569723" cy="5012776"/>
              <a:chOff x="0" y="-1"/>
              <a:chExt cx="5569723" cy="5012775"/>
            </a:xfrm>
          </p:grpSpPr>
          <p:sp>
            <p:nvSpPr>
              <p:cNvPr id="99" name="Google Shape;99;p15"/>
              <p:cNvSpPr/>
              <p:nvPr/>
            </p:nvSpPr>
            <p:spPr>
              <a:xfrm>
                <a:off x="0" y="-1"/>
                <a:ext cx="5569723" cy="5012775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rgbClr val="30628C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0" name="Google Shape;100;p15"/>
              <p:cNvSpPr/>
              <p:nvPr/>
            </p:nvSpPr>
            <p:spPr>
              <a:xfrm>
                <a:off x="232814" y="209533"/>
                <a:ext cx="5104095" cy="4593707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noFill/>
              <a:ln cap="flat" cmpd="sng" w="50800">
                <a:solidFill>
                  <a:srgbClr val="30628C">
                    <a:alpha val="20784"/>
                  </a:srgbClr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101" name="Google Shape;101;p15"/>
            <p:cNvSpPr txBox="1"/>
            <p:nvPr/>
          </p:nvSpPr>
          <p:spPr>
            <a:xfrm>
              <a:off x="9533018" y="4743929"/>
              <a:ext cx="2505915" cy="7166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85F"/>
                </a:buClr>
                <a:buSzPts val="1800"/>
                <a:buFont typeface="Arial"/>
                <a:buNone/>
              </a:pPr>
              <a:r>
                <a:rPr b="0" i="0" lang="en-GB" sz="1800" u="none">
                  <a:solidFill>
                    <a:srgbClr val="53585F"/>
                  </a:solidFill>
                  <a:latin typeface="Arial"/>
                  <a:ea typeface="Arial"/>
                  <a:cs typeface="Arial"/>
                  <a:sym typeface="Arial"/>
                </a:rPr>
                <a:t>Project</a:t>
              </a:r>
              <a:endParaRPr sz="500"/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10827899" y="939993"/>
              <a:ext cx="1385923" cy="3307269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0" y="5785"/>
                  </a:lnTo>
                  <a:cubicBezTo>
                    <a:pt x="70" y="4042"/>
                    <a:pt x="1975" y="2402"/>
                    <a:pt x="5204" y="1303"/>
                  </a:cubicBezTo>
                  <a:cubicBezTo>
                    <a:pt x="7639" y="475"/>
                    <a:pt x="10670" y="15"/>
                    <a:pt x="13805" y="0"/>
                  </a:cubicBezTo>
                  <a:lnTo>
                    <a:pt x="21600" y="0"/>
                  </a:lnTo>
                </a:path>
              </a:pathLst>
            </a:custGeom>
            <a:noFill/>
            <a:ln cap="flat" cmpd="sng" w="38100">
              <a:solidFill>
                <a:srgbClr val="A6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9441977" y="6020643"/>
              <a:ext cx="1385923" cy="3307269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21600" y="15815"/>
                  </a:lnTo>
                  <a:cubicBezTo>
                    <a:pt x="21530" y="17558"/>
                    <a:pt x="19625" y="19198"/>
                    <a:pt x="16396" y="20297"/>
                  </a:cubicBezTo>
                  <a:cubicBezTo>
                    <a:pt x="13961" y="21125"/>
                    <a:pt x="10930" y="21585"/>
                    <a:pt x="7795" y="21600"/>
                  </a:cubicBezTo>
                  <a:lnTo>
                    <a:pt x="0" y="21600"/>
                  </a:lnTo>
                </a:path>
              </a:pathLst>
            </a:custGeom>
            <a:noFill/>
            <a:ln cap="flat" cmpd="sng" w="38100">
              <a:solidFill>
                <a:srgbClr val="A6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5"/>
            <p:cNvSpPr txBox="1"/>
            <p:nvPr/>
          </p:nvSpPr>
          <p:spPr>
            <a:xfrm>
              <a:off x="1978449" y="4598050"/>
              <a:ext cx="2113886" cy="9322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1C1C9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71C1C9"/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  <a:endParaRPr sz="500"/>
            </a:p>
          </p:txBody>
        </p:sp>
        <p:sp>
          <p:nvSpPr>
            <p:cNvPr id="105" name="Google Shape;105;p15"/>
            <p:cNvSpPr txBox="1"/>
            <p:nvPr/>
          </p:nvSpPr>
          <p:spPr>
            <a:xfrm>
              <a:off x="5868590" y="2265752"/>
              <a:ext cx="2113886" cy="9322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A2BB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4DA2BB"/>
                  </a:solidFill>
                  <a:latin typeface="Arial"/>
                  <a:ea typeface="Arial"/>
                  <a:cs typeface="Arial"/>
                  <a:sym typeface="Arial"/>
                </a:rPr>
                <a:t>B</a:t>
              </a:r>
              <a:endParaRPr sz="500"/>
            </a:p>
          </p:txBody>
        </p:sp>
        <p:sp>
          <p:nvSpPr>
            <p:cNvPr id="106" name="Google Shape;106;p15"/>
            <p:cNvSpPr txBox="1"/>
            <p:nvPr/>
          </p:nvSpPr>
          <p:spPr>
            <a:xfrm>
              <a:off x="5857299" y="6930349"/>
              <a:ext cx="2113885" cy="9322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A84A9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3A84A9"/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  <a:endParaRPr sz="500"/>
            </a:p>
          </p:txBody>
        </p:sp>
        <p:sp>
          <p:nvSpPr>
            <p:cNvPr id="107" name="Google Shape;107;p15"/>
            <p:cNvSpPr txBox="1"/>
            <p:nvPr/>
          </p:nvSpPr>
          <p:spPr>
            <a:xfrm>
              <a:off x="13606412" y="2265752"/>
              <a:ext cx="2113886" cy="9322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A84A9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3A84A9"/>
                  </a:solidFill>
                  <a:latin typeface="Arial"/>
                  <a:ea typeface="Arial"/>
                  <a:cs typeface="Arial"/>
                  <a:sym typeface="Arial"/>
                </a:rPr>
                <a:t>D</a:t>
              </a:r>
              <a:endParaRPr sz="500"/>
            </a:p>
          </p:txBody>
        </p:sp>
        <p:sp>
          <p:nvSpPr>
            <p:cNvPr id="108" name="Google Shape;108;p15"/>
            <p:cNvSpPr txBox="1"/>
            <p:nvPr/>
          </p:nvSpPr>
          <p:spPr>
            <a:xfrm>
              <a:off x="13595120" y="6930349"/>
              <a:ext cx="2113886" cy="9322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47096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447096"/>
                  </a:solidFill>
                  <a:latin typeface="Arial"/>
                  <a:ea typeface="Arial"/>
                  <a:cs typeface="Arial"/>
                  <a:sym typeface="Arial"/>
                </a:rPr>
                <a:t>E</a:t>
              </a:r>
              <a:endParaRPr sz="500"/>
            </a:p>
          </p:txBody>
        </p:sp>
        <p:sp>
          <p:nvSpPr>
            <p:cNvPr id="109" name="Google Shape;109;p15"/>
            <p:cNvSpPr txBox="1"/>
            <p:nvPr/>
          </p:nvSpPr>
          <p:spPr>
            <a:xfrm>
              <a:off x="17479616" y="4598050"/>
              <a:ext cx="2113886" cy="9322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0628C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30628C"/>
                  </a:solidFill>
                  <a:latin typeface="Arial"/>
                  <a:ea typeface="Arial"/>
                  <a:cs typeface="Arial"/>
                  <a:sym typeface="Arial"/>
                </a:rPr>
                <a:t>F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