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aee0cc1f28_2_1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g1aee0cc1f28_2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ayout with centered title and subtitle placeholders"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57175" y="798909"/>
            <a:ext cx="2914650" cy="551259"/>
          </a:xfrm>
          <a:prstGeom prst="rect">
            <a:avLst/>
          </a:prstGeom>
          <a:noFill/>
          <a:ln>
            <a:noFill/>
          </a:ln>
        </p:spPr>
        <p:txBody>
          <a:bodyPr anchorCtr="0" anchor="ctr" bIns="19050" lIns="19050" spcFirstLastPara="1" rIns="19050" wrap="square" tIns="19050">
            <a:noAutofit/>
          </a:bodyPr>
          <a:lstStyle>
            <a:lvl1pPr lvl="0" algn="ctr">
              <a:lnSpc>
                <a:spcPct val="100000"/>
              </a:lnSpc>
              <a:spcBef>
                <a:spcPts val="0"/>
              </a:spcBef>
              <a:spcAft>
                <a:spcPts val="0"/>
              </a:spcAft>
              <a:buSzPts val="500"/>
              <a:buNone/>
              <a:defRPr/>
            </a:lvl1pPr>
            <a:lvl2pPr lvl="1" algn="ctr">
              <a:lnSpc>
                <a:spcPct val="100000"/>
              </a:lnSpc>
              <a:spcBef>
                <a:spcPts val="0"/>
              </a:spcBef>
              <a:spcAft>
                <a:spcPts val="0"/>
              </a:spcAft>
              <a:buSzPts val="500"/>
              <a:buNone/>
              <a:defRPr/>
            </a:lvl2pPr>
            <a:lvl3pPr lvl="2" algn="ctr">
              <a:lnSpc>
                <a:spcPct val="100000"/>
              </a:lnSpc>
              <a:spcBef>
                <a:spcPts val="0"/>
              </a:spcBef>
              <a:spcAft>
                <a:spcPts val="0"/>
              </a:spcAft>
              <a:buSzPts val="500"/>
              <a:buNone/>
              <a:defRPr/>
            </a:lvl3pPr>
            <a:lvl4pPr lvl="3" algn="ctr">
              <a:lnSpc>
                <a:spcPct val="100000"/>
              </a:lnSpc>
              <a:spcBef>
                <a:spcPts val="0"/>
              </a:spcBef>
              <a:spcAft>
                <a:spcPts val="0"/>
              </a:spcAft>
              <a:buSzPts val="500"/>
              <a:buNone/>
              <a:defRPr/>
            </a:lvl4pPr>
            <a:lvl5pPr lvl="4" algn="ctr">
              <a:lnSpc>
                <a:spcPct val="100000"/>
              </a:lnSpc>
              <a:spcBef>
                <a:spcPts val="0"/>
              </a:spcBef>
              <a:spcAft>
                <a:spcPts val="0"/>
              </a:spcAft>
              <a:buSzPts val="500"/>
              <a:buNone/>
              <a:defRPr/>
            </a:lvl5pPr>
            <a:lvl6pPr lvl="5" algn="ctr">
              <a:lnSpc>
                <a:spcPct val="100000"/>
              </a:lnSpc>
              <a:spcBef>
                <a:spcPts val="0"/>
              </a:spcBef>
              <a:spcAft>
                <a:spcPts val="0"/>
              </a:spcAft>
              <a:buSzPts val="500"/>
              <a:buNone/>
              <a:defRPr/>
            </a:lvl6pPr>
            <a:lvl7pPr lvl="6" algn="ctr">
              <a:lnSpc>
                <a:spcPct val="100000"/>
              </a:lnSpc>
              <a:spcBef>
                <a:spcPts val="0"/>
              </a:spcBef>
              <a:spcAft>
                <a:spcPts val="0"/>
              </a:spcAft>
              <a:buSzPts val="500"/>
              <a:buNone/>
              <a:defRPr/>
            </a:lvl7pPr>
            <a:lvl8pPr lvl="7" algn="ctr">
              <a:lnSpc>
                <a:spcPct val="100000"/>
              </a:lnSpc>
              <a:spcBef>
                <a:spcPts val="0"/>
              </a:spcBef>
              <a:spcAft>
                <a:spcPts val="0"/>
              </a:spcAft>
              <a:buSzPts val="500"/>
              <a:buNone/>
              <a:defRPr/>
            </a:lvl8pPr>
            <a:lvl9pPr lvl="8" algn="ctr">
              <a:lnSpc>
                <a:spcPct val="100000"/>
              </a:lnSpc>
              <a:spcBef>
                <a:spcPts val="0"/>
              </a:spcBef>
              <a:spcAft>
                <a:spcPts val="0"/>
              </a:spcAft>
              <a:buSzPts val="500"/>
              <a:buNone/>
              <a:defRPr/>
            </a:lvl9pPr>
          </a:lstStyle>
          <a:p/>
        </p:txBody>
      </p:sp>
      <p:sp>
        <p:nvSpPr>
          <p:cNvPr id="56" name="Google Shape;56;p14"/>
          <p:cNvSpPr txBox="1"/>
          <p:nvPr>
            <p:ph idx="1" type="subTitle"/>
          </p:nvPr>
        </p:nvSpPr>
        <p:spPr>
          <a:xfrm>
            <a:off x="514350" y="1457325"/>
            <a:ext cx="2400300" cy="657225"/>
          </a:xfrm>
          <a:prstGeom prst="rect">
            <a:avLst/>
          </a:prstGeom>
          <a:noFill/>
          <a:ln>
            <a:noFill/>
          </a:ln>
        </p:spPr>
        <p:txBody>
          <a:bodyPr anchorCtr="0" anchor="ctr" bIns="19050" lIns="19050" spcFirstLastPara="1" rIns="19050" wrap="square" tIns="19050">
            <a:noAutofit/>
          </a:bodyPr>
          <a:lstStyle>
            <a:lvl1pPr lvl="0" algn="l">
              <a:lnSpc>
                <a:spcPct val="100000"/>
              </a:lnSpc>
              <a:spcBef>
                <a:spcPts val="2200"/>
              </a:spcBef>
              <a:spcAft>
                <a:spcPts val="0"/>
              </a:spcAft>
              <a:buClr>
                <a:srgbClr val="000000"/>
              </a:buClr>
              <a:buSzPts val="800"/>
              <a:buChar char="•"/>
              <a:defRPr/>
            </a:lvl1pPr>
            <a:lvl2pPr lvl="1" algn="l">
              <a:lnSpc>
                <a:spcPct val="100000"/>
              </a:lnSpc>
              <a:spcBef>
                <a:spcPts val="2200"/>
              </a:spcBef>
              <a:spcAft>
                <a:spcPts val="0"/>
              </a:spcAft>
              <a:buClr>
                <a:srgbClr val="000000"/>
              </a:buClr>
              <a:buSzPts val="800"/>
              <a:buChar char="•"/>
              <a:defRPr/>
            </a:lvl2pPr>
            <a:lvl3pPr lvl="2" algn="l">
              <a:lnSpc>
                <a:spcPct val="100000"/>
              </a:lnSpc>
              <a:spcBef>
                <a:spcPts val="2200"/>
              </a:spcBef>
              <a:spcAft>
                <a:spcPts val="0"/>
              </a:spcAft>
              <a:buClr>
                <a:srgbClr val="000000"/>
              </a:buClr>
              <a:buSzPts val="800"/>
              <a:buChar char="•"/>
              <a:defRPr/>
            </a:lvl3pPr>
            <a:lvl4pPr lvl="3" algn="l">
              <a:lnSpc>
                <a:spcPct val="100000"/>
              </a:lnSpc>
              <a:spcBef>
                <a:spcPts val="2200"/>
              </a:spcBef>
              <a:spcAft>
                <a:spcPts val="0"/>
              </a:spcAft>
              <a:buClr>
                <a:srgbClr val="000000"/>
              </a:buClr>
              <a:buSzPts val="800"/>
              <a:buChar char="•"/>
              <a:defRPr/>
            </a:lvl4pPr>
            <a:lvl5pPr lvl="4" algn="l">
              <a:lnSpc>
                <a:spcPct val="100000"/>
              </a:lnSpc>
              <a:spcBef>
                <a:spcPts val="2200"/>
              </a:spcBef>
              <a:spcAft>
                <a:spcPts val="0"/>
              </a:spcAft>
              <a:buClr>
                <a:srgbClr val="000000"/>
              </a:buClr>
              <a:buSzPts val="800"/>
              <a:buChar char="•"/>
              <a:defRPr/>
            </a:lvl5pPr>
            <a:lvl6pPr lvl="5" algn="l">
              <a:lnSpc>
                <a:spcPct val="100000"/>
              </a:lnSpc>
              <a:spcBef>
                <a:spcPts val="2200"/>
              </a:spcBef>
              <a:spcAft>
                <a:spcPts val="0"/>
              </a:spcAft>
              <a:buClr>
                <a:srgbClr val="000000"/>
              </a:buClr>
              <a:buSzPts val="800"/>
              <a:buChar char="•"/>
              <a:defRPr/>
            </a:lvl6pPr>
            <a:lvl7pPr lvl="6" algn="l">
              <a:lnSpc>
                <a:spcPct val="100000"/>
              </a:lnSpc>
              <a:spcBef>
                <a:spcPts val="2200"/>
              </a:spcBef>
              <a:spcAft>
                <a:spcPts val="0"/>
              </a:spcAft>
              <a:buClr>
                <a:srgbClr val="000000"/>
              </a:buClr>
              <a:buSzPts val="800"/>
              <a:buChar char="•"/>
              <a:defRPr/>
            </a:lvl7pPr>
            <a:lvl8pPr lvl="7" algn="l">
              <a:lnSpc>
                <a:spcPct val="100000"/>
              </a:lnSpc>
              <a:spcBef>
                <a:spcPts val="2200"/>
              </a:spcBef>
              <a:spcAft>
                <a:spcPts val="0"/>
              </a:spcAft>
              <a:buClr>
                <a:srgbClr val="000000"/>
              </a:buClr>
              <a:buSzPts val="800"/>
              <a:buChar char="•"/>
              <a:defRPr/>
            </a:lvl8pPr>
            <a:lvl9pPr lvl="8"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0" type="dt"/>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8" name="Google Shape;58;p14"/>
          <p:cNvSpPr txBox="1"/>
          <p:nvPr>
            <p:ph idx="11" type="ftr"/>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9" name="Google Shape;59;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algn="ctr">
              <a:lnSpc>
                <a:spcPct val="100000"/>
              </a:lnSpc>
              <a:spcBef>
                <a:spcPts val="0"/>
              </a:spcBef>
              <a:spcAft>
                <a:spcPts val="0"/>
              </a:spcAf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grpSp>
        <p:nvGrpSpPr>
          <p:cNvPr id="64" name="Google Shape;64;p15"/>
          <p:cNvGrpSpPr/>
          <p:nvPr/>
        </p:nvGrpSpPr>
        <p:grpSpPr>
          <a:xfrm>
            <a:off x="258961" y="854273"/>
            <a:ext cx="8625483" cy="3434358"/>
            <a:chOff x="0" y="-1"/>
            <a:chExt cx="23002090" cy="9158480"/>
          </a:xfrm>
        </p:grpSpPr>
        <p:grpSp>
          <p:nvGrpSpPr>
            <p:cNvPr id="65" name="Google Shape;65;p15"/>
            <p:cNvGrpSpPr/>
            <p:nvPr/>
          </p:nvGrpSpPr>
          <p:grpSpPr>
            <a:xfrm>
              <a:off x="6608364" y="-1"/>
              <a:ext cx="9785361" cy="9158480"/>
              <a:chOff x="-1" y="-1"/>
              <a:chExt cx="9785360" cy="9158480"/>
            </a:xfrm>
          </p:grpSpPr>
          <p:sp>
            <p:nvSpPr>
              <p:cNvPr id="66" name="Google Shape;66;p15"/>
              <p:cNvSpPr/>
              <p:nvPr/>
            </p:nvSpPr>
            <p:spPr>
              <a:xfrm>
                <a:off x="2149959" y="-1"/>
                <a:ext cx="5440490" cy="4827318"/>
              </a:xfrm>
              <a:custGeom>
                <a:rect b="b" l="l" r="r" t="t"/>
                <a:pathLst>
                  <a:path extrusionOk="0" h="21525" w="18093">
                    <a:moveTo>
                      <a:pt x="9138" y="0"/>
                    </a:moveTo>
                    <a:cubicBezTo>
                      <a:pt x="2675" y="-75"/>
                      <a:pt x="-1762" y="8696"/>
                      <a:pt x="681" y="16719"/>
                    </a:cubicBezTo>
                    <a:cubicBezTo>
                      <a:pt x="2217" y="16468"/>
                      <a:pt x="3774" y="16744"/>
                      <a:pt x="5208" y="17521"/>
                    </a:cubicBezTo>
                    <a:cubicBezTo>
                      <a:pt x="6753" y="18356"/>
                      <a:pt x="8097" y="19741"/>
                      <a:pt x="9098" y="21525"/>
                    </a:cubicBezTo>
                    <a:cubicBezTo>
                      <a:pt x="10027" y="19845"/>
                      <a:pt x="11264" y="18515"/>
                      <a:pt x="12689" y="17667"/>
                    </a:cubicBezTo>
                    <a:cubicBezTo>
                      <a:pt x="14169" y="16787"/>
                      <a:pt x="15798" y="16457"/>
                      <a:pt x="17405" y="16709"/>
                    </a:cubicBezTo>
                    <a:cubicBezTo>
                      <a:pt x="19838" y="8786"/>
                      <a:pt x="15528" y="75"/>
                      <a:pt x="9138" y="0"/>
                    </a:cubicBezTo>
                    <a:close/>
                    <a:moveTo>
                      <a:pt x="9060" y="6515"/>
                    </a:moveTo>
                    <a:cubicBezTo>
                      <a:pt x="10129" y="6515"/>
                      <a:pt x="11198" y="7062"/>
                      <a:pt x="12014" y="8156"/>
                    </a:cubicBezTo>
                    <a:cubicBezTo>
                      <a:pt x="13645" y="10343"/>
                      <a:pt x="13645" y="13889"/>
                      <a:pt x="12014" y="16076"/>
                    </a:cubicBezTo>
                    <a:cubicBezTo>
                      <a:pt x="10383" y="18264"/>
                      <a:pt x="7738" y="18264"/>
                      <a:pt x="6106" y="16076"/>
                    </a:cubicBezTo>
                    <a:cubicBezTo>
                      <a:pt x="4475" y="13889"/>
                      <a:pt x="4475" y="10343"/>
                      <a:pt x="6106" y="8156"/>
                    </a:cubicBezTo>
                    <a:cubicBezTo>
                      <a:pt x="6922" y="7062"/>
                      <a:pt x="7991" y="6515"/>
                      <a:pt x="9060" y="6515"/>
                    </a:cubicBezTo>
                    <a:close/>
                  </a:path>
                </a:pathLst>
              </a:custGeom>
              <a:gradFill>
                <a:gsLst>
                  <a:gs pos="0">
                    <a:srgbClr val="7871E0"/>
                  </a:gs>
                  <a:gs pos="100000">
                    <a:srgbClr val="647DDA"/>
                  </a:gs>
                </a:gsLst>
                <a:lin ang="5400000" scaled="0"/>
              </a:gra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7" name="Google Shape;67;p15"/>
              <p:cNvSpPr/>
              <p:nvPr/>
            </p:nvSpPr>
            <p:spPr>
              <a:xfrm>
                <a:off x="-1" y="3752972"/>
                <a:ext cx="4885371" cy="5405507"/>
              </a:xfrm>
              <a:custGeom>
                <a:rect b="b" l="l" r="r" t="t"/>
                <a:pathLst>
                  <a:path extrusionOk="0" h="19784" w="21050">
                    <a:moveTo>
                      <a:pt x="10194" y="0"/>
                    </a:moveTo>
                    <a:cubicBezTo>
                      <a:pt x="6157" y="464"/>
                      <a:pt x="3003" y="2557"/>
                      <a:pt x="1327" y="5304"/>
                    </a:cubicBezTo>
                    <a:cubicBezTo>
                      <a:pt x="-365" y="8078"/>
                      <a:pt x="-550" y="11517"/>
                      <a:pt x="1416" y="14592"/>
                    </a:cubicBezTo>
                    <a:cubicBezTo>
                      <a:pt x="5483" y="20950"/>
                      <a:pt x="15935" y="21600"/>
                      <a:pt x="21050" y="15815"/>
                    </a:cubicBezTo>
                    <a:cubicBezTo>
                      <a:pt x="19826" y="14407"/>
                      <a:pt x="19058" y="12752"/>
                      <a:pt x="18823" y="11013"/>
                    </a:cubicBezTo>
                    <a:cubicBezTo>
                      <a:pt x="18596" y="9332"/>
                      <a:pt x="18877" y="7629"/>
                      <a:pt x="19637" y="6065"/>
                    </a:cubicBezTo>
                    <a:cubicBezTo>
                      <a:pt x="17512" y="5862"/>
                      <a:pt x="15495" y="5164"/>
                      <a:pt x="13808" y="4049"/>
                    </a:cubicBezTo>
                    <a:cubicBezTo>
                      <a:pt x="12207" y="2991"/>
                      <a:pt x="10961" y="1595"/>
                      <a:pt x="10194" y="0"/>
                    </a:cubicBezTo>
                    <a:close/>
                    <a:moveTo>
                      <a:pt x="11705" y="5262"/>
                    </a:moveTo>
                    <a:cubicBezTo>
                      <a:pt x="13090" y="5262"/>
                      <a:pt x="14477" y="5711"/>
                      <a:pt x="15533" y="6609"/>
                    </a:cubicBezTo>
                    <a:cubicBezTo>
                      <a:pt x="17647" y="8404"/>
                      <a:pt x="17647" y="11316"/>
                      <a:pt x="15533" y="13111"/>
                    </a:cubicBezTo>
                    <a:cubicBezTo>
                      <a:pt x="13420" y="14907"/>
                      <a:pt x="9992" y="14907"/>
                      <a:pt x="7878" y="13111"/>
                    </a:cubicBezTo>
                    <a:cubicBezTo>
                      <a:pt x="5764" y="11316"/>
                      <a:pt x="5764" y="8404"/>
                      <a:pt x="7878" y="6609"/>
                    </a:cubicBezTo>
                    <a:cubicBezTo>
                      <a:pt x="8935" y="5711"/>
                      <a:pt x="10320" y="5262"/>
                      <a:pt x="11705" y="5262"/>
                    </a:cubicBezTo>
                    <a:close/>
                  </a:path>
                </a:pathLst>
              </a:custGeom>
              <a:gradFill>
                <a:gsLst>
                  <a:gs pos="0">
                    <a:srgbClr val="5788DA"/>
                  </a:gs>
                  <a:gs pos="100000">
                    <a:srgbClr val="4D91D2"/>
                  </a:gs>
                </a:gsLst>
                <a:lin ang="8100000" scaled="0"/>
              </a:gra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8" name="Google Shape;68;p15"/>
              <p:cNvSpPr/>
              <p:nvPr/>
            </p:nvSpPr>
            <p:spPr>
              <a:xfrm>
                <a:off x="4884731" y="3746278"/>
                <a:ext cx="4900628" cy="5410346"/>
              </a:xfrm>
              <a:custGeom>
                <a:rect b="b" l="l" r="r" t="t"/>
                <a:pathLst>
                  <a:path extrusionOk="0" h="21079" w="21039">
                    <a:moveTo>
                      <a:pt x="10744" y="0"/>
                    </a:moveTo>
                    <a:cubicBezTo>
                      <a:pt x="9995" y="1644"/>
                      <a:pt x="8803" y="3092"/>
                      <a:pt x="7279" y="4211"/>
                    </a:cubicBezTo>
                    <a:cubicBezTo>
                      <a:pt x="5608" y="5436"/>
                      <a:pt x="3599" y="6221"/>
                      <a:pt x="1470" y="6482"/>
                    </a:cubicBezTo>
                    <a:cubicBezTo>
                      <a:pt x="2235" y="8150"/>
                      <a:pt x="2511" y="9969"/>
                      <a:pt x="2272" y="11762"/>
                    </a:cubicBezTo>
                    <a:cubicBezTo>
                      <a:pt x="2026" y="13609"/>
                      <a:pt x="1241" y="15362"/>
                      <a:pt x="0" y="16843"/>
                    </a:cubicBezTo>
                    <a:cubicBezTo>
                      <a:pt x="2893" y="20352"/>
                      <a:pt x="7401" y="21600"/>
                      <a:pt x="11508" y="20887"/>
                    </a:cubicBezTo>
                    <a:cubicBezTo>
                      <a:pt x="15589" y="20178"/>
                      <a:pt x="19246" y="17537"/>
                      <a:pt x="20589" y="13349"/>
                    </a:cubicBezTo>
                    <a:cubicBezTo>
                      <a:pt x="21600" y="10194"/>
                      <a:pt x="20843" y="7025"/>
                      <a:pt x="18982" y="4567"/>
                    </a:cubicBezTo>
                    <a:cubicBezTo>
                      <a:pt x="17158" y="2159"/>
                      <a:pt x="14259" y="411"/>
                      <a:pt x="10744" y="0"/>
                    </a:cubicBezTo>
                    <a:close/>
                    <a:moveTo>
                      <a:pt x="9341" y="5628"/>
                    </a:moveTo>
                    <a:cubicBezTo>
                      <a:pt x="10721" y="5628"/>
                      <a:pt x="12101" y="6106"/>
                      <a:pt x="13154" y="7061"/>
                    </a:cubicBezTo>
                    <a:cubicBezTo>
                      <a:pt x="15260" y="8972"/>
                      <a:pt x="15260" y="12072"/>
                      <a:pt x="13154" y="13983"/>
                    </a:cubicBezTo>
                    <a:cubicBezTo>
                      <a:pt x="11048" y="15895"/>
                      <a:pt x="7634" y="15895"/>
                      <a:pt x="5528" y="13983"/>
                    </a:cubicBezTo>
                    <a:cubicBezTo>
                      <a:pt x="3422" y="12072"/>
                      <a:pt x="3422" y="8972"/>
                      <a:pt x="5528" y="7061"/>
                    </a:cubicBezTo>
                    <a:cubicBezTo>
                      <a:pt x="6581" y="6106"/>
                      <a:pt x="7961" y="5628"/>
                      <a:pt x="9341" y="5628"/>
                    </a:cubicBezTo>
                    <a:close/>
                  </a:path>
                </a:pathLst>
              </a:custGeom>
              <a:gradFill>
                <a:gsLst>
                  <a:gs pos="0">
                    <a:srgbClr val="5D82DA"/>
                  </a:gs>
                  <a:gs pos="100000">
                    <a:srgbClr val="647DDA"/>
                  </a:gs>
                </a:gsLst>
                <a:lin ang="13500000" scaled="0"/>
              </a:gra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9" name="Google Shape;69;p15"/>
              <p:cNvSpPr txBox="1"/>
              <p:nvPr/>
            </p:nvSpPr>
            <p:spPr>
              <a:xfrm>
                <a:off x="3978607" y="2233612"/>
                <a:ext cx="1853544" cy="817417"/>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7871E0"/>
                  </a:buClr>
                  <a:buSzPts val="2400"/>
                  <a:buFont typeface="Arial"/>
                  <a:buNone/>
                </a:pPr>
                <a:r>
                  <a:rPr b="0" i="0" lang="en-GB" sz="2400" u="none">
                    <a:solidFill>
                      <a:srgbClr val="7871E0"/>
                    </a:solidFill>
                    <a:latin typeface="Arial"/>
                    <a:ea typeface="Arial"/>
                    <a:cs typeface="Arial"/>
                    <a:sym typeface="Arial"/>
                  </a:rPr>
                  <a:t>A</a:t>
                </a:r>
                <a:endParaRPr sz="500"/>
              </a:p>
            </p:txBody>
          </p:sp>
          <p:sp>
            <p:nvSpPr>
              <p:cNvPr id="70" name="Google Shape;70;p15"/>
              <p:cNvSpPr txBox="1"/>
              <p:nvPr/>
            </p:nvSpPr>
            <p:spPr>
              <a:xfrm>
                <a:off x="6161514" y="5918871"/>
                <a:ext cx="1853545" cy="996542"/>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5D82DA"/>
                  </a:buClr>
                  <a:buSzPts val="2400"/>
                  <a:buFont typeface="Arial"/>
                  <a:buNone/>
                </a:pPr>
                <a:r>
                  <a:rPr b="0" i="0" lang="en-GB" sz="2400" u="none">
                    <a:solidFill>
                      <a:srgbClr val="5D82DA"/>
                    </a:solidFill>
                    <a:latin typeface="Arial"/>
                    <a:ea typeface="Arial"/>
                    <a:cs typeface="Arial"/>
                    <a:sym typeface="Arial"/>
                  </a:rPr>
                  <a:t>B</a:t>
                </a:r>
                <a:endParaRPr sz="500"/>
              </a:p>
            </p:txBody>
          </p:sp>
          <p:sp>
            <p:nvSpPr>
              <p:cNvPr id="71" name="Google Shape;71;p15"/>
              <p:cNvSpPr txBox="1"/>
              <p:nvPr/>
            </p:nvSpPr>
            <p:spPr>
              <a:xfrm>
                <a:off x="1806629" y="5880771"/>
                <a:ext cx="1853545" cy="1146420"/>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4D91D2"/>
                  </a:buClr>
                  <a:buSzPts val="2400"/>
                  <a:buFont typeface="Arial"/>
                  <a:buNone/>
                </a:pPr>
                <a:r>
                  <a:rPr b="0" i="0" lang="en-GB" sz="2400" u="none">
                    <a:solidFill>
                      <a:srgbClr val="4D91D2"/>
                    </a:solidFill>
                    <a:latin typeface="Arial"/>
                    <a:ea typeface="Arial"/>
                    <a:cs typeface="Arial"/>
                    <a:sym typeface="Arial"/>
                  </a:rPr>
                  <a:t>C</a:t>
                </a:r>
                <a:endParaRPr sz="500"/>
              </a:p>
            </p:txBody>
          </p:sp>
        </p:grpSp>
        <p:grpSp>
          <p:nvGrpSpPr>
            <p:cNvPr id="72" name="Google Shape;72;p15"/>
            <p:cNvGrpSpPr/>
            <p:nvPr/>
          </p:nvGrpSpPr>
          <p:grpSpPr>
            <a:xfrm>
              <a:off x="15383088" y="608538"/>
              <a:ext cx="5070350" cy="2227784"/>
              <a:chOff x="0" y="7"/>
              <a:chExt cx="5070349" cy="2227785"/>
            </a:xfrm>
          </p:grpSpPr>
          <p:sp>
            <p:nvSpPr>
              <p:cNvPr id="73" name="Google Shape;73;p15"/>
              <p:cNvSpPr txBox="1"/>
              <p:nvPr/>
            </p:nvSpPr>
            <p:spPr>
              <a:xfrm>
                <a:off x="24" y="7"/>
                <a:ext cx="4342800" cy="6774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7871E0"/>
                  </a:buClr>
                  <a:buSzPts val="1400"/>
                  <a:buFont typeface="Arial"/>
                  <a:buNone/>
                </a:pPr>
                <a:r>
                  <a:rPr b="0" i="0" lang="en-GB" sz="1400" u="none">
                    <a:solidFill>
                      <a:srgbClr val="7871E0"/>
                    </a:solidFill>
                    <a:latin typeface="Arial"/>
                    <a:ea typeface="Arial"/>
                    <a:cs typeface="Arial"/>
                    <a:sym typeface="Arial"/>
                  </a:rPr>
                  <a:t>Title text block</a:t>
                </a:r>
                <a:endParaRPr sz="500"/>
              </a:p>
            </p:txBody>
          </p:sp>
          <p:sp>
            <p:nvSpPr>
              <p:cNvPr id="74" name="Google Shape;74;p15"/>
              <p:cNvSpPr txBox="1"/>
              <p:nvPr/>
            </p:nvSpPr>
            <p:spPr>
              <a:xfrm>
                <a:off x="0" y="800169"/>
                <a:ext cx="5070349" cy="14276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75" name="Google Shape;75;p15"/>
            <p:cNvGrpSpPr/>
            <p:nvPr/>
          </p:nvGrpSpPr>
          <p:grpSpPr>
            <a:xfrm>
              <a:off x="18063743" y="5686071"/>
              <a:ext cx="4938347" cy="2227805"/>
              <a:chOff x="0" y="-14"/>
              <a:chExt cx="4938346" cy="2227806"/>
            </a:xfrm>
          </p:grpSpPr>
          <p:sp>
            <p:nvSpPr>
              <p:cNvPr id="76" name="Google Shape;76;p15"/>
              <p:cNvSpPr txBox="1"/>
              <p:nvPr/>
            </p:nvSpPr>
            <p:spPr>
              <a:xfrm>
                <a:off x="37" y="-14"/>
                <a:ext cx="3981600" cy="6774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5D82DA"/>
                  </a:buClr>
                  <a:buSzPts val="1400"/>
                  <a:buFont typeface="Arial"/>
                  <a:buNone/>
                </a:pPr>
                <a:r>
                  <a:rPr b="0" i="0" lang="en-GB" sz="1400" u="none">
                    <a:solidFill>
                      <a:srgbClr val="5D82DA"/>
                    </a:solidFill>
                    <a:latin typeface="Arial"/>
                    <a:ea typeface="Arial"/>
                    <a:cs typeface="Arial"/>
                    <a:sym typeface="Arial"/>
                  </a:rPr>
                  <a:t>Title text block</a:t>
                </a:r>
                <a:endParaRPr sz="500"/>
              </a:p>
            </p:txBody>
          </p:sp>
          <p:sp>
            <p:nvSpPr>
              <p:cNvPr id="77" name="Google Shape;77;p15"/>
              <p:cNvSpPr txBox="1"/>
              <p:nvPr/>
            </p:nvSpPr>
            <p:spPr>
              <a:xfrm>
                <a:off x="0" y="800169"/>
                <a:ext cx="4938346" cy="14276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78" name="Google Shape;78;p15"/>
            <p:cNvGrpSpPr/>
            <p:nvPr/>
          </p:nvGrpSpPr>
          <p:grpSpPr>
            <a:xfrm>
              <a:off x="14241727" y="450952"/>
              <a:ext cx="892715" cy="892715"/>
              <a:chOff x="0" y="0"/>
              <a:chExt cx="892715" cy="892715"/>
            </a:xfrm>
          </p:grpSpPr>
          <p:sp>
            <p:nvSpPr>
              <p:cNvPr id="79" name="Google Shape;79;p15"/>
              <p:cNvSpPr/>
              <p:nvPr/>
            </p:nvSpPr>
            <p:spPr>
              <a:xfrm>
                <a:off x="0" y="0"/>
                <a:ext cx="892715" cy="892715"/>
              </a:xfrm>
              <a:prstGeom prst="ellipse">
                <a:avLst/>
              </a:prstGeom>
              <a:solidFill>
                <a:srgbClr val="7871E0"/>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0" name="Google Shape;80;p15"/>
              <p:cNvSpPr txBox="1"/>
              <p:nvPr/>
            </p:nvSpPr>
            <p:spPr>
              <a:xfrm>
                <a:off x="79655" y="222742"/>
                <a:ext cx="733404"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0" i="0" lang="en-GB" sz="900" u="none">
                    <a:solidFill>
                      <a:srgbClr val="FFFFFF"/>
                    </a:solidFill>
                    <a:latin typeface="Arial"/>
                    <a:ea typeface="Arial"/>
                    <a:cs typeface="Arial"/>
                    <a:sym typeface="Arial"/>
                  </a:rPr>
                  <a:t>A</a:t>
                </a:r>
                <a:endParaRPr sz="500"/>
              </a:p>
            </p:txBody>
          </p:sp>
        </p:grpSp>
        <p:grpSp>
          <p:nvGrpSpPr>
            <p:cNvPr id="81" name="Google Shape;81;p15"/>
            <p:cNvGrpSpPr/>
            <p:nvPr/>
          </p:nvGrpSpPr>
          <p:grpSpPr>
            <a:xfrm>
              <a:off x="16901225" y="5549832"/>
              <a:ext cx="892715" cy="892715"/>
              <a:chOff x="0" y="0"/>
              <a:chExt cx="892715" cy="892715"/>
            </a:xfrm>
          </p:grpSpPr>
          <p:sp>
            <p:nvSpPr>
              <p:cNvPr id="82" name="Google Shape;82;p15"/>
              <p:cNvSpPr/>
              <p:nvPr/>
            </p:nvSpPr>
            <p:spPr>
              <a:xfrm>
                <a:off x="0" y="0"/>
                <a:ext cx="892715" cy="892715"/>
              </a:xfrm>
              <a:prstGeom prst="ellipse">
                <a:avLst/>
              </a:prstGeom>
              <a:solidFill>
                <a:srgbClr val="5D82DA"/>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3" name="Google Shape;83;p15"/>
              <p:cNvSpPr txBox="1"/>
              <p:nvPr/>
            </p:nvSpPr>
            <p:spPr>
              <a:xfrm>
                <a:off x="79655" y="222742"/>
                <a:ext cx="733404"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0" i="0" lang="en-GB" sz="900" u="none">
                    <a:solidFill>
                      <a:srgbClr val="FFFFFF"/>
                    </a:solidFill>
                    <a:latin typeface="Arial"/>
                    <a:ea typeface="Arial"/>
                    <a:cs typeface="Arial"/>
                    <a:sym typeface="Arial"/>
                  </a:rPr>
                  <a:t>B</a:t>
                </a:r>
                <a:endParaRPr sz="500"/>
              </a:p>
            </p:txBody>
          </p:sp>
        </p:grpSp>
        <p:grpSp>
          <p:nvGrpSpPr>
            <p:cNvPr id="84" name="Google Shape;84;p15"/>
            <p:cNvGrpSpPr/>
            <p:nvPr/>
          </p:nvGrpSpPr>
          <p:grpSpPr>
            <a:xfrm>
              <a:off x="0" y="5684071"/>
              <a:ext cx="4938346" cy="2227814"/>
              <a:chOff x="0" y="-23"/>
              <a:chExt cx="4938346" cy="2227815"/>
            </a:xfrm>
          </p:grpSpPr>
          <p:sp>
            <p:nvSpPr>
              <p:cNvPr id="85" name="Google Shape;85;p15"/>
              <p:cNvSpPr txBox="1"/>
              <p:nvPr/>
            </p:nvSpPr>
            <p:spPr>
              <a:xfrm>
                <a:off x="1084778" y="-23"/>
                <a:ext cx="3853500" cy="6774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4D91D2"/>
                  </a:buClr>
                  <a:buSzPts val="1400"/>
                  <a:buFont typeface="Arial"/>
                  <a:buNone/>
                </a:pPr>
                <a:r>
                  <a:rPr b="0" i="0" lang="en-GB" sz="1400" u="none">
                    <a:solidFill>
                      <a:srgbClr val="4D91D2"/>
                    </a:solidFill>
                    <a:latin typeface="Arial"/>
                    <a:ea typeface="Arial"/>
                    <a:cs typeface="Arial"/>
                    <a:sym typeface="Arial"/>
                  </a:rPr>
                  <a:t>Title text block</a:t>
                </a:r>
                <a:endParaRPr sz="500"/>
              </a:p>
            </p:txBody>
          </p:sp>
          <p:sp>
            <p:nvSpPr>
              <p:cNvPr id="86" name="Google Shape;86;p15"/>
              <p:cNvSpPr txBox="1"/>
              <p:nvPr/>
            </p:nvSpPr>
            <p:spPr>
              <a:xfrm>
                <a:off x="0" y="800169"/>
                <a:ext cx="4938346" cy="1427623"/>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87" name="Google Shape;87;p15"/>
            <p:cNvGrpSpPr/>
            <p:nvPr/>
          </p:nvGrpSpPr>
          <p:grpSpPr>
            <a:xfrm>
              <a:off x="5202679" y="5547841"/>
              <a:ext cx="892715" cy="892715"/>
              <a:chOff x="0" y="0"/>
              <a:chExt cx="892715" cy="892715"/>
            </a:xfrm>
          </p:grpSpPr>
          <p:sp>
            <p:nvSpPr>
              <p:cNvPr id="88" name="Google Shape;88;p15"/>
              <p:cNvSpPr/>
              <p:nvPr/>
            </p:nvSpPr>
            <p:spPr>
              <a:xfrm>
                <a:off x="0" y="0"/>
                <a:ext cx="892715" cy="892715"/>
              </a:xfrm>
              <a:prstGeom prst="ellipse">
                <a:avLst/>
              </a:prstGeom>
              <a:solidFill>
                <a:srgbClr val="4D91D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9" name="Google Shape;89;p15"/>
              <p:cNvSpPr txBox="1"/>
              <p:nvPr/>
            </p:nvSpPr>
            <p:spPr>
              <a:xfrm>
                <a:off x="79655" y="222742"/>
                <a:ext cx="733404"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0" i="0" lang="en-GB" sz="900" u="none">
                    <a:solidFill>
                      <a:srgbClr val="FFFFFF"/>
                    </a:solidFill>
                    <a:latin typeface="Arial"/>
                    <a:ea typeface="Arial"/>
                    <a:cs typeface="Arial"/>
                    <a:sym typeface="Arial"/>
                  </a:rPr>
                  <a:t>C</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FFFFFF"/>
      </a:accent3>
      <a:accent4>
        <a:srgbClr val="00A2FF"/>
      </a:accent4>
      <a:accent5>
        <a:srgbClr val="16E7CF"/>
      </a:accent5>
      <a:accent6>
        <a:srgbClr val="FFFFF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