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60" r:id="rId4"/>
    <p:sldMasterId id="2147483661" r:id="rId5"/>
  </p:sldMasterIdLst>
  <p:notesMasterIdLst>
    <p:notesMasterId r:id="rId6"/>
  </p:notesMasterIdLst>
  <p:sldIdLst>
    <p:sldId id="256" r:id="rId7"/>
  </p:sldIdLst>
  <p:sldSz cy="5143500" cx="9144000"/>
  <p:notesSz cx="6858000" cy="9144000"/>
  <p:embeddedFontLst>
    <p:embeddedFont>
      <p:font typeface="Helvetica Neue"/>
      <p:regular r:id="rId8"/>
      <p:bold r:id="rId9"/>
      <p:italic r:id="rId10"/>
      <p:boldItalic r:id="rId11"/>
    </p:embeddedFont>
    <p:embeddedFont>
      <p:font typeface="Helvetica Neue Light"/>
      <p:regular r:id="rId12"/>
      <p:bold r:id="rId13"/>
      <p:italic r:id="rId14"/>
      <p:boldItalic r:id="rId15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Italic.fntdata"/><Relationship Id="rId10" Type="http://schemas.openxmlformats.org/officeDocument/2006/relationships/font" Target="fonts/HelveticaNeue-italic.fntdata"/><Relationship Id="rId13" Type="http://schemas.openxmlformats.org/officeDocument/2006/relationships/font" Target="fonts/HelveticaNeueLight-bold.fntdata"/><Relationship Id="rId12" Type="http://schemas.openxmlformats.org/officeDocument/2006/relationships/font" Target="fonts/HelveticaNeueLight-regular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font" Target="fonts/HelveticaNeue-bold.fntdata"/><Relationship Id="rId15" Type="http://schemas.openxmlformats.org/officeDocument/2006/relationships/font" Target="fonts/HelveticaNeueLight-boldItalic.fntdata"/><Relationship Id="rId14" Type="http://schemas.openxmlformats.org/officeDocument/2006/relationships/font" Target="fonts/HelveticaNeueLight-italic.fntdata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font" Target="fonts/HelveticaNeue-regular.fntdata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0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g1aee1705580_2_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" name="Google Shape;62;g1aee1705580_2_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layout with centered title and subtitle placeholders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257175" y="798909"/>
            <a:ext cx="2914650" cy="551259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514350" y="1457325"/>
            <a:ext cx="2400300" cy="657225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1pPr>
            <a:lvl2pPr lvl="1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2pPr>
            <a:lvl3pPr lvl="2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3pPr>
            <a:lvl4pPr lvl="3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4pPr>
            <a:lvl5pPr lvl="4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5pPr>
            <a:lvl6pPr lvl="5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6pPr>
            <a:lvl7pPr lvl="6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7pPr>
            <a:lvl8pPr lvl="7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8pPr>
            <a:lvl9pPr lvl="8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800"/>
              <a:buChar char="•"/>
              <a:defRPr/>
            </a:lvl9pPr>
          </a:lstStyle>
          <a:p/>
        </p:txBody>
      </p:sp>
      <p:sp>
        <p:nvSpPr>
          <p:cNvPr id="57" name="Google Shape;57;p14"/>
          <p:cNvSpPr txBox="1"/>
          <p:nvPr>
            <p:ph idx="10" type="dt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8" name="Google Shape;58;p14"/>
          <p:cNvSpPr txBox="1"/>
          <p:nvPr>
            <p:ph idx="11" type="ftr"/>
          </p:nvPr>
        </p:nvSpPr>
        <p:spPr>
          <a:xfrm>
            <a:off x="0" y="0"/>
            <a:ext cx="1125000" cy="1125000"/>
          </a:xfrm>
          <a:prstGeom prst="rect">
            <a:avLst/>
          </a:prstGeom>
          <a:noFill/>
          <a:ln>
            <a:noFill/>
          </a:ln>
        </p:spPr>
        <p:txBody>
          <a:bodyPr anchorCtr="0" anchor="t" bIns="17150" lIns="34275" spcFirstLastPara="1" rIns="34275" wrap="square" tIns="171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1" i="0" sz="11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9" name="Google Shape;59;p14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  <a:defRPr b="0" sz="900"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633413" y="133350"/>
            <a:ext cx="7877175" cy="8572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lv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lvl="1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lvl="2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lvl="3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lvl="4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lvl="5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lvl="6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lvl="7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lvl="8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500"/>
              <a:buNone/>
              <a:defRPr b="0" i="0" sz="42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633413" y="1181100"/>
            <a:ext cx="7877175" cy="3486150"/>
          </a:xfrm>
          <a:prstGeom prst="rect">
            <a:avLst/>
          </a:prstGeom>
          <a:noFill/>
          <a:ln>
            <a:noFill/>
          </a:ln>
        </p:spPr>
        <p:txBody>
          <a:bodyPr anchorCtr="0" anchor="ctr" bIns="19050" lIns="19050" spcFirstLastPara="1" rIns="19050" wrap="square" tIns="19050">
            <a:noAutofit/>
          </a:bodyPr>
          <a:lstStyle>
            <a:lvl1pPr indent="-381000" lvl="0" marL="457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1pPr>
            <a:lvl2pPr indent="-381000" lvl="1" marL="914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2pPr>
            <a:lvl3pPr indent="-381000" lvl="2" marL="1371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3pPr>
            <a:lvl4pPr indent="-381000" lvl="3" marL="1828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4pPr>
            <a:lvl5pPr indent="-381000" lvl="4" marL="22860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5pPr>
            <a:lvl6pPr indent="-381000" lvl="5" marL="27432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6pPr>
            <a:lvl7pPr indent="-381000" lvl="6" marL="32004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7pPr>
            <a:lvl8pPr indent="-381000" lvl="7" marL="36576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8pPr>
            <a:lvl9pPr indent="-381000" lvl="8" marL="4114800" marR="0" rtl="0" algn="l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Helvetica Neue"/>
              <a:buChar char="•"/>
              <a:defRPr b="0" i="0" sz="2000" u="none" cap="none" strike="noStrik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4484489" y="4905375"/>
            <a:ext cx="169664" cy="172641"/>
          </a:xfrm>
          <a:prstGeom prst="rect">
            <a:avLst/>
          </a:prstGeom>
          <a:noFill/>
          <a:ln>
            <a:noFill/>
          </a:ln>
        </p:spPr>
        <p:txBody>
          <a:bodyPr anchorCtr="0" anchor="t" bIns="19050" lIns="19050" spcFirstLastPara="1" rIns="19050" wrap="square" tIns="19050">
            <a:noAutofit/>
          </a:bodyPr>
          <a:lstStyle>
            <a:lvl1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  <a:lvl2pPr indent="0" lvl="1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2pPr>
            <a:lvl3pPr indent="0" lvl="2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3pPr>
            <a:lvl4pPr indent="0" lvl="3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4pPr>
            <a:lvl5pPr indent="0" lvl="4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5pPr>
            <a:lvl6pPr indent="0" lvl="5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6pPr>
            <a:lvl7pPr indent="0" lvl="6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7pPr>
            <a:lvl8pPr indent="0" lvl="7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8pPr>
            <a:lvl9pPr indent="0" lvl="8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Helvetica Neue Light"/>
              <a:buNone/>
              <a:defRPr b="0" i="0" sz="900" u="none" cap="none" strike="noStrike">
                <a:solidFill>
                  <a:srgbClr val="000000"/>
                </a:solidFill>
                <a:latin typeface="Helvetica Neue Light"/>
                <a:ea typeface="Helvetica Neue Light"/>
                <a:cs typeface="Helvetica Neue Light"/>
                <a:sym typeface="Helvetica Neue Light"/>
              </a:defRPr>
            </a:lvl9pPr>
          </a:lstStyle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500"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63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4" name="Google Shape;64;p15"/>
          <p:cNvGrpSpPr/>
          <p:nvPr/>
        </p:nvGrpSpPr>
        <p:grpSpPr>
          <a:xfrm>
            <a:off x="690255" y="700087"/>
            <a:ext cx="7688173" cy="3742730"/>
            <a:chOff x="-199273" y="-1"/>
            <a:chExt cx="20503333" cy="9979411"/>
          </a:xfrm>
        </p:grpSpPr>
        <p:sp>
          <p:nvSpPr>
            <p:cNvPr id="65" name="Google Shape;65;p15"/>
            <p:cNvSpPr/>
            <p:nvPr/>
          </p:nvSpPr>
          <p:spPr>
            <a:xfrm>
              <a:off x="67717" y="4637447"/>
              <a:ext cx="4709800" cy="4238837"/>
            </a:xfrm>
            <a:custGeom>
              <a:rect b="b" l="l" r="r" t="t"/>
              <a:pathLst>
                <a:path extrusionOk="0" h="21584" w="21593">
                  <a:moveTo>
                    <a:pt x="6655" y="1"/>
                  </a:moveTo>
                  <a:cubicBezTo>
                    <a:pt x="6251" y="-5"/>
                    <a:pt x="5853" y="101"/>
                    <a:pt x="5494" y="306"/>
                  </a:cubicBezTo>
                  <a:cubicBezTo>
                    <a:pt x="5116" y="522"/>
                    <a:pt x="4793" y="842"/>
                    <a:pt x="4559" y="1236"/>
                  </a:cubicBezTo>
                  <a:lnTo>
                    <a:pt x="257" y="9428"/>
                  </a:lnTo>
                  <a:cubicBezTo>
                    <a:pt x="94" y="9832"/>
                    <a:pt x="7" y="10271"/>
                    <a:pt x="1" y="10714"/>
                  </a:cubicBezTo>
                  <a:cubicBezTo>
                    <a:pt x="-6" y="11192"/>
                    <a:pt x="81" y="11666"/>
                    <a:pt x="257" y="12102"/>
                  </a:cubicBezTo>
                  <a:lnTo>
                    <a:pt x="4417" y="20185"/>
                  </a:lnTo>
                  <a:cubicBezTo>
                    <a:pt x="4636" y="20609"/>
                    <a:pt x="4952" y="20962"/>
                    <a:pt x="5332" y="21208"/>
                  </a:cubicBezTo>
                  <a:cubicBezTo>
                    <a:pt x="5696" y="21443"/>
                    <a:pt x="6108" y="21572"/>
                    <a:pt x="6529" y="21584"/>
                  </a:cubicBezTo>
                  <a:lnTo>
                    <a:pt x="14739" y="21584"/>
                  </a:lnTo>
                  <a:cubicBezTo>
                    <a:pt x="15238" y="21588"/>
                    <a:pt x="15728" y="21446"/>
                    <a:pt x="16162" y="21172"/>
                  </a:cubicBezTo>
                  <a:cubicBezTo>
                    <a:pt x="16544" y="20929"/>
                    <a:pt x="16872" y="20591"/>
                    <a:pt x="17115" y="20183"/>
                  </a:cubicBezTo>
                  <a:lnTo>
                    <a:pt x="21228" y="12302"/>
                  </a:lnTo>
                  <a:cubicBezTo>
                    <a:pt x="21468" y="11849"/>
                    <a:pt x="21594" y="11332"/>
                    <a:pt x="21593" y="10807"/>
                  </a:cubicBezTo>
                  <a:cubicBezTo>
                    <a:pt x="21593" y="10284"/>
                    <a:pt x="21467" y="9771"/>
                    <a:pt x="21228" y="9321"/>
                  </a:cubicBezTo>
                  <a:lnTo>
                    <a:pt x="17012" y="1260"/>
                  </a:lnTo>
                  <a:cubicBezTo>
                    <a:pt x="16793" y="867"/>
                    <a:pt x="16484" y="545"/>
                    <a:pt x="16118" y="324"/>
                  </a:cubicBezTo>
                  <a:cubicBezTo>
                    <a:pt x="15748" y="101"/>
                    <a:pt x="15331" y="-12"/>
                    <a:pt x="14910" y="1"/>
                  </a:cubicBezTo>
                  <a:lnTo>
                    <a:pt x="6655" y="1"/>
                  </a:lnTo>
                  <a:close/>
                  <a:moveTo>
                    <a:pt x="7548" y="2327"/>
                  </a:moveTo>
                  <a:lnTo>
                    <a:pt x="14024" y="2327"/>
                  </a:lnTo>
                  <a:cubicBezTo>
                    <a:pt x="14354" y="2317"/>
                    <a:pt x="14681" y="2404"/>
                    <a:pt x="14972" y="2579"/>
                  </a:cubicBezTo>
                  <a:cubicBezTo>
                    <a:pt x="15259" y="2752"/>
                    <a:pt x="15499" y="3005"/>
                    <a:pt x="15671" y="3313"/>
                  </a:cubicBezTo>
                  <a:lnTo>
                    <a:pt x="18979" y="9638"/>
                  </a:lnTo>
                  <a:cubicBezTo>
                    <a:pt x="19166" y="9991"/>
                    <a:pt x="19266" y="10395"/>
                    <a:pt x="19266" y="10805"/>
                  </a:cubicBezTo>
                  <a:cubicBezTo>
                    <a:pt x="19267" y="11217"/>
                    <a:pt x="19167" y="11622"/>
                    <a:pt x="18979" y="11977"/>
                  </a:cubicBezTo>
                  <a:lnTo>
                    <a:pt x="15753" y="18159"/>
                  </a:lnTo>
                  <a:cubicBezTo>
                    <a:pt x="15561" y="18478"/>
                    <a:pt x="15307" y="18744"/>
                    <a:pt x="15007" y="18935"/>
                  </a:cubicBezTo>
                  <a:cubicBezTo>
                    <a:pt x="14666" y="19150"/>
                    <a:pt x="14281" y="19261"/>
                    <a:pt x="13889" y="19258"/>
                  </a:cubicBezTo>
                  <a:lnTo>
                    <a:pt x="7450" y="19258"/>
                  </a:lnTo>
                  <a:cubicBezTo>
                    <a:pt x="7120" y="19249"/>
                    <a:pt x="6797" y="19147"/>
                    <a:pt x="6511" y="18963"/>
                  </a:cubicBezTo>
                  <a:cubicBezTo>
                    <a:pt x="6213" y="18770"/>
                    <a:pt x="5964" y="18495"/>
                    <a:pt x="5792" y="18163"/>
                  </a:cubicBezTo>
                  <a:lnTo>
                    <a:pt x="2530" y="11819"/>
                  </a:lnTo>
                  <a:cubicBezTo>
                    <a:pt x="2391" y="11477"/>
                    <a:pt x="2323" y="11105"/>
                    <a:pt x="2328" y="10730"/>
                  </a:cubicBezTo>
                  <a:cubicBezTo>
                    <a:pt x="2333" y="10382"/>
                    <a:pt x="2402" y="10040"/>
                    <a:pt x="2530" y="9723"/>
                  </a:cubicBezTo>
                  <a:lnTo>
                    <a:pt x="5903" y="3295"/>
                  </a:lnTo>
                  <a:cubicBezTo>
                    <a:pt x="6087" y="2986"/>
                    <a:pt x="6340" y="2735"/>
                    <a:pt x="6637" y="2565"/>
                  </a:cubicBezTo>
                  <a:cubicBezTo>
                    <a:pt x="6918" y="2405"/>
                    <a:pt x="7232" y="2323"/>
                    <a:pt x="7548" y="2327"/>
                  </a:cubicBezTo>
                  <a:close/>
                </a:path>
              </a:pathLst>
            </a:custGeom>
            <a:solidFill>
              <a:srgbClr val="DD4A65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6" name="Google Shape;66;p15"/>
            <p:cNvSpPr/>
            <p:nvPr/>
          </p:nvSpPr>
          <p:spPr>
            <a:xfrm>
              <a:off x="3947569" y="2324856"/>
              <a:ext cx="4709798" cy="4238837"/>
            </a:xfrm>
            <a:custGeom>
              <a:rect b="b" l="l" r="r" t="t"/>
              <a:pathLst>
                <a:path extrusionOk="0" h="21584" w="21593">
                  <a:moveTo>
                    <a:pt x="6657" y="1"/>
                  </a:moveTo>
                  <a:cubicBezTo>
                    <a:pt x="6253" y="-5"/>
                    <a:pt x="5853" y="101"/>
                    <a:pt x="5494" y="306"/>
                  </a:cubicBezTo>
                  <a:cubicBezTo>
                    <a:pt x="5116" y="522"/>
                    <a:pt x="4795" y="842"/>
                    <a:pt x="4561" y="1236"/>
                  </a:cubicBezTo>
                  <a:lnTo>
                    <a:pt x="259" y="9428"/>
                  </a:lnTo>
                  <a:cubicBezTo>
                    <a:pt x="96" y="9832"/>
                    <a:pt x="7" y="10271"/>
                    <a:pt x="1" y="10714"/>
                  </a:cubicBezTo>
                  <a:cubicBezTo>
                    <a:pt x="-6" y="11192"/>
                    <a:pt x="83" y="11666"/>
                    <a:pt x="259" y="12102"/>
                  </a:cubicBezTo>
                  <a:lnTo>
                    <a:pt x="4419" y="20187"/>
                  </a:lnTo>
                  <a:cubicBezTo>
                    <a:pt x="4638" y="20611"/>
                    <a:pt x="4953" y="20962"/>
                    <a:pt x="5334" y="21208"/>
                  </a:cubicBezTo>
                  <a:cubicBezTo>
                    <a:pt x="5698" y="21443"/>
                    <a:pt x="6110" y="21572"/>
                    <a:pt x="6531" y="21584"/>
                  </a:cubicBezTo>
                  <a:lnTo>
                    <a:pt x="14739" y="21584"/>
                  </a:lnTo>
                  <a:cubicBezTo>
                    <a:pt x="15238" y="21588"/>
                    <a:pt x="15730" y="21446"/>
                    <a:pt x="16164" y="21172"/>
                  </a:cubicBezTo>
                  <a:cubicBezTo>
                    <a:pt x="16546" y="20929"/>
                    <a:pt x="16872" y="20591"/>
                    <a:pt x="17115" y="20183"/>
                  </a:cubicBezTo>
                  <a:lnTo>
                    <a:pt x="21228" y="12302"/>
                  </a:lnTo>
                  <a:cubicBezTo>
                    <a:pt x="21468" y="11849"/>
                    <a:pt x="21594" y="11332"/>
                    <a:pt x="21593" y="10807"/>
                  </a:cubicBezTo>
                  <a:cubicBezTo>
                    <a:pt x="21593" y="10284"/>
                    <a:pt x="21467" y="9771"/>
                    <a:pt x="21228" y="9321"/>
                  </a:cubicBezTo>
                  <a:lnTo>
                    <a:pt x="17012" y="1260"/>
                  </a:lnTo>
                  <a:cubicBezTo>
                    <a:pt x="16793" y="867"/>
                    <a:pt x="16486" y="545"/>
                    <a:pt x="16120" y="324"/>
                  </a:cubicBezTo>
                  <a:cubicBezTo>
                    <a:pt x="15750" y="101"/>
                    <a:pt x="15333" y="-12"/>
                    <a:pt x="14912" y="1"/>
                  </a:cubicBezTo>
                  <a:lnTo>
                    <a:pt x="6657" y="1"/>
                  </a:lnTo>
                  <a:close/>
                  <a:moveTo>
                    <a:pt x="7548" y="2327"/>
                  </a:moveTo>
                  <a:lnTo>
                    <a:pt x="14024" y="2327"/>
                  </a:lnTo>
                  <a:cubicBezTo>
                    <a:pt x="14354" y="2317"/>
                    <a:pt x="14681" y="2404"/>
                    <a:pt x="14972" y="2579"/>
                  </a:cubicBezTo>
                  <a:cubicBezTo>
                    <a:pt x="15259" y="2752"/>
                    <a:pt x="15501" y="3005"/>
                    <a:pt x="15673" y="3313"/>
                  </a:cubicBezTo>
                  <a:lnTo>
                    <a:pt x="18979" y="9638"/>
                  </a:lnTo>
                  <a:cubicBezTo>
                    <a:pt x="19166" y="9991"/>
                    <a:pt x="19266" y="10395"/>
                    <a:pt x="19266" y="10804"/>
                  </a:cubicBezTo>
                  <a:cubicBezTo>
                    <a:pt x="19267" y="11217"/>
                    <a:pt x="19167" y="11622"/>
                    <a:pt x="18979" y="11977"/>
                  </a:cubicBezTo>
                  <a:lnTo>
                    <a:pt x="15754" y="18159"/>
                  </a:lnTo>
                  <a:cubicBezTo>
                    <a:pt x="15563" y="18478"/>
                    <a:pt x="15307" y="18744"/>
                    <a:pt x="15007" y="18935"/>
                  </a:cubicBezTo>
                  <a:cubicBezTo>
                    <a:pt x="14666" y="19150"/>
                    <a:pt x="14281" y="19261"/>
                    <a:pt x="13889" y="19258"/>
                  </a:cubicBezTo>
                  <a:lnTo>
                    <a:pt x="7450" y="19258"/>
                  </a:lnTo>
                  <a:cubicBezTo>
                    <a:pt x="7120" y="19249"/>
                    <a:pt x="6797" y="19147"/>
                    <a:pt x="6511" y="18963"/>
                  </a:cubicBezTo>
                  <a:cubicBezTo>
                    <a:pt x="6213" y="18770"/>
                    <a:pt x="5964" y="18495"/>
                    <a:pt x="5792" y="18163"/>
                  </a:cubicBezTo>
                  <a:lnTo>
                    <a:pt x="2530" y="11819"/>
                  </a:lnTo>
                  <a:cubicBezTo>
                    <a:pt x="2391" y="11477"/>
                    <a:pt x="2323" y="11105"/>
                    <a:pt x="2328" y="10730"/>
                  </a:cubicBezTo>
                  <a:cubicBezTo>
                    <a:pt x="2333" y="10382"/>
                    <a:pt x="2402" y="10040"/>
                    <a:pt x="2530" y="9723"/>
                  </a:cubicBezTo>
                  <a:lnTo>
                    <a:pt x="5905" y="3295"/>
                  </a:lnTo>
                  <a:cubicBezTo>
                    <a:pt x="6089" y="2986"/>
                    <a:pt x="6342" y="2735"/>
                    <a:pt x="6639" y="2565"/>
                  </a:cubicBezTo>
                  <a:cubicBezTo>
                    <a:pt x="6920" y="2405"/>
                    <a:pt x="7232" y="2323"/>
                    <a:pt x="7548" y="2327"/>
                  </a:cubicBezTo>
                  <a:close/>
                </a:path>
              </a:pathLst>
            </a:custGeom>
            <a:solidFill>
              <a:srgbClr val="EE8A38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7" name="Google Shape;67;p15"/>
            <p:cNvSpPr/>
            <p:nvPr/>
          </p:nvSpPr>
          <p:spPr>
            <a:xfrm>
              <a:off x="11705285" y="2324856"/>
              <a:ext cx="4709798" cy="4238837"/>
            </a:xfrm>
            <a:custGeom>
              <a:rect b="b" l="l" r="r" t="t"/>
              <a:pathLst>
                <a:path extrusionOk="0" h="21584" w="21593">
                  <a:moveTo>
                    <a:pt x="6657" y="1"/>
                  </a:moveTo>
                  <a:cubicBezTo>
                    <a:pt x="6253" y="-5"/>
                    <a:pt x="5853" y="101"/>
                    <a:pt x="5494" y="306"/>
                  </a:cubicBezTo>
                  <a:cubicBezTo>
                    <a:pt x="5116" y="522"/>
                    <a:pt x="4795" y="842"/>
                    <a:pt x="4561" y="1236"/>
                  </a:cubicBezTo>
                  <a:lnTo>
                    <a:pt x="259" y="9428"/>
                  </a:lnTo>
                  <a:cubicBezTo>
                    <a:pt x="96" y="9832"/>
                    <a:pt x="7" y="10271"/>
                    <a:pt x="1" y="10714"/>
                  </a:cubicBezTo>
                  <a:cubicBezTo>
                    <a:pt x="-6" y="11192"/>
                    <a:pt x="83" y="11666"/>
                    <a:pt x="259" y="12102"/>
                  </a:cubicBezTo>
                  <a:lnTo>
                    <a:pt x="4419" y="20187"/>
                  </a:lnTo>
                  <a:cubicBezTo>
                    <a:pt x="4638" y="20611"/>
                    <a:pt x="4953" y="20962"/>
                    <a:pt x="5334" y="21208"/>
                  </a:cubicBezTo>
                  <a:cubicBezTo>
                    <a:pt x="5698" y="21443"/>
                    <a:pt x="6110" y="21572"/>
                    <a:pt x="6531" y="21584"/>
                  </a:cubicBezTo>
                  <a:lnTo>
                    <a:pt x="14739" y="21584"/>
                  </a:lnTo>
                  <a:cubicBezTo>
                    <a:pt x="15238" y="21588"/>
                    <a:pt x="15730" y="21446"/>
                    <a:pt x="16164" y="21172"/>
                  </a:cubicBezTo>
                  <a:cubicBezTo>
                    <a:pt x="16546" y="20929"/>
                    <a:pt x="16872" y="20591"/>
                    <a:pt x="17115" y="20183"/>
                  </a:cubicBezTo>
                  <a:lnTo>
                    <a:pt x="21228" y="12302"/>
                  </a:lnTo>
                  <a:cubicBezTo>
                    <a:pt x="21468" y="11849"/>
                    <a:pt x="21594" y="11332"/>
                    <a:pt x="21593" y="10807"/>
                  </a:cubicBezTo>
                  <a:cubicBezTo>
                    <a:pt x="21593" y="10284"/>
                    <a:pt x="21467" y="9771"/>
                    <a:pt x="21228" y="9321"/>
                  </a:cubicBezTo>
                  <a:lnTo>
                    <a:pt x="17012" y="1260"/>
                  </a:lnTo>
                  <a:cubicBezTo>
                    <a:pt x="16793" y="867"/>
                    <a:pt x="16486" y="545"/>
                    <a:pt x="16120" y="324"/>
                  </a:cubicBezTo>
                  <a:cubicBezTo>
                    <a:pt x="15750" y="101"/>
                    <a:pt x="15333" y="-12"/>
                    <a:pt x="14912" y="1"/>
                  </a:cubicBezTo>
                  <a:lnTo>
                    <a:pt x="6657" y="1"/>
                  </a:lnTo>
                  <a:close/>
                  <a:moveTo>
                    <a:pt x="7548" y="2327"/>
                  </a:moveTo>
                  <a:lnTo>
                    <a:pt x="14024" y="2327"/>
                  </a:lnTo>
                  <a:cubicBezTo>
                    <a:pt x="14354" y="2317"/>
                    <a:pt x="14681" y="2404"/>
                    <a:pt x="14972" y="2579"/>
                  </a:cubicBezTo>
                  <a:cubicBezTo>
                    <a:pt x="15259" y="2752"/>
                    <a:pt x="15501" y="3005"/>
                    <a:pt x="15673" y="3313"/>
                  </a:cubicBezTo>
                  <a:lnTo>
                    <a:pt x="18979" y="9638"/>
                  </a:lnTo>
                  <a:cubicBezTo>
                    <a:pt x="19166" y="9991"/>
                    <a:pt x="19265" y="10395"/>
                    <a:pt x="19266" y="10804"/>
                  </a:cubicBezTo>
                  <a:cubicBezTo>
                    <a:pt x="19267" y="11217"/>
                    <a:pt x="19167" y="11622"/>
                    <a:pt x="18979" y="11977"/>
                  </a:cubicBezTo>
                  <a:lnTo>
                    <a:pt x="15754" y="18159"/>
                  </a:lnTo>
                  <a:cubicBezTo>
                    <a:pt x="15563" y="18478"/>
                    <a:pt x="15307" y="18744"/>
                    <a:pt x="15007" y="18935"/>
                  </a:cubicBezTo>
                  <a:cubicBezTo>
                    <a:pt x="14666" y="19150"/>
                    <a:pt x="14281" y="19261"/>
                    <a:pt x="13889" y="19258"/>
                  </a:cubicBezTo>
                  <a:lnTo>
                    <a:pt x="7450" y="19258"/>
                  </a:lnTo>
                  <a:cubicBezTo>
                    <a:pt x="7120" y="19249"/>
                    <a:pt x="6797" y="19147"/>
                    <a:pt x="6511" y="18963"/>
                  </a:cubicBezTo>
                  <a:cubicBezTo>
                    <a:pt x="6213" y="18770"/>
                    <a:pt x="5964" y="18495"/>
                    <a:pt x="5792" y="18163"/>
                  </a:cubicBezTo>
                  <a:lnTo>
                    <a:pt x="2530" y="11819"/>
                  </a:lnTo>
                  <a:cubicBezTo>
                    <a:pt x="2391" y="11477"/>
                    <a:pt x="2323" y="11105"/>
                    <a:pt x="2328" y="10730"/>
                  </a:cubicBezTo>
                  <a:cubicBezTo>
                    <a:pt x="2333" y="10382"/>
                    <a:pt x="2402" y="10040"/>
                    <a:pt x="2530" y="9723"/>
                  </a:cubicBezTo>
                  <a:lnTo>
                    <a:pt x="5905" y="3295"/>
                  </a:lnTo>
                  <a:cubicBezTo>
                    <a:pt x="6089" y="2986"/>
                    <a:pt x="6340" y="2735"/>
                    <a:pt x="6637" y="2565"/>
                  </a:cubicBezTo>
                  <a:cubicBezTo>
                    <a:pt x="6918" y="2405"/>
                    <a:pt x="7232" y="2323"/>
                    <a:pt x="7548" y="2327"/>
                  </a:cubicBezTo>
                  <a:close/>
                </a:path>
              </a:pathLst>
            </a:custGeom>
            <a:solidFill>
              <a:srgbClr val="97B738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sp>
          <p:nvSpPr>
            <p:cNvPr id="68" name="Google Shape;68;p15"/>
            <p:cNvSpPr/>
            <p:nvPr/>
          </p:nvSpPr>
          <p:spPr>
            <a:xfrm>
              <a:off x="15594262" y="4637447"/>
              <a:ext cx="4709798" cy="4238837"/>
            </a:xfrm>
            <a:custGeom>
              <a:rect b="b" l="l" r="r" t="t"/>
              <a:pathLst>
                <a:path extrusionOk="0" h="21584" w="21593">
                  <a:moveTo>
                    <a:pt x="6657" y="1"/>
                  </a:moveTo>
                  <a:cubicBezTo>
                    <a:pt x="6253" y="-5"/>
                    <a:pt x="5853" y="101"/>
                    <a:pt x="5494" y="306"/>
                  </a:cubicBezTo>
                  <a:cubicBezTo>
                    <a:pt x="5116" y="522"/>
                    <a:pt x="4795" y="842"/>
                    <a:pt x="4561" y="1236"/>
                  </a:cubicBezTo>
                  <a:lnTo>
                    <a:pt x="259" y="9428"/>
                  </a:lnTo>
                  <a:cubicBezTo>
                    <a:pt x="96" y="9832"/>
                    <a:pt x="7" y="10271"/>
                    <a:pt x="1" y="10714"/>
                  </a:cubicBezTo>
                  <a:cubicBezTo>
                    <a:pt x="-6" y="11192"/>
                    <a:pt x="83" y="11666"/>
                    <a:pt x="259" y="12102"/>
                  </a:cubicBezTo>
                  <a:lnTo>
                    <a:pt x="4419" y="20185"/>
                  </a:lnTo>
                  <a:cubicBezTo>
                    <a:pt x="4638" y="20609"/>
                    <a:pt x="4953" y="20962"/>
                    <a:pt x="5334" y="21208"/>
                  </a:cubicBezTo>
                  <a:cubicBezTo>
                    <a:pt x="5698" y="21443"/>
                    <a:pt x="6110" y="21572"/>
                    <a:pt x="6531" y="21584"/>
                  </a:cubicBezTo>
                  <a:lnTo>
                    <a:pt x="14739" y="21584"/>
                  </a:lnTo>
                  <a:cubicBezTo>
                    <a:pt x="15238" y="21588"/>
                    <a:pt x="15730" y="21446"/>
                    <a:pt x="16164" y="21172"/>
                  </a:cubicBezTo>
                  <a:cubicBezTo>
                    <a:pt x="16546" y="20929"/>
                    <a:pt x="16872" y="20591"/>
                    <a:pt x="17115" y="20183"/>
                  </a:cubicBezTo>
                  <a:lnTo>
                    <a:pt x="21228" y="12302"/>
                  </a:lnTo>
                  <a:cubicBezTo>
                    <a:pt x="21468" y="11849"/>
                    <a:pt x="21594" y="11332"/>
                    <a:pt x="21593" y="10807"/>
                  </a:cubicBezTo>
                  <a:cubicBezTo>
                    <a:pt x="21593" y="10284"/>
                    <a:pt x="21467" y="9771"/>
                    <a:pt x="21228" y="9321"/>
                  </a:cubicBezTo>
                  <a:lnTo>
                    <a:pt x="17012" y="1260"/>
                  </a:lnTo>
                  <a:cubicBezTo>
                    <a:pt x="16793" y="867"/>
                    <a:pt x="16486" y="545"/>
                    <a:pt x="16120" y="324"/>
                  </a:cubicBezTo>
                  <a:cubicBezTo>
                    <a:pt x="15750" y="101"/>
                    <a:pt x="15331" y="-12"/>
                    <a:pt x="14910" y="1"/>
                  </a:cubicBezTo>
                  <a:lnTo>
                    <a:pt x="6657" y="1"/>
                  </a:lnTo>
                  <a:close/>
                  <a:moveTo>
                    <a:pt x="7548" y="2327"/>
                  </a:moveTo>
                  <a:lnTo>
                    <a:pt x="14024" y="2327"/>
                  </a:lnTo>
                  <a:cubicBezTo>
                    <a:pt x="14354" y="2317"/>
                    <a:pt x="14681" y="2404"/>
                    <a:pt x="14972" y="2579"/>
                  </a:cubicBezTo>
                  <a:cubicBezTo>
                    <a:pt x="15259" y="2752"/>
                    <a:pt x="15501" y="3005"/>
                    <a:pt x="15673" y="3313"/>
                  </a:cubicBezTo>
                  <a:lnTo>
                    <a:pt x="18979" y="9638"/>
                  </a:lnTo>
                  <a:cubicBezTo>
                    <a:pt x="19166" y="9991"/>
                    <a:pt x="19266" y="10395"/>
                    <a:pt x="19266" y="10805"/>
                  </a:cubicBezTo>
                  <a:cubicBezTo>
                    <a:pt x="19267" y="11217"/>
                    <a:pt x="19167" y="11622"/>
                    <a:pt x="18979" y="11977"/>
                  </a:cubicBezTo>
                  <a:lnTo>
                    <a:pt x="15754" y="18159"/>
                  </a:lnTo>
                  <a:cubicBezTo>
                    <a:pt x="15563" y="18478"/>
                    <a:pt x="15307" y="18744"/>
                    <a:pt x="15007" y="18935"/>
                  </a:cubicBezTo>
                  <a:cubicBezTo>
                    <a:pt x="14666" y="19150"/>
                    <a:pt x="14281" y="19261"/>
                    <a:pt x="13889" y="19258"/>
                  </a:cubicBezTo>
                  <a:lnTo>
                    <a:pt x="7450" y="19258"/>
                  </a:lnTo>
                  <a:cubicBezTo>
                    <a:pt x="7120" y="19249"/>
                    <a:pt x="6797" y="19147"/>
                    <a:pt x="6511" y="18963"/>
                  </a:cubicBezTo>
                  <a:cubicBezTo>
                    <a:pt x="6213" y="18770"/>
                    <a:pt x="5964" y="18495"/>
                    <a:pt x="5792" y="18163"/>
                  </a:cubicBezTo>
                  <a:lnTo>
                    <a:pt x="2530" y="11819"/>
                  </a:lnTo>
                  <a:cubicBezTo>
                    <a:pt x="2392" y="11477"/>
                    <a:pt x="2323" y="11105"/>
                    <a:pt x="2328" y="10730"/>
                  </a:cubicBezTo>
                  <a:cubicBezTo>
                    <a:pt x="2333" y="10382"/>
                    <a:pt x="2402" y="10040"/>
                    <a:pt x="2530" y="9723"/>
                  </a:cubicBezTo>
                  <a:lnTo>
                    <a:pt x="5903" y="3295"/>
                  </a:lnTo>
                  <a:cubicBezTo>
                    <a:pt x="6087" y="2986"/>
                    <a:pt x="6340" y="2735"/>
                    <a:pt x="6637" y="2565"/>
                  </a:cubicBezTo>
                  <a:cubicBezTo>
                    <a:pt x="6918" y="2405"/>
                    <a:pt x="7232" y="2323"/>
                    <a:pt x="7548" y="2327"/>
                  </a:cubicBezTo>
                  <a:close/>
                </a:path>
              </a:pathLst>
            </a:custGeom>
            <a:solidFill>
              <a:srgbClr val="59BC96"/>
            </a:solidFill>
            <a:ln>
              <a:noFill/>
            </a:ln>
          </p:spPr>
          <p:txBody>
            <a:bodyPr anchorCtr="0" anchor="ctr" bIns="19050" lIns="19050" spcFirstLastPara="1" rIns="19050" wrap="square" tIns="1905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None/>
              </a:pPr>
              <a:r>
                <a:t/>
              </a:r>
              <a:endParaRPr b="1" i="0" sz="1100" u="none">
                <a:solidFill>
                  <a:srgbClr val="000000"/>
                </a:solidFill>
                <a:latin typeface="Helvetica Neue"/>
                <a:ea typeface="Helvetica Neue"/>
                <a:cs typeface="Helvetica Neue"/>
                <a:sym typeface="Helvetica Neue"/>
              </a:endParaRPr>
            </a:p>
          </p:txBody>
        </p:sp>
        <p:grpSp>
          <p:nvGrpSpPr>
            <p:cNvPr id="69" name="Google Shape;69;p15"/>
            <p:cNvGrpSpPr/>
            <p:nvPr/>
          </p:nvGrpSpPr>
          <p:grpSpPr>
            <a:xfrm>
              <a:off x="8282868" y="5946567"/>
              <a:ext cx="3817201" cy="1961107"/>
              <a:chOff x="-121739" y="-15"/>
              <a:chExt cx="3817200" cy="1961107"/>
            </a:xfrm>
          </p:grpSpPr>
          <p:sp>
            <p:nvSpPr>
              <p:cNvPr id="70" name="Google Shape;70;p15"/>
              <p:cNvSpPr txBox="1"/>
              <p:nvPr/>
            </p:nvSpPr>
            <p:spPr>
              <a:xfrm>
                <a:off x="-121739" y="-15"/>
                <a:ext cx="3817200" cy="677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F1CD45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F1CD45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</a:t>
                </a:r>
                <a:endParaRPr sz="500"/>
              </a:p>
            </p:txBody>
          </p:sp>
          <p:sp>
            <p:nvSpPr>
              <p:cNvPr id="71" name="Google Shape;71;p15"/>
              <p:cNvSpPr txBox="1"/>
              <p:nvPr/>
            </p:nvSpPr>
            <p:spPr>
              <a:xfrm>
                <a:off x="0" y="800169"/>
                <a:ext cx="3573676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</p:grpSp>
        <p:grpSp>
          <p:nvGrpSpPr>
            <p:cNvPr id="72" name="Google Shape;72;p15"/>
            <p:cNvGrpSpPr/>
            <p:nvPr/>
          </p:nvGrpSpPr>
          <p:grpSpPr>
            <a:xfrm>
              <a:off x="4825196" y="3114723"/>
              <a:ext cx="2954544" cy="2659103"/>
              <a:chOff x="0" y="0"/>
              <a:chExt cx="2954544" cy="2659102"/>
            </a:xfrm>
          </p:grpSpPr>
          <p:sp>
            <p:nvSpPr>
              <p:cNvPr id="73" name="Google Shape;73;p15"/>
              <p:cNvSpPr/>
              <p:nvPr/>
            </p:nvSpPr>
            <p:spPr>
              <a:xfrm>
                <a:off x="0" y="0"/>
                <a:ext cx="2954544" cy="2659102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solidFill>
                <a:srgbClr val="EFF0F6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74" name="Google Shape;74;p15"/>
              <p:cNvSpPr/>
              <p:nvPr/>
            </p:nvSpPr>
            <p:spPr>
              <a:xfrm>
                <a:off x="1135817" y="995084"/>
                <a:ext cx="730161" cy="697346"/>
              </a:xfrm>
              <a:custGeom>
                <a:rect b="b" l="l" r="r" t="t"/>
                <a:pathLst>
                  <a:path extrusionOk="0" h="21600" w="21600">
                    <a:moveTo>
                      <a:pt x="8262" y="4327"/>
                    </a:moveTo>
                    <a:cubicBezTo>
                      <a:pt x="8262" y="1850"/>
                      <a:pt x="6401" y="0"/>
                      <a:pt x="4131" y="0"/>
                    </a:cubicBezTo>
                    <a:cubicBezTo>
                      <a:pt x="1860" y="0"/>
                      <a:pt x="0" y="1949"/>
                      <a:pt x="0" y="4327"/>
                    </a:cubicBezTo>
                    <a:cubicBezTo>
                      <a:pt x="0" y="6672"/>
                      <a:pt x="1766" y="8620"/>
                      <a:pt x="4131" y="8620"/>
                    </a:cubicBezTo>
                    <a:cubicBezTo>
                      <a:pt x="4730" y="8620"/>
                      <a:pt x="5298" y="8422"/>
                      <a:pt x="5707" y="8224"/>
                    </a:cubicBezTo>
                    <a:lnTo>
                      <a:pt x="8262" y="10701"/>
                    </a:lnTo>
                    <a:lnTo>
                      <a:pt x="5707" y="13376"/>
                    </a:lnTo>
                    <a:cubicBezTo>
                      <a:pt x="5298" y="12947"/>
                      <a:pt x="4730" y="12947"/>
                      <a:pt x="4131" y="12947"/>
                    </a:cubicBezTo>
                    <a:cubicBezTo>
                      <a:pt x="1766" y="12947"/>
                      <a:pt x="0" y="14895"/>
                      <a:pt x="0" y="17273"/>
                    </a:cubicBezTo>
                    <a:cubicBezTo>
                      <a:pt x="0" y="19618"/>
                      <a:pt x="1860" y="21600"/>
                      <a:pt x="4131" y="21600"/>
                    </a:cubicBezTo>
                    <a:cubicBezTo>
                      <a:pt x="6401" y="21600"/>
                      <a:pt x="8262" y="19519"/>
                      <a:pt x="8262" y="17273"/>
                    </a:cubicBezTo>
                    <a:cubicBezTo>
                      <a:pt x="8262" y="16646"/>
                      <a:pt x="8072" y="16018"/>
                      <a:pt x="7852" y="15424"/>
                    </a:cubicBezTo>
                    <a:lnTo>
                      <a:pt x="10217" y="12947"/>
                    </a:lnTo>
                    <a:lnTo>
                      <a:pt x="17469" y="20345"/>
                    </a:lnTo>
                    <a:lnTo>
                      <a:pt x="21600" y="20345"/>
                    </a:lnTo>
                    <a:lnTo>
                      <a:pt x="7852" y="5945"/>
                    </a:lnTo>
                    <a:cubicBezTo>
                      <a:pt x="8072" y="5549"/>
                      <a:pt x="8262" y="4921"/>
                      <a:pt x="8262" y="4327"/>
                    </a:cubicBezTo>
                    <a:close/>
                    <a:moveTo>
                      <a:pt x="4131" y="6374"/>
                    </a:moveTo>
                    <a:cubicBezTo>
                      <a:pt x="2964" y="6374"/>
                      <a:pt x="2176" y="5549"/>
                      <a:pt x="2176" y="4327"/>
                    </a:cubicBezTo>
                    <a:cubicBezTo>
                      <a:pt x="2176" y="3072"/>
                      <a:pt x="2964" y="2048"/>
                      <a:pt x="4131" y="2048"/>
                    </a:cubicBezTo>
                    <a:cubicBezTo>
                      <a:pt x="5298" y="2048"/>
                      <a:pt x="6086" y="3072"/>
                      <a:pt x="6086" y="4327"/>
                    </a:cubicBezTo>
                    <a:cubicBezTo>
                      <a:pt x="6086" y="5549"/>
                      <a:pt x="5298" y="6374"/>
                      <a:pt x="4131" y="6374"/>
                    </a:cubicBezTo>
                    <a:close/>
                    <a:moveTo>
                      <a:pt x="4131" y="19321"/>
                    </a:moveTo>
                    <a:cubicBezTo>
                      <a:pt x="2964" y="19321"/>
                      <a:pt x="2176" y="18396"/>
                      <a:pt x="2176" y="17273"/>
                    </a:cubicBezTo>
                    <a:cubicBezTo>
                      <a:pt x="2176" y="16150"/>
                      <a:pt x="2964" y="14994"/>
                      <a:pt x="4131" y="14994"/>
                    </a:cubicBezTo>
                    <a:cubicBezTo>
                      <a:pt x="5298" y="14994"/>
                      <a:pt x="6086" y="16150"/>
                      <a:pt x="6086" y="17273"/>
                    </a:cubicBezTo>
                    <a:cubicBezTo>
                      <a:pt x="6086" y="18396"/>
                      <a:pt x="5298" y="19321"/>
                      <a:pt x="4131" y="19321"/>
                    </a:cubicBezTo>
                    <a:close/>
                    <a:moveTo>
                      <a:pt x="10217" y="10272"/>
                    </a:moveTo>
                    <a:cubicBezTo>
                      <a:pt x="10627" y="10272"/>
                      <a:pt x="10816" y="10371"/>
                      <a:pt x="10816" y="10701"/>
                    </a:cubicBezTo>
                    <a:cubicBezTo>
                      <a:pt x="10816" y="10998"/>
                      <a:pt x="10500" y="11295"/>
                      <a:pt x="10217" y="11295"/>
                    </a:cubicBezTo>
                    <a:cubicBezTo>
                      <a:pt x="9933" y="11295"/>
                      <a:pt x="9838" y="10998"/>
                      <a:pt x="9838" y="10701"/>
                    </a:cubicBezTo>
                    <a:cubicBezTo>
                      <a:pt x="9838" y="10371"/>
                      <a:pt x="10027" y="10272"/>
                      <a:pt x="10217" y="10272"/>
                    </a:cubicBezTo>
                    <a:close/>
                    <a:moveTo>
                      <a:pt x="21600" y="1024"/>
                    </a:moveTo>
                    <a:lnTo>
                      <a:pt x="17469" y="1024"/>
                    </a:lnTo>
                    <a:lnTo>
                      <a:pt x="11383" y="7596"/>
                    </a:lnTo>
                    <a:lnTo>
                      <a:pt x="13370" y="9644"/>
                    </a:lnTo>
                    <a:lnTo>
                      <a:pt x="21600" y="1024"/>
                    </a:lnTo>
                    <a:close/>
                  </a:path>
                </a:pathLst>
              </a:custGeom>
              <a:solidFill>
                <a:srgbClr val="C3C4C9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75" name="Google Shape;75;p15"/>
            <p:cNvGrpSpPr/>
            <p:nvPr/>
          </p:nvGrpSpPr>
          <p:grpSpPr>
            <a:xfrm>
              <a:off x="7836547" y="-1"/>
              <a:ext cx="4709798" cy="4238837"/>
              <a:chOff x="-1" y="-1"/>
              <a:chExt cx="4709798" cy="4238837"/>
            </a:xfrm>
          </p:grpSpPr>
          <p:sp>
            <p:nvSpPr>
              <p:cNvPr id="76" name="Google Shape;76;p15"/>
              <p:cNvSpPr/>
              <p:nvPr/>
            </p:nvSpPr>
            <p:spPr>
              <a:xfrm>
                <a:off x="-1" y="-1"/>
                <a:ext cx="4709798" cy="4238837"/>
              </a:xfrm>
              <a:custGeom>
                <a:rect b="b" l="l" r="r" t="t"/>
                <a:pathLst>
                  <a:path extrusionOk="0" h="21584" w="21593">
                    <a:moveTo>
                      <a:pt x="6657" y="1"/>
                    </a:moveTo>
                    <a:cubicBezTo>
                      <a:pt x="6253" y="-5"/>
                      <a:pt x="5853" y="101"/>
                      <a:pt x="5494" y="306"/>
                    </a:cubicBezTo>
                    <a:cubicBezTo>
                      <a:pt x="5116" y="522"/>
                      <a:pt x="4795" y="842"/>
                      <a:pt x="4561" y="1236"/>
                    </a:cubicBezTo>
                    <a:lnTo>
                      <a:pt x="259" y="9428"/>
                    </a:lnTo>
                    <a:cubicBezTo>
                      <a:pt x="96" y="9832"/>
                      <a:pt x="7" y="10271"/>
                      <a:pt x="1" y="10714"/>
                    </a:cubicBezTo>
                    <a:cubicBezTo>
                      <a:pt x="-6" y="11192"/>
                      <a:pt x="83" y="11666"/>
                      <a:pt x="259" y="12102"/>
                    </a:cubicBezTo>
                    <a:lnTo>
                      <a:pt x="4419" y="20185"/>
                    </a:lnTo>
                    <a:cubicBezTo>
                      <a:pt x="4638" y="20609"/>
                      <a:pt x="4953" y="20962"/>
                      <a:pt x="5334" y="21208"/>
                    </a:cubicBezTo>
                    <a:cubicBezTo>
                      <a:pt x="5698" y="21443"/>
                      <a:pt x="6110" y="21572"/>
                      <a:pt x="6531" y="21584"/>
                    </a:cubicBezTo>
                    <a:lnTo>
                      <a:pt x="14739" y="21584"/>
                    </a:lnTo>
                    <a:cubicBezTo>
                      <a:pt x="15238" y="21588"/>
                      <a:pt x="15730" y="21446"/>
                      <a:pt x="16164" y="21172"/>
                    </a:cubicBezTo>
                    <a:cubicBezTo>
                      <a:pt x="16546" y="20929"/>
                      <a:pt x="16872" y="20591"/>
                      <a:pt x="17115" y="20183"/>
                    </a:cubicBezTo>
                    <a:lnTo>
                      <a:pt x="21228" y="12302"/>
                    </a:lnTo>
                    <a:cubicBezTo>
                      <a:pt x="21468" y="11849"/>
                      <a:pt x="21594" y="11332"/>
                      <a:pt x="21593" y="10807"/>
                    </a:cubicBezTo>
                    <a:cubicBezTo>
                      <a:pt x="21593" y="10284"/>
                      <a:pt x="21467" y="9771"/>
                      <a:pt x="21228" y="9321"/>
                    </a:cubicBezTo>
                    <a:lnTo>
                      <a:pt x="17012" y="1260"/>
                    </a:lnTo>
                    <a:cubicBezTo>
                      <a:pt x="16793" y="867"/>
                      <a:pt x="16486" y="545"/>
                      <a:pt x="16120" y="324"/>
                    </a:cubicBezTo>
                    <a:cubicBezTo>
                      <a:pt x="15750" y="101"/>
                      <a:pt x="15333" y="-12"/>
                      <a:pt x="14912" y="1"/>
                    </a:cubicBezTo>
                    <a:lnTo>
                      <a:pt x="6657" y="1"/>
                    </a:lnTo>
                    <a:close/>
                    <a:moveTo>
                      <a:pt x="7548" y="2327"/>
                    </a:moveTo>
                    <a:lnTo>
                      <a:pt x="14024" y="2327"/>
                    </a:lnTo>
                    <a:cubicBezTo>
                      <a:pt x="14354" y="2317"/>
                      <a:pt x="14681" y="2404"/>
                      <a:pt x="14972" y="2579"/>
                    </a:cubicBezTo>
                    <a:cubicBezTo>
                      <a:pt x="15259" y="2752"/>
                      <a:pt x="15501" y="3005"/>
                      <a:pt x="15673" y="3313"/>
                    </a:cubicBezTo>
                    <a:lnTo>
                      <a:pt x="18979" y="9638"/>
                    </a:lnTo>
                    <a:cubicBezTo>
                      <a:pt x="19166" y="9991"/>
                      <a:pt x="19266" y="10395"/>
                      <a:pt x="19266" y="10805"/>
                    </a:cubicBezTo>
                    <a:cubicBezTo>
                      <a:pt x="19267" y="11217"/>
                      <a:pt x="19167" y="11622"/>
                      <a:pt x="18979" y="11977"/>
                    </a:cubicBezTo>
                    <a:lnTo>
                      <a:pt x="15754" y="18159"/>
                    </a:lnTo>
                    <a:cubicBezTo>
                      <a:pt x="15563" y="18478"/>
                      <a:pt x="15307" y="18744"/>
                      <a:pt x="15007" y="18935"/>
                    </a:cubicBezTo>
                    <a:cubicBezTo>
                      <a:pt x="14666" y="19150"/>
                      <a:pt x="14281" y="19261"/>
                      <a:pt x="13889" y="19258"/>
                    </a:cubicBezTo>
                    <a:lnTo>
                      <a:pt x="7450" y="19258"/>
                    </a:lnTo>
                    <a:cubicBezTo>
                      <a:pt x="7120" y="19249"/>
                      <a:pt x="6797" y="19147"/>
                      <a:pt x="6511" y="18963"/>
                    </a:cubicBezTo>
                    <a:cubicBezTo>
                      <a:pt x="6213" y="18770"/>
                      <a:pt x="5964" y="18495"/>
                      <a:pt x="5792" y="18163"/>
                    </a:cubicBezTo>
                    <a:lnTo>
                      <a:pt x="2530" y="11819"/>
                    </a:lnTo>
                    <a:cubicBezTo>
                      <a:pt x="2391" y="11477"/>
                      <a:pt x="2323" y="11105"/>
                      <a:pt x="2328" y="10730"/>
                    </a:cubicBezTo>
                    <a:cubicBezTo>
                      <a:pt x="2333" y="10382"/>
                      <a:pt x="2402" y="10040"/>
                      <a:pt x="2530" y="9723"/>
                    </a:cubicBezTo>
                    <a:lnTo>
                      <a:pt x="5905" y="3295"/>
                    </a:lnTo>
                    <a:cubicBezTo>
                      <a:pt x="6089" y="2986"/>
                      <a:pt x="6340" y="2735"/>
                      <a:pt x="6637" y="2565"/>
                    </a:cubicBezTo>
                    <a:cubicBezTo>
                      <a:pt x="6918" y="2405"/>
                      <a:pt x="7232" y="2323"/>
                      <a:pt x="7548" y="2327"/>
                    </a:cubicBezTo>
                    <a:close/>
                  </a:path>
                </a:pathLst>
              </a:custGeom>
              <a:solidFill>
                <a:srgbClr val="F1CD45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grpSp>
            <p:nvGrpSpPr>
              <p:cNvPr id="77" name="Google Shape;77;p15"/>
              <p:cNvGrpSpPr/>
              <p:nvPr/>
            </p:nvGrpSpPr>
            <p:grpSpPr>
              <a:xfrm>
                <a:off x="877627" y="789866"/>
                <a:ext cx="2954544" cy="2659103"/>
                <a:chOff x="0" y="0"/>
                <a:chExt cx="2954544" cy="2659102"/>
              </a:xfrm>
            </p:grpSpPr>
            <p:sp>
              <p:nvSpPr>
                <p:cNvPr id="78" name="Google Shape;78;p15"/>
                <p:cNvSpPr/>
                <p:nvPr/>
              </p:nvSpPr>
              <p:spPr>
                <a:xfrm>
                  <a:off x="0" y="0"/>
                  <a:ext cx="2954544" cy="2659102"/>
                </a:xfrm>
                <a:custGeom>
                  <a:rect b="b" l="l" r="r" t="t"/>
                  <a:pathLst>
                    <a:path extrusionOk="0" h="21584" w="21593">
                      <a:moveTo>
                        <a:pt x="6656" y="1"/>
                      </a:moveTo>
                      <a:lnTo>
                        <a:pt x="14911" y="1"/>
                      </a:lnTo>
                      <a:cubicBezTo>
                        <a:pt x="15332" y="-12"/>
                        <a:pt x="15749" y="99"/>
                        <a:pt x="16119" y="322"/>
                      </a:cubicBezTo>
                      <a:cubicBezTo>
                        <a:pt x="16485" y="543"/>
                        <a:pt x="16792" y="865"/>
                        <a:pt x="17011" y="1258"/>
                      </a:cubicBezTo>
                      <a:lnTo>
                        <a:pt x="21227" y="9321"/>
                      </a:lnTo>
                      <a:cubicBezTo>
                        <a:pt x="21466" y="9771"/>
                        <a:pt x="21593" y="10284"/>
                        <a:pt x="21593" y="10806"/>
                      </a:cubicBezTo>
                      <a:cubicBezTo>
                        <a:pt x="21594" y="11332"/>
                        <a:pt x="21468" y="11848"/>
                        <a:pt x="21227" y="12301"/>
                      </a:cubicBezTo>
                      <a:lnTo>
                        <a:pt x="17115" y="20182"/>
                      </a:lnTo>
                      <a:cubicBezTo>
                        <a:pt x="16872" y="20590"/>
                        <a:pt x="16545" y="20928"/>
                        <a:pt x="16163" y="21171"/>
                      </a:cubicBezTo>
                      <a:cubicBezTo>
                        <a:pt x="15730" y="21445"/>
                        <a:pt x="15238" y="21588"/>
                        <a:pt x="14739" y="21584"/>
                      </a:cubicBezTo>
                      <a:lnTo>
                        <a:pt x="6530" y="21584"/>
                      </a:lnTo>
                      <a:cubicBezTo>
                        <a:pt x="6109" y="21572"/>
                        <a:pt x="5698" y="21443"/>
                        <a:pt x="5333" y="21207"/>
                      </a:cubicBezTo>
                      <a:cubicBezTo>
                        <a:pt x="4953" y="20962"/>
                        <a:pt x="4637" y="20609"/>
                        <a:pt x="4418" y="20186"/>
                      </a:cubicBezTo>
                      <a:lnTo>
                        <a:pt x="259" y="12100"/>
                      </a:lnTo>
                      <a:cubicBezTo>
                        <a:pt x="82" y="11664"/>
                        <a:pt x="-6" y="11190"/>
                        <a:pt x="1" y="10712"/>
                      </a:cubicBezTo>
                      <a:cubicBezTo>
                        <a:pt x="7" y="10269"/>
                        <a:pt x="95" y="9832"/>
                        <a:pt x="259" y="9428"/>
                      </a:cubicBezTo>
                      <a:lnTo>
                        <a:pt x="4560" y="1235"/>
                      </a:lnTo>
                      <a:cubicBezTo>
                        <a:pt x="4794" y="841"/>
                        <a:pt x="5116" y="521"/>
                        <a:pt x="5494" y="305"/>
                      </a:cubicBezTo>
                      <a:cubicBezTo>
                        <a:pt x="5853" y="100"/>
                        <a:pt x="6252" y="-5"/>
                        <a:pt x="6656" y="1"/>
                      </a:cubicBezTo>
                      <a:close/>
                    </a:path>
                  </a:pathLst>
                </a:custGeom>
                <a:solidFill>
                  <a:srgbClr val="EFF0F6"/>
                </a:solidFill>
                <a:ln>
                  <a:noFill/>
                </a:ln>
              </p:spPr>
              <p:txBody>
                <a:bodyPr anchorCtr="0" anchor="ctr" bIns="19050" lIns="19050" spcFirstLastPara="1" rIns="19050" wrap="square" tIns="190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  <p:sp>
              <p:nvSpPr>
                <p:cNvPr id="79" name="Google Shape;79;p15"/>
                <p:cNvSpPr/>
                <p:nvPr/>
              </p:nvSpPr>
              <p:spPr>
                <a:xfrm>
                  <a:off x="1161925" y="986925"/>
                  <a:ext cx="618903" cy="619164"/>
                </a:xfrm>
                <a:custGeom>
                  <a:rect b="b" l="l" r="r" t="t"/>
                  <a:pathLst>
                    <a:path extrusionOk="0" h="21489" w="21480">
                      <a:moveTo>
                        <a:pt x="0" y="17132"/>
                      </a:moveTo>
                      <a:lnTo>
                        <a:pt x="0" y="21489"/>
                      </a:lnTo>
                      <a:lnTo>
                        <a:pt x="4608" y="21489"/>
                      </a:lnTo>
                      <a:lnTo>
                        <a:pt x="17693" y="8160"/>
                      </a:lnTo>
                      <a:lnTo>
                        <a:pt x="13085" y="3581"/>
                      </a:lnTo>
                      <a:lnTo>
                        <a:pt x="0" y="17132"/>
                      </a:lnTo>
                      <a:close/>
                      <a:moveTo>
                        <a:pt x="21121" y="4726"/>
                      </a:moveTo>
                      <a:cubicBezTo>
                        <a:pt x="21600" y="4246"/>
                        <a:pt x="21600" y="3581"/>
                        <a:pt x="21121" y="3101"/>
                      </a:cubicBezTo>
                      <a:lnTo>
                        <a:pt x="18393" y="332"/>
                      </a:lnTo>
                      <a:cubicBezTo>
                        <a:pt x="17914" y="-111"/>
                        <a:pt x="17214" y="-111"/>
                        <a:pt x="16771" y="332"/>
                      </a:cubicBezTo>
                      <a:lnTo>
                        <a:pt x="14707" y="2400"/>
                      </a:lnTo>
                      <a:lnTo>
                        <a:pt x="19057" y="7015"/>
                      </a:lnTo>
                      <a:lnTo>
                        <a:pt x="21121" y="4726"/>
                      </a:lnTo>
                      <a:close/>
                    </a:path>
                  </a:pathLst>
                </a:custGeom>
                <a:solidFill>
                  <a:srgbClr val="C3C4C9"/>
                </a:solidFill>
                <a:ln>
                  <a:noFill/>
                </a:ln>
              </p:spPr>
              <p:txBody>
                <a:bodyPr anchorCtr="0" anchor="ctr" bIns="17150" lIns="17150" spcFirstLastPara="1" rIns="17150" wrap="square" tIns="17150">
                  <a:noAutofit/>
                </a:bodyPr>
                <a:lstStyle/>
                <a:p>
                  <a:pPr indent="0" lvl="0" marL="0" marR="0" rtl="0" algn="ctr">
                    <a:lnSpc>
                      <a:spcPct val="100000"/>
                    </a:lnSpc>
                    <a:spcBef>
                      <a:spcPts val="0"/>
                    </a:spcBef>
                    <a:spcAft>
                      <a:spcPts val="0"/>
                    </a:spcAft>
                    <a:buNone/>
                  </a:pPr>
                  <a:r>
                    <a:t/>
                  </a:r>
                  <a:endParaRPr b="1" i="0" sz="1100" u="none">
                    <a:solidFill>
                      <a:srgbClr val="000000"/>
                    </a:solidFill>
                    <a:latin typeface="Helvetica Neue"/>
                    <a:ea typeface="Helvetica Neue"/>
                    <a:cs typeface="Helvetica Neue"/>
                    <a:sym typeface="Helvetica Neue"/>
                  </a:endParaRPr>
                </a:p>
              </p:txBody>
            </p:sp>
          </p:grpSp>
        </p:grpSp>
        <p:grpSp>
          <p:nvGrpSpPr>
            <p:cNvPr id="80" name="Google Shape;80;p15"/>
            <p:cNvGrpSpPr/>
            <p:nvPr/>
          </p:nvGrpSpPr>
          <p:grpSpPr>
            <a:xfrm>
              <a:off x="16471889" y="5427314"/>
              <a:ext cx="2954544" cy="2659103"/>
              <a:chOff x="0" y="0"/>
              <a:chExt cx="2954544" cy="2659102"/>
            </a:xfrm>
          </p:grpSpPr>
          <p:sp>
            <p:nvSpPr>
              <p:cNvPr id="81" name="Google Shape;81;p15"/>
              <p:cNvSpPr/>
              <p:nvPr/>
            </p:nvSpPr>
            <p:spPr>
              <a:xfrm>
                <a:off x="0" y="0"/>
                <a:ext cx="2954544" cy="2659102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solidFill>
                <a:srgbClr val="EFF0F6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2" name="Google Shape;82;p15"/>
              <p:cNvSpPr/>
              <p:nvPr/>
            </p:nvSpPr>
            <p:spPr>
              <a:xfrm>
                <a:off x="1297640" y="1060520"/>
                <a:ext cx="512685" cy="577676"/>
              </a:xfrm>
              <a:custGeom>
                <a:rect b="b" l="l" r="r" t="t"/>
                <a:pathLst>
                  <a:path extrusionOk="0" h="21600" w="21600">
                    <a:moveTo>
                      <a:pt x="13380" y="2662"/>
                    </a:moveTo>
                    <a:lnTo>
                      <a:pt x="12869" y="0"/>
                    </a:lnTo>
                    <a:lnTo>
                      <a:pt x="0" y="0"/>
                    </a:lnTo>
                    <a:lnTo>
                      <a:pt x="0" y="21600"/>
                    </a:lnTo>
                    <a:lnTo>
                      <a:pt x="3005" y="21600"/>
                    </a:lnTo>
                    <a:lnTo>
                      <a:pt x="3005" y="12659"/>
                    </a:lnTo>
                    <a:lnTo>
                      <a:pt x="10942" y="12659"/>
                    </a:lnTo>
                    <a:lnTo>
                      <a:pt x="11509" y="15321"/>
                    </a:lnTo>
                    <a:lnTo>
                      <a:pt x="21600" y="15321"/>
                    </a:lnTo>
                    <a:lnTo>
                      <a:pt x="21600" y="2662"/>
                    </a:lnTo>
                    <a:lnTo>
                      <a:pt x="13380" y="2662"/>
                    </a:lnTo>
                  </a:path>
                </a:pathLst>
              </a:custGeom>
              <a:solidFill>
                <a:srgbClr val="C3C4C9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83" name="Google Shape;83;p15"/>
            <p:cNvGrpSpPr/>
            <p:nvPr/>
          </p:nvGrpSpPr>
          <p:grpSpPr>
            <a:xfrm>
              <a:off x="945345" y="5427314"/>
              <a:ext cx="2954544" cy="2659103"/>
              <a:chOff x="0" y="0"/>
              <a:chExt cx="2954544" cy="2659102"/>
            </a:xfrm>
          </p:grpSpPr>
          <p:sp>
            <p:nvSpPr>
              <p:cNvPr id="84" name="Google Shape;84;p15"/>
              <p:cNvSpPr/>
              <p:nvPr/>
            </p:nvSpPr>
            <p:spPr>
              <a:xfrm>
                <a:off x="0" y="0"/>
                <a:ext cx="2954544" cy="2659102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solidFill>
                <a:srgbClr val="EFF0F6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5" name="Google Shape;85;p15"/>
              <p:cNvSpPr/>
              <p:nvPr/>
            </p:nvSpPr>
            <p:spPr>
              <a:xfrm>
                <a:off x="1276922" y="1036891"/>
                <a:ext cx="412250" cy="689932"/>
              </a:xfrm>
              <a:custGeom>
                <a:rect b="b" l="l" r="r" t="t"/>
                <a:pathLst>
                  <a:path extrusionOk="0" h="21600" w="21600">
                    <a:moveTo>
                      <a:pt x="18164" y="10695"/>
                    </a:moveTo>
                    <a:lnTo>
                      <a:pt x="18164" y="2274"/>
                    </a:lnTo>
                    <a:lnTo>
                      <a:pt x="19847" y="2274"/>
                    </a:lnTo>
                    <a:lnTo>
                      <a:pt x="19847" y="0"/>
                    </a:lnTo>
                    <a:lnTo>
                      <a:pt x="2034" y="0"/>
                    </a:lnTo>
                    <a:lnTo>
                      <a:pt x="2034" y="2274"/>
                    </a:lnTo>
                    <a:lnTo>
                      <a:pt x="3787" y="2274"/>
                    </a:lnTo>
                    <a:lnTo>
                      <a:pt x="3787" y="10695"/>
                    </a:lnTo>
                    <a:lnTo>
                      <a:pt x="0" y="12968"/>
                    </a:lnTo>
                    <a:lnTo>
                      <a:pt x="0" y="14989"/>
                    </a:lnTo>
                    <a:lnTo>
                      <a:pt x="9608" y="14989"/>
                    </a:lnTo>
                    <a:lnTo>
                      <a:pt x="9608" y="21600"/>
                    </a:lnTo>
                    <a:lnTo>
                      <a:pt x="12343" y="21600"/>
                    </a:lnTo>
                    <a:lnTo>
                      <a:pt x="12343" y="14989"/>
                    </a:lnTo>
                    <a:lnTo>
                      <a:pt x="21600" y="14989"/>
                    </a:lnTo>
                    <a:lnTo>
                      <a:pt x="21600" y="12968"/>
                    </a:lnTo>
                    <a:lnTo>
                      <a:pt x="18164" y="10695"/>
                    </a:lnTo>
                  </a:path>
                </a:pathLst>
              </a:custGeom>
              <a:solidFill>
                <a:srgbClr val="C3C4C9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86" name="Google Shape;86;p15"/>
            <p:cNvGrpSpPr/>
            <p:nvPr/>
          </p:nvGrpSpPr>
          <p:grpSpPr>
            <a:xfrm>
              <a:off x="12582912" y="3114723"/>
              <a:ext cx="2954545" cy="2659103"/>
              <a:chOff x="0" y="0"/>
              <a:chExt cx="2954544" cy="2659102"/>
            </a:xfrm>
          </p:grpSpPr>
          <p:sp>
            <p:nvSpPr>
              <p:cNvPr id="87" name="Google Shape;87;p15"/>
              <p:cNvSpPr/>
              <p:nvPr/>
            </p:nvSpPr>
            <p:spPr>
              <a:xfrm>
                <a:off x="0" y="0"/>
                <a:ext cx="2954544" cy="2659102"/>
              </a:xfrm>
              <a:custGeom>
                <a:rect b="b" l="l" r="r" t="t"/>
                <a:pathLst>
                  <a:path extrusionOk="0" h="21584" w="21593">
                    <a:moveTo>
                      <a:pt x="6656" y="1"/>
                    </a:moveTo>
                    <a:lnTo>
                      <a:pt x="14911" y="1"/>
                    </a:lnTo>
                    <a:cubicBezTo>
                      <a:pt x="15332" y="-12"/>
                      <a:pt x="15749" y="99"/>
                      <a:pt x="16119" y="322"/>
                    </a:cubicBezTo>
                    <a:cubicBezTo>
                      <a:pt x="16485" y="543"/>
                      <a:pt x="16792" y="865"/>
                      <a:pt x="17011" y="1258"/>
                    </a:cubicBezTo>
                    <a:lnTo>
                      <a:pt x="21227" y="9321"/>
                    </a:lnTo>
                    <a:cubicBezTo>
                      <a:pt x="21466" y="9771"/>
                      <a:pt x="21593" y="10284"/>
                      <a:pt x="21593" y="10806"/>
                    </a:cubicBezTo>
                    <a:cubicBezTo>
                      <a:pt x="21594" y="11332"/>
                      <a:pt x="21468" y="11848"/>
                      <a:pt x="21227" y="12301"/>
                    </a:cubicBezTo>
                    <a:lnTo>
                      <a:pt x="17115" y="20182"/>
                    </a:lnTo>
                    <a:cubicBezTo>
                      <a:pt x="16872" y="20590"/>
                      <a:pt x="16545" y="20928"/>
                      <a:pt x="16163" y="21171"/>
                    </a:cubicBezTo>
                    <a:cubicBezTo>
                      <a:pt x="15730" y="21445"/>
                      <a:pt x="15238" y="21588"/>
                      <a:pt x="14739" y="21584"/>
                    </a:cubicBezTo>
                    <a:lnTo>
                      <a:pt x="6530" y="21584"/>
                    </a:lnTo>
                    <a:cubicBezTo>
                      <a:pt x="6109" y="21572"/>
                      <a:pt x="5698" y="21443"/>
                      <a:pt x="5333" y="21207"/>
                    </a:cubicBezTo>
                    <a:cubicBezTo>
                      <a:pt x="4953" y="20962"/>
                      <a:pt x="4637" y="20609"/>
                      <a:pt x="4418" y="20186"/>
                    </a:cubicBezTo>
                    <a:lnTo>
                      <a:pt x="259" y="12100"/>
                    </a:lnTo>
                    <a:cubicBezTo>
                      <a:pt x="82" y="11664"/>
                      <a:pt x="-6" y="11190"/>
                      <a:pt x="1" y="10712"/>
                    </a:cubicBezTo>
                    <a:cubicBezTo>
                      <a:pt x="7" y="10269"/>
                      <a:pt x="95" y="9832"/>
                      <a:pt x="259" y="9428"/>
                    </a:cubicBezTo>
                    <a:lnTo>
                      <a:pt x="4560" y="1235"/>
                    </a:lnTo>
                    <a:cubicBezTo>
                      <a:pt x="4794" y="841"/>
                      <a:pt x="5116" y="521"/>
                      <a:pt x="5494" y="305"/>
                    </a:cubicBezTo>
                    <a:cubicBezTo>
                      <a:pt x="5853" y="100"/>
                      <a:pt x="6252" y="-5"/>
                      <a:pt x="6656" y="1"/>
                    </a:cubicBezTo>
                    <a:close/>
                  </a:path>
                </a:pathLst>
              </a:custGeom>
              <a:solidFill>
                <a:srgbClr val="EFF0F6"/>
              </a:solidFill>
              <a:ln>
                <a:noFill/>
              </a:ln>
            </p:spPr>
            <p:txBody>
              <a:bodyPr anchorCtr="0" anchor="ctr" bIns="19050" lIns="19050" spcFirstLastPara="1" rIns="19050" wrap="square" tIns="190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  <p:sp>
            <p:nvSpPr>
              <p:cNvPr id="88" name="Google Shape;88;p15"/>
              <p:cNvSpPr/>
              <p:nvPr/>
            </p:nvSpPr>
            <p:spPr>
              <a:xfrm>
                <a:off x="1171712" y="1057366"/>
                <a:ext cx="658371" cy="652963"/>
              </a:xfrm>
              <a:custGeom>
                <a:rect b="b" l="l" r="r" t="t"/>
                <a:pathLst>
                  <a:path extrusionOk="0" h="21600" w="21600">
                    <a:moveTo>
                      <a:pt x="6597" y="17256"/>
                    </a:moveTo>
                    <a:cubicBezTo>
                      <a:pt x="5350" y="17256"/>
                      <a:pt x="4304" y="18271"/>
                      <a:pt x="4304" y="19529"/>
                    </a:cubicBezTo>
                    <a:cubicBezTo>
                      <a:pt x="4304" y="20747"/>
                      <a:pt x="5470" y="21600"/>
                      <a:pt x="6597" y="21600"/>
                    </a:cubicBezTo>
                    <a:cubicBezTo>
                      <a:pt x="7723" y="21600"/>
                      <a:pt x="8648" y="20747"/>
                      <a:pt x="8648" y="19529"/>
                    </a:cubicBezTo>
                    <a:cubicBezTo>
                      <a:pt x="8648" y="18271"/>
                      <a:pt x="7602" y="17256"/>
                      <a:pt x="6597" y="17256"/>
                    </a:cubicBezTo>
                    <a:close/>
                    <a:moveTo>
                      <a:pt x="0" y="0"/>
                    </a:moveTo>
                    <a:lnTo>
                      <a:pt x="0" y="2071"/>
                    </a:lnTo>
                    <a:lnTo>
                      <a:pt x="2253" y="2071"/>
                    </a:lnTo>
                    <a:lnTo>
                      <a:pt x="6154" y="10394"/>
                    </a:lnTo>
                    <a:lnTo>
                      <a:pt x="4545" y="13074"/>
                    </a:lnTo>
                    <a:cubicBezTo>
                      <a:pt x="4545" y="13277"/>
                      <a:pt x="4304" y="13723"/>
                      <a:pt x="4304" y="14129"/>
                    </a:cubicBezTo>
                    <a:cubicBezTo>
                      <a:pt x="4304" y="15388"/>
                      <a:pt x="5350" y="16200"/>
                      <a:pt x="6597" y="16200"/>
                    </a:cubicBezTo>
                    <a:lnTo>
                      <a:pt x="19347" y="16200"/>
                    </a:lnTo>
                    <a:lnTo>
                      <a:pt x="19347" y="14129"/>
                    </a:lnTo>
                    <a:lnTo>
                      <a:pt x="6999" y="14129"/>
                    </a:lnTo>
                    <a:cubicBezTo>
                      <a:pt x="6798" y="14129"/>
                      <a:pt x="6798" y="13926"/>
                      <a:pt x="6798" y="13926"/>
                    </a:cubicBezTo>
                    <a:lnTo>
                      <a:pt x="6798" y="13723"/>
                    </a:lnTo>
                    <a:lnTo>
                      <a:pt x="7602" y="11856"/>
                    </a:lnTo>
                    <a:lnTo>
                      <a:pt x="15647" y="11856"/>
                    </a:lnTo>
                    <a:cubicBezTo>
                      <a:pt x="16451" y="11856"/>
                      <a:pt x="17055" y="11409"/>
                      <a:pt x="17497" y="10800"/>
                    </a:cubicBezTo>
                    <a:lnTo>
                      <a:pt x="21399" y="3735"/>
                    </a:lnTo>
                    <a:cubicBezTo>
                      <a:pt x="21600" y="3532"/>
                      <a:pt x="21600" y="3532"/>
                      <a:pt x="21600" y="3329"/>
                    </a:cubicBezTo>
                    <a:cubicBezTo>
                      <a:pt x="21600" y="2517"/>
                      <a:pt x="21198" y="2071"/>
                      <a:pt x="20554" y="2071"/>
                    </a:cubicBezTo>
                    <a:lnTo>
                      <a:pt x="4545" y="2071"/>
                    </a:lnTo>
                    <a:lnTo>
                      <a:pt x="3701" y="0"/>
                    </a:lnTo>
                    <a:lnTo>
                      <a:pt x="0" y="0"/>
                    </a:lnTo>
                    <a:close/>
                    <a:moveTo>
                      <a:pt x="17256" y="17256"/>
                    </a:moveTo>
                    <a:cubicBezTo>
                      <a:pt x="16049" y="17256"/>
                      <a:pt x="15003" y="18271"/>
                      <a:pt x="15003" y="19529"/>
                    </a:cubicBezTo>
                    <a:cubicBezTo>
                      <a:pt x="15003" y="20747"/>
                      <a:pt x="16049" y="21600"/>
                      <a:pt x="17256" y="21600"/>
                    </a:cubicBezTo>
                    <a:cubicBezTo>
                      <a:pt x="18503" y="21600"/>
                      <a:pt x="19347" y="20747"/>
                      <a:pt x="19347" y="19529"/>
                    </a:cubicBezTo>
                    <a:cubicBezTo>
                      <a:pt x="19347" y="18271"/>
                      <a:pt x="18503" y="17256"/>
                      <a:pt x="17256" y="17256"/>
                    </a:cubicBezTo>
                    <a:close/>
                  </a:path>
                </a:pathLst>
              </a:custGeom>
              <a:solidFill>
                <a:srgbClr val="C3C4C9"/>
              </a:solidFill>
              <a:ln>
                <a:noFill/>
              </a:ln>
            </p:spPr>
            <p:txBody>
              <a:bodyPr anchorCtr="0" anchor="ctr" bIns="17150" lIns="17150" spcFirstLastPara="1" rIns="17150" wrap="square" tIns="17150">
                <a:no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None/>
                </a:pPr>
                <a:r>
                  <a:t/>
                </a:r>
                <a:endParaRPr b="1" i="0" sz="1100" u="none">
                  <a:solidFill>
                    <a:srgbClr val="000000"/>
                  </a:solidFill>
                  <a:latin typeface="Helvetica Neue"/>
                  <a:ea typeface="Helvetica Neue"/>
                  <a:cs typeface="Helvetica Neue"/>
                  <a:sym typeface="Helvetica Neue"/>
                </a:endParaRPr>
              </a:p>
            </p:txBody>
          </p:sp>
        </p:grpSp>
        <p:grpSp>
          <p:nvGrpSpPr>
            <p:cNvPr id="89" name="Google Shape;89;p15"/>
            <p:cNvGrpSpPr/>
            <p:nvPr/>
          </p:nvGrpSpPr>
          <p:grpSpPr>
            <a:xfrm>
              <a:off x="4520193" y="8018300"/>
              <a:ext cx="3573677" cy="1961110"/>
              <a:chOff x="0" y="-19"/>
              <a:chExt cx="3573676" cy="1961111"/>
            </a:xfrm>
          </p:grpSpPr>
          <p:sp>
            <p:nvSpPr>
              <p:cNvPr id="90" name="Google Shape;90;p15"/>
              <p:cNvSpPr txBox="1"/>
              <p:nvPr/>
            </p:nvSpPr>
            <p:spPr>
              <a:xfrm>
                <a:off x="3" y="-19"/>
                <a:ext cx="3573600" cy="677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EE8A38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EE8A38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</a:t>
                </a:r>
                <a:endParaRPr sz="500"/>
              </a:p>
            </p:txBody>
          </p:sp>
          <p:sp>
            <p:nvSpPr>
              <p:cNvPr id="91" name="Google Shape;91;p15"/>
              <p:cNvSpPr txBox="1"/>
              <p:nvPr/>
            </p:nvSpPr>
            <p:spPr>
              <a:xfrm>
                <a:off x="0" y="800169"/>
                <a:ext cx="3573676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</p:grpSp>
        <p:grpSp>
          <p:nvGrpSpPr>
            <p:cNvPr id="92" name="Google Shape;92;p15"/>
            <p:cNvGrpSpPr/>
            <p:nvPr/>
          </p:nvGrpSpPr>
          <p:grpSpPr>
            <a:xfrm>
              <a:off x="12074067" y="8018300"/>
              <a:ext cx="3972301" cy="1961110"/>
              <a:chOff x="-199279" y="-19"/>
              <a:chExt cx="3972300" cy="1961111"/>
            </a:xfrm>
          </p:grpSpPr>
          <p:sp>
            <p:nvSpPr>
              <p:cNvPr id="93" name="Google Shape;93;p15"/>
              <p:cNvSpPr txBox="1"/>
              <p:nvPr/>
            </p:nvSpPr>
            <p:spPr>
              <a:xfrm>
                <a:off x="-199279" y="-19"/>
                <a:ext cx="3972300" cy="677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97B738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97B738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</a:t>
                </a:r>
                <a:endParaRPr sz="500"/>
              </a:p>
            </p:txBody>
          </p:sp>
          <p:sp>
            <p:nvSpPr>
              <p:cNvPr id="94" name="Google Shape;94;p15"/>
              <p:cNvSpPr txBox="1"/>
              <p:nvPr/>
            </p:nvSpPr>
            <p:spPr>
              <a:xfrm>
                <a:off x="0" y="800169"/>
                <a:ext cx="3573676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</p:grpSp>
        <p:grpSp>
          <p:nvGrpSpPr>
            <p:cNvPr id="95" name="Google Shape;95;p15"/>
            <p:cNvGrpSpPr/>
            <p:nvPr/>
          </p:nvGrpSpPr>
          <p:grpSpPr>
            <a:xfrm>
              <a:off x="-199273" y="1832700"/>
              <a:ext cx="3972300" cy="1961109"/>
              <a:chOff x="-199273" y="-18"/>
              <a:chExt cx="3972300" cy="1961110"/>
            </a:xfrm>
          </p:grpSpPr>
          <p:sp>
            <p:nvSpPr>
              <p:cNvPr id="96" name="Google Shape;96;p15"/>
              <p:cNvSpPr txBox="1"/>
              <p:nvPr/>
            </p:nvSpPr>
            <p:spPr>
              <a:xfrm>
                <a:off x="-199273" y="-18"/>
                <a:ext cx="3972300" cy="677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DD4A65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DD4A65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</a:t>
                </a:r>
                <a:endParaRPr sz="500"/>
              </a:p>
            </p:txBody>
          </p:sp>
          <p:sp>
            <p:nvSpPr>
              <p:cNvPr id="97" name="Google Shape;97;p15"/>
              <p:cNvSpPr txBox="1"/>
              <p:nvPr/>
            </p:nvSpPr>
            <p:spPr>
              <a:xfrm>
                <a:off x="0" y="800169"/>
                <a:ext cx="3573676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</p:grpSp>
        <p:grpSp>
          <p:nvGrpSpPr>
            <p:cNvPr id="98" name="Google Shape;98;p15"/>
            <p:cNvGrpSpPr/>
            <p:nvPr/>
          </p:nvGrpSpPr>
          <p:grpSpPr>
            <a:xfrm>
              <a:off x="16471864" y="1832700"/>
              <a:ext cx="3573701" cy="1961109"/>
              <a:chOff x="-25" y="-18"/>
              <a:chExt cx="3573701" cy="1961110"/>
            </a:xfrm>
          </p:grpSpPr>
          <p:sp>
            <p:nvSpPr>
              <p:cNvPr id="99" name="Google Shape;99;p15"/>
              <p:cNvSpPr txBox="1"/>
              <p:nvPr/>
            </p:nvSpPr>
            <p:spPr>
              <a:xfrm>
                <a:off x="-25" y="-18"/>
                <a:ext cx="3573600" cy="677400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ctr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59BC96"/>
                  </a:buClr>
                  <a:buSzPts val="1400"/>
                  <a:buFont typeface="Arial"/>
                  <a:buNone/>
                </a:pPr>
                <a:r>
                  <a:rPr b="0" i="0" lang="en-GB" sz="1400" u="none">
                    <a:solidFill>
                      <a:srgbClr val="59BC96"/>
                    </a:solidFill>
                    <a:latin typeface="Arial"/>
                    <a:ea typeface="Arial"/>
                    <a:cs typeface="Arial"/>
                    <a:sym typeface="Arial"/>
                  </a:rPr>
                  <a:t>Title text block</a:t>
                </a:r>
                <a:endParaRPr sz="500"/>
              </a:p>
            </p:txBody>
          </p:sp>
          <p:sp>
            <p:nvSpPr>
              <p:cNvPr id="100" name="Google Shape;100;p15"/>
              <p:cNvSpPr txBox="1"/>
              <p:nvPr/>
            </p:nvSpPr>
            <p:spPr>
              <a:xfrm>
                <a:off x="0" y="800169"/>
                <a:ext cx="3573676" cy="1160923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anchorCtr="0" anchor="t" bIns="19050" lIns="19050" spcFirstLastPara="1" rIns="19050" wrap="square" tIns="19050">
                <a:spAutoFit/>
              </a:bodyPr>
              <a:lstStyle/>
              <a:p>
                <a:pPr indent="0" lvl="0" marL="0" marR="0" rtl="0" algn="ctr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>
                    <a:srgbClr val="000000"/>
                  </a:buClr>
                  <a:buSzPts val="700"/>
                  <a:buFont typeface="Arial"/>
                  <a:buNone/>
                </a:pPr>
                <a:r>
                  <a:rPr b="0" i="0" lang="en-GB" sz="700" u="none">
                    <a:solidFill>
                      <a:srgbClr val="000000"/>
                    </a:solidFill>
                    <a:latin typeface="Arial"/>
                    <a:ea typeface="Arial"/>
                    <a:cs typeface="Arial"/>
                    <a:sym typeface="Arial"/>
                  </a:rPr>
                  <a:t>Lorem Ipsum is simply dummy text of the printing and typesetting industry. Lorem Ipsum has been the industry's standard dummy</a:t>
                </a:r>
                <a:endParaRPr sz="500"/>
              </a:p>
            </p:txBody>
          </p:sp>
        </p:grpSp>
        <p:cxnSp>
          <p:nvCxnSpPr>
            <p:cNvPr id="101" name="Google Shape;101;p15"/>
            <p:cNvCxnSpPr/>
            <p:nvPr/>
          </p:nvCxnSpPr>
          <p:spPr>
            <a:xfrm flipH="1" rot="10800000">
              <a:off x="10191445" y="4727407"/>
              <a:ext cx="1" cy="730604"/>
            </a:xfrm>
            <a:prstGeom prst="straightConnector1">
              <a:avLst/>
            </a:prstGeom>
            <a:noFill/>
            <a:ln cap="flat" cmpd="sng" w="25400">
              <a:solidFill>
                <a:srgbClr val="A6AAA9"/>
              </a:solidFill>
              <a:prstDash val="solid"/>
              <a:round/>
              <a:headEnd len="sm" w="sm" type="none"/>
              <a:tailEnd len="med" w="med" type="triangle"/>
            </a:ln>
          </p:spPr>
        </p:cxnSp>
        <p:cxnSp>
          <p:nvCxnSpPr>
            <p:cNvPr id="102" name="Google Shape;102;p15"/>
            <p:cNvCxnSpPr/>
            <p:nvPr/>
          </p:nvCxnSpPr>
          <p:spPr>
            <a:xfrm flipH="1" rot="10800000">
              <a:off x="14060183" y="7079635"/>
              <a:ext cx="1" cy="730603"/>
            </a:xfrm>
            <a:prstGeom prst="straightConnector1">
              <a:avLst/>
            </a:prstGeom>
            <a:noFill/>
            <a:ln cap="flat" cmpd="sng" w="25400">
              <a:solidFill>
                <a:srgbClr val="A6AAA9"/>
              </a:solidFill>
              <a:prstDash val="solid"/>
              <a:round/>
              <a:headEnd len="sm" w="sm" type="none"/>
              <a:tailEnd len="med" w="med" type="triangle"/>
            </a:ln>
          </p:spPr>
        </p:cxnSp>
        <p:cxnSp>
          <p:nvCxnSpPr>
            <p:cNvPr id="103" name="Google Shape;103;p15"/>
            <p:cNvCxnSpPr/>
            <p:nvPr/>
          </p:nvCxnSpPr>
          <p:spPr>
            <a:xfrm flipH="1" rot="10800000">
              <a:off x="6322708" y="7079635"/>
              <a:ext cx="1" cy="730603"/>
            </a:xfrm>
            <a:prstGeom prst="straightConnector1">
              <a:avLst/>
            </a:prstGeom>
            <a:noFill/>
            <a:ln cap="flat" cmpd="sng" w="25400">
              <a:solidFill>
                <a:srgbClr val="A6AAA9"/>
              </a:solidFill>
              <a:prstDash val="solid"/>
              <a:round/>
              <a:headEnd len="sm" w="sm" type="none"/>
              <a:tailEnd len="med" w="med" type="triangle"/>
            </a:ln>
          </p:spPr>
        </p:cxnSp>
      </p:grp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FFFFFF"/>
      </a:accent3>
      <a:accent4>
        <a:srgbClr val="00A2FF"/>
      </a:accent4>
      <a:accent5>
        <a:srgbClr val="16E7CF"/>
      </a:accent5>
      <a:accent6>
        <a:srgbClr val="FFFFFF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