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Helvetica Neue Light"/>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HelveticaNeueLight-bold.fntdata"/><Relationship Id="rId12" Type="http://schemas.openxmlformats.org/officeDocument/2006/relationships/font" Target="fonts/HelveticaNeueLight-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15" Type="http://schemas.openxmlformats.org/officeDocument/2006/relationships/font" Target="fonts/HelveticaNeueLight-boldItalic.fntdata"/><Relationship Id="rId14" Type="http://schemas.openxmlformats.org/officeDocument/2006/relationships/font" Target="fonts/HelveticaNeueLigh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1b107824d6b_2_1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g1b107824d6b_2_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ayout with centered title and subtitle placeholders"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57175" y="798909"/>
            <a:ext cx="2914650" cy="551259"/>
          </a:xfrm>
          <a:prstGeom prst="rect">
            <a:avLst/>
          </a:prstGeom>
          <a:noFill/>
          <a:ln>
            <a:noFill/>
          </a:ln>
        </p:spPr>
        <p:txBody>
          <a:bodyPr anchorCtr="0" anchor="ctr" bIns="19050" lIns="19050" spcFirstLastPara="1" rIns="19050" wrap="square" tIns="19050">
            <a:noAutofit/>
          </a:bodyPr>
          <a:lstStyle>
            <a:lvl1pPr lvl="0" algn="ctr">
              <a:lnSpc>
                <a:spcPct val="100000"/>
              </a:lnSpc>
              <a:spcBef>
                <a:spcPts val="0"/>
              </a:spcBef>
              <a:spcAft>
                <a:spcPts val="0"/>
              </a:spcAft>
              <a:buSzPts val="500"/>
              <a:buNone/>
              <a:defRPr/>
            </a:lvl1pPr>
            <a:lvl2pPr lvl="1" algn="ctr">
              <a:lnSpc>
                <a:spcPct val="100000"/>
              </a:lnSpc>
              <a:spcBef>
                <a:spcPts val="0"/>
              </a:spcBef>
              <a:spcAft>
                <a:spcPts val="0"/>
              </a:spcAft>
              <a:buSzPts val="500"/>
              <a:buNone/>
              <a:defRPr/>
            </a:lvl2pPr>
            <a:lvl3pPr lvl="2" algn="ctr">
              <a:lnSpc>
                <a:spcPct val="100000"/>
              </a:lnSpc>
              <a:spcBef>
                <a:spcPts val="0"/>
              </a:spcBef>
              <a:spcAft>
                <a:spcPts val="0"/>
              </a:spcAft>
              <a:buSzPts val="500"/>
              <a:buNone/>
              <a:defRPr/>
            </a:lvl3pPr>
            <a:lvl4pPr lvl="3" algn="ctr">
              <a:lnSpc>
                <a:spcPct val="100000"/>
              </a:lnSpc>
              <a:spcBef>
                <a:spcPts val="0"/>
              </a:spcBef>
              <a:spcAft>
                <a:spcPts val="0"/>
              </a:spcAft>
              <a:buSzPts val="500"/>
              <a:buNone/>
              <a:defRPr/>
            </a:lvl4pPr>
            <a:lvl5pPr lvl="4" algn="ctr">
              <a:lnSpc>
                <a:spcPct val="100000"/>
              </a:lnSpc>
              <a:spcBef>
                <a:spcPts val="0"/>
              </a:spcBef>
              <a:spcAft>
                <a:spcPts val="0"/>
              </a:spcAft>
              <a:buSzPts val="500"/>
              <a:buNone/>
              <a:defRPr/>
            </a:lvl5pPr>
            <a:lvl6pPr lvl="5" algn="ctr">
              <a:lnSpc>
                <a:spcPct val="100000"/>
              </a:lnSpc>
              <a:spcBef>
                <a:spcPts val="0"/>
              </a:spcBef>
              <a:spcAft>
                <a:spcPts val="0"/>
              </a:spcAft>
              <a:buSzPts val="500"/>
              <a:buNone/>
              <a:defRPr/>
            </a:lvl6pPr>
            <a:lvl7pPr lvl="6" algn="ctr">
              <a:lnSpc>
                <a:spcPct val="100000"/>
              </a:lnSpc>
              <a:spcBef>
                <a:spcPts val="0"/>
              </a:spcBef>
              <a:spcAft>
                <a:spcPts val="0"/>
              </a:spcAft>
              <a:buSzPts val="500"/>
              <a:buNone/>
              <a:defRPr/>
            </a:lvl7pPr>
            <a:lvl8pPr lvl="7" algn="ctr">
              <a:lnSpc>
                <a:spcPct val="100000"/>
              </a:lnSpc>
              <a:spcBef>
                <a:spcPts val="0"/>
              </a:spcBef>
              <a:spcAft>
                <a:spcPts val="0"/>
              </a:spcAft>
              <a:buSzPts val="500"/>
              <a:buNone/>
              <a:defRPr/>
            </a:lvl8pPr>
            <a:lvl9pPr lvl="8" algn="ctr">
              <a:lnSpc>
                <a:spcPct val="100000"/>
              </a:lnSpc>
              <a:spcBef>
                <a:spcPts val="0"/>
              </a:spcBef>
              <a:spcAft>
                <a:spcPts val="0"/>
              </a:spcAft>
              <a:buSzPts val="500"/>
              <a:buNone/>
              <a:defRPr/>
            </a:lvl9pPr>
          </a:lstStyle>
          <a:p/>
        </p:txBody>
      </p:sp>
      <p:sp>
        <p:nvSpPr>
          <p:cNvPr id="56" name="Google Shape;56;p14"/>
          <p:cNvSpPr txBox="1"/>
          <p:nvPr>
            <p:ph idx="1" type="subTitle"/>
          </p:nvPr>
        </p:nvSpPr>
        <p:spPr>
          <a:xfrm>
            <a:off x="514350" y="1457325"/>
            <a:ext cx="2400300" cy="657225"/>
          </a:xfrm>
          <a:prstGeom prst="rect">
            <a:avLst/>
          </a:prstGeom>
          <a:noFill/>
          <a:ln>
            <a:noFill/>
          </a:ln>
        </p:spPr>
        <p:txBody>
          <a:bodyPr anchorCtr="0" anchor="ctr" bIns="19050" lIns="19050" spcFirstLastPara="1" rIns="19050" wrap="square" tIns="19050">
            <a:noAutofit/>
          </a:bodyPr>
          <a:lstStyle>
            <a:lvl1pPr lvl="0" algn="l">
              <a:lnSpc>
                <a:spcPct val="100000"/>
              </a:lnSpc>
              <a:spcBef>
                <a:spcPts val="2200"/>
              </a:spcBef>
              <a:spcAft>
                <a:spcPts val="0"/>
              </a:spcAft>
              <a:buClr>
                <a:srgbClr val="000000"/>
              </a:buClr>
              <a:buSzPts val="800"/>
              <a:buChar char="•"/>
              <a:defRPr/>
            </a:lvl1pPr>
            <a:lvl2pPr lvl="1" algn="l">
              <a:lnSpc>
                <a:spcPct val="100000"/>
              </a:lnSpc>
              <a:spcBef>
                <a:spcPts val="2200"/>
              </a:spcBef>
              <a:spcAft>
                <a:spcPts val="0"/>
              </a:spcAft>
              <a:buClr>
                <a:srgbClr val="000000"/>
              </a:buClr>
              <a:buSzPts val="800"/>
              <a:buChar char="•"/>
              <a:defRPr/>
            </a:lvl2pPr>
            <a:lvl3pPr lvl="2" algn="l">
              <a:lnSpc>
                <a:spcPct val="100000"/>
              </a:lnSpc>
              <a:spcBef>
                <a:spcPts val="2200"/>
              </a:spcBef>
              <a:spcAft>
                <a:spcPts val="0"/>
              </a:spcAft>
              <a:buClr>
                <a:srgbClr val="000000"/>
              </a:buClr>
              <a:buSzPts val="800"/>
              <a:buChar char="•"/>
              <a:defRPr/>
            </a:lvl3pPr>
            <a:lvl4pPr lvl="3" algn="l">
              <a:lnSpc>
                <a:spcPct val="100000"/>
              </a:lnSpc>
              <a:spcBef>
                <a:spcPts val="2200"/>
              </a:spcBef>
              <a:spcAft>
                <a:spcPts val="0"/>
              </a:spcAft>
              <a:buClr>
                <a:srgbClr val="000000"/>
              </a:buClr>
              <a:buSzPts val="800"/>
              <a:buChar char="•"/>
              <a:defRPr/>
            </a:lvl4pPr>
            <a:lvl5pPr lvl="4" algn="l">
              <a:lnSpc>
                <a:spcPct val="100000"/>
              </a:lnSpc>
              <a:spcBef>
                <a:spcPts val="2200"/>
              </a:spcBef>
              <a:spcAft>
                <a:spcPts val="0"/>
              </a:spcAft>
              <a:buClr>
                <a:srgbClr val="000000"/>
              </a:buClr>
              <a:buSzPts val="800"/>
              <a:buChar char="•"/>
              <a:defRPr/>
            </a:lvl5pPr>
            <a:lvl6pPr lvl="5" algn="l">
              <a:lnSpc>
                <a:spcPct val="100000"/>
              </a:lnSpc>
              <a:spcBef>
                <a:spcPts val="2200"/>
              </a:spcBef>
              <a:spcAft>
                <a:spcPts val="0"/>
              </a:spcAft>
              <a:buClr>
                <a:srgbClr val="000000"/>
              </a:buClr>
              <a:buSzPts val="800"/>
              <a:buChar char="•"/>
              <a:defRPr/>
            </a:lvl6pPr>
            <a:lvl7pPr lvl="6" algn="l">
              <a:lnSpc>
                <a:spcPct val="100000"/>
              </a:lnSpc>
              <a:spcBef>
                <a:spcPts val="2200"/>
              </a:spcBef>
              <a:spcAft>
                <a:spcPts val="0"/>
              </a:spcAft>
              <a:buClr>
                <a:srgbClr val="000000"/>
              </a:buClr>
              <a:buSzPts val="800"/>
              <a:buChar char="•"/>
              <a:defRPr/>
            </a:lvl7pPr>
            <a:lvl8pPr lvl="7" algn="l">
              <a:lnSpc>
                <a:spcPct val="100000"/>
              </a:lnSpc>
              <a:spcBef>
                <a:spcPts val="2200"/>
              </a:spcBef>
              <a:spcAft>
                <a:spcPts val="0"/>
              </a:spcAft>
              <a:buClr>
                <a:srgbClr val="000000"/>
              </a:buClr>
              <a:buSzPts val="800"/>
              <a:buChar char="•"/>
              <a:defRPr/>
            </a:lvl8pPr>
            <a:lvl9pPr lvl="8"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0" type="dt"/>
          </p:nvPr>
        </p:nvSpPr>
        <p:spPr>
          <a:xfrm>
            <a:off x="0" y="0"/>
            <a:ext cx="1125000" cy="1125000"/>
          </a:xfrm>
          <a:prstGeom prst="rect">
            <a:avLst/>
          </a:prstGeom>
          <a:noFill/>
          <a:ln>
            <a:noFill/>
          </a:ln>
        </p:spPr>
        <p:txBody>
          <a:bodyPr anchorCtr="0" anchor="t" bIns="17150" lIns="34275" spcFirstLastPara="1" rIns="34275" wrap="square" tIns="17150">
            <a:noAutofit/>
          </a:bodyPr>
          <a:lstStyle>
            <a:lvl1pPr lvl="0"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9pPr>
          </a:lstStyle>
          <a:p/>
        </p:txBody>
      </p:sp>
      <p:sp>
        <p:nvSpPr>
          <p:cNvPr id="58" name="Google Shape;58;p14"/>
          <p:cNvSpPr txBox="1"/>
          <p:nvPr>
            <p:ph idx="11" type="ftr"/>
          </p:nvPr>
        </p:nvSpPr>
        <p:spPr>
          <a:xfrm>
            <a:off x="0" y="0"/>
            <a:ext cx="1125000" cy="1125000"/>
          </a:xfrm>
          <a:prstGeom prst="rect">
            <a:avLst/>
          </a:prstGeom>
          <a:noFill/>
          <a:ln>
            <a:noFill/>
          </a:ln>
        </p:spPr>
        <p:txBody>
          <a:bodyPr anchorCtr="0" anchor="t" bIns="17150" lIns="34275" spcFirstLastPara="1" rIns="34275" wrap="square" tIns="17150">
            <a:noAutofit/>
          </a:bodyPr>
          <a:lstStyle>
            <a:lvl1pPr lvl="0"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9pPr>
          </a:lstStyle>
          <a:p/>
        </p:txBody>
      </p:sp>
      <p:sp>
        <p:nvSpPr>
          <p:cNvPr id="59" name="Google Shape;59;p14"/>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algn="ctr">
              <a:lnSpc>
                <a:spcPct val="100000"/>
              </a:lnSpc>
              <a:spcBef>
                <a:spcPts val="0"/>
              </a:spcBef>
              <a:spcAft>
                <a:spcPts val="0"/>
              </a:spcAf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3" name="Shape 63"/>
        <p:cNvGrpSpPr/>
        <p:nvPr/>
      </p:nvGrpSpPr>
      <p:grpSpPr>
        <a:xfrm>
          <a:off x="0" y="0"/>
          <a:ext cx="0" cy="0"/>
          <a:chOff x="0" y="0"/>
          <a:chExt cx="0" cy="0"/>
        </a:xfrm>
      </p:grpSpPr>
      <p:grpSp>
        <p:nvGrpSpPr>
          <p:cNvPr id="64" name="Google Shape;64;p15"/>
          <p:cNvGrpSpPr/>
          <p:nvPr/>
        </p:nvGrpSpPr>
        <p:grpSpPr>
          <a:xfrm>
            <a:off x="695325" y="301228"/>
            <a:ext cx="7752754" cy="4540448"/>
            <a:chOff x="0" y="-1"/>
            <a:chExt cx="20674170" cy="12108432"/>
          </a:xfrm>
        </p:grpSpPr>
        <p:grpSp>
          <p:nvGrpSpPr>
            <p:cNvPr id="65" name="Google Shape;65;p15"/>
            <p:cNvGrpSpPr/>
            <p:nvPr/>
          </p:nvGrpSpPr>
          <p:grpSpPr>
            <a:xfrm>
              <a:off x="15603790" y="1065324"/>
              <a:ext cx="5070380" cy="2227803"/>
              <a:chOff x="-31" y="-12"/>
              <a:chExt cx="5070380" cy="2227804"/>
            </a:xfrm>
          </p:grpSpPr>
          <p:sp>
            <p:nvSpPr>
              <p:cNvPr id="66" name="Google Shape;66;p15"/>
              <p:cNvSpPr txBox="1"/>
              <p:nvPr/>
            </p:nvSpPr>
            <p:spPr>
              <a:xfrm>
                <a:off x="-31" y="-12"/>
                <a:ext cx="4447500" cy="677400"/>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584E95"/>
                  </a:buClr>
                  <a:buSzPts val="1400"/>
                  <a:buFont typeface="Arial"/>
                  <a:buNone/>
                </a:pPr>
                <a:r>
                  <a:rPr b="0" i="0" lang="en-GB" sz="1400" u="none" cap="none" strike="noStrike">
                    <a:solidFill>
                      <a:srgbClr val="584E95"/>
                    </a:solidFill>
                    <a:latin typeface="Arial"/>
                    <a:ea typeface="Arial"/>
                    <a:cs typeface="Arial"/>
                    <a:sym typeface="Arial"/>
                  </a:rPr>
                  <a:t>Title text block</a:t>
                </a:r>
                <a:endParaRPr sz="500"/>
              </a:p>
            </p:txBody>
          </p:sp>
          <p:sp>
            <p:nvSpPr>
              <p:cNvPr id="67" name="Google Shape;67;p15"/>
              <p:cNvSpPr txBox="1"/>
              <p:nvPr/>
            </p:nvSpPr>
            <p:spPr>
              <a:xfrm>
                <a:off x="0" y="800169"/>
                <a:ext cx="5070349" cy="1427623"/>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typesetting, remaining essentially unchanged. </a:t>
                </a:r>
                <a:endParaRPr sz="500"/>
              </a:p>
            </p:txBody>
          </p:sp>
        </p:grpSp>
        <p:grpSp>
          <p:nvGrpSpPr>
            <p:cNvPr id="68" name="Google Shape;68;p15"/>
            <p:cNvGrpSpPr/>
            <p:nvPr/>
          </p:nvGrpSpPr>
          <p:grpSpPr>
            <a:xfrm>
              <a:off x="0" y="6814791"/>
              <a:ext cx="5070462" cy="2227798"/>
              <a:chOff x="0" y="-7"/>
              <a:chExt cx="5070462" cy="2227799"/>
            </a:xfrm>
          </p:grpSpPr>
          <p:sp>
            <p:nvSpPr>
              <p:cNvPr id="69" name="Google Shape;69;p15"/>
              <p:cNvSpPr txBox="1"/>
              <p:nvPr/>
            </p:nvSpPr>
            <p:spPr>
              <a:xfrm>
                <a:off x="1152462" y="-7"/>
                <a:ext cx="3918000" cy="677400"/>
              </a:xfrm>
              <a:prstGeom prst="rect">
                <a:avLst/>
              </a:prstGeom>
              <a:noFill/>
              <a:ln>
                <a:noFill/>
              </a:ln>
            </p:spPr>
            <p:txBody>
              <a:bodyPr anchorCtr="0" anchor="ctr" bIns="19050" lIns="19050" spcFirstLastPara="1" rIns="19050" wrap="square" tIns="19050">
                <a:spAutoFit/>
              </a:bodyPr>
              <a:lstStyle/>
              <a:p>
                <a:pPr indent="0" lvl="0" marL="0" marR="0" rtl="0" algn="r">
                  <a:lnSpc>
                    <a:spcPct val="100000"/>
                  </a:lnSpc>
                  <a:spcBef>
                    <a:spcPts val="0"/>
                  </a:spcBef>
                  <a:spcAft>
                    <a:spcPts val="0"/>
                  </a:spcAft>
                  <a:buClr>
                    <a:srgbClr val="E6803A"/>
                  </a:buClr>
                  <a:buSzPts val="1400"/>
                  <a:buFont typeface="Arial"/>
                  <a:buNone/>
                </a:pPr>
                <a:r>
                  <a:rPr b="0" i="0" lang="en-GB" sz="1400" u="none" cap="none" strike="noStrike">
                    <a:solidFill>
                      <a:srgbClr val="E6803A"/>
                    </a:solidFill>
                    <a:latin typeface="Arial"/>
                    <a:ea typeface="Arial"/>
                    <a:cs typeface="Arial"/>
                    <a:sym typeface="Arial"/>
                  </a:rPr>
                  <a:t>Title text block</a:t>
                </a:r>
                <a:endParaRPr sz="500"/>
              </a:p>
            </p:txBody>
          </p:sp>
          <p:sp>
            <p:nvSpPr>
              <p:cNvPr id="70" name="Google Shape;70;p15"/>
              <p:cNvSpPr txBox="1"/>
              <p:nvPr/>
            </p:nvSpPr>
            <p:spPr>
              <a:xfrm>
                <a:off x="0" y="800169"/>
                <a:ext cx="5070349" cy="1427623"/>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000000"/>
                  </a:buClr>
                  <a:buSzPts val="700"/>
                  <a:buFont typeface="Arial"/>
                  <a:buNone/>
                </a:pPr>
                <a:r>
                  <a:rPr b="0" i="0" lang="en-GB" sz="700" u="none" cap="none" strike="noStrik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typesetting, remaining essentially unchanged. </a:t>
                </a:r>
                <a:endParaRPr sz="500"/>
              </a:p>
            </p:txBody>
          </p:sp>
        </p:grpSp>
        <p:grpSp>
          <p:nvGrpSpPr>
            <p:cNvPr id="71" name="Google Shape;71;p15"/>
            <p:cNvGrpSpPr/>
            <p:nvPr/>
          </p:nvGrpSpPr>
          <p:grpSpPr>
            <a:xfrm>
              <a:off x="0" y="1057457"/>
              <a:ext cx="5070349" cy="2227824"/>
              <a:chOff x="0" y="-33"/>
              <a:chExt cx="5070349" cy="2227824"/>
            </a:xfrm>
          </p:grpSpPr>
          <p:sp>
            <p:nvSpPr>
              <p:cNvPr id="72" name="Google Shape;72;p15"/>
              <p:cNvSpPr txBox="1"/>
              <p:nvPr/>
            </p:nvSpPr>
            <p:spPr>
              <a:xfrm>
                <a:off x="923327" y="-33"/>
                <a:ext cx="4146900" cy="677400"/>
              </a:xfrm>
              <a:prstGeom prst="rect">
                <a:avLst/>
              </a:prstGeom>
              <a:noFill/>
              <a:ln>
                <a:noFill/>
              </a:ln>
            </p:spPr>
            <p:txBody>
              <a:bodyPr anchorCtr="0" anchor="ctr" bIns="19050" lIns="19050" spcFirstLastPara="1" rIns="19050" wrap="square" tIns="19050">
                <a:spAutoFit/>
              </a:bodyPr>
              <a:lstStyle/>
              <a:p>
                <a:pPr indent="0" lvl="0" marL="0" marR="0" rtl="0" algn="r">
                  <a:lnSpc>
                    <a:spcPct val="100000"/>
                  </a:lnSpc>
                  <a:spcBef>
                    <a:spcPts val="0"/>
                  </a:spcBef>
                  <a:spcAft>
                    <a:spcPts val="0"/>
                  </a:spcAft>
                  <a:buClr>
                    <a:srgbClr val="AE4792"/>
                  </a:buClr>
                  <a:buSzPts val="1400"/>
                  <a:buFont typeface="Arial"/>
                  <a:buNone/>
                </a:pPr>
                <a:r>
                  <a:rPr b="0" i="0" lang="en-GB" sz="1400" u="none" cap="none" strike="noStrike">
                    <a:solidFill>
                      <a:srgbClr val="AE4792"/>
                    </a:solidFill>
                    <a:latin typeface="Arial"/>
                    <a:ea typeface="Arial"/>
                    <a:cs typeface="Arial"/>
                    <a:sym typeface="Arial"/>
                  </a:rPr>
                  <a:t>Title text block</a:t>
                </a:r>
                <a:endParaRPr sz="500"/>
              </a:p>
            </p:txBody>
          </p:sp>
          <p:sp>
            <p:nvSpPr>
              <p:cNvPr id="73" name="Google Shape;73;p15"/>
              <p:cNvSpPr txBox="1"/>
              <p:nvPr/>
            </p:nvSpPr>
            <p:spPr>
              <a:xfrm>
                <a:off x="0" y="800169"/>
                <a:ext cx="5070349" cy="1427622"/>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000000"/>
                  </a:buClr>
                  <a:buSzPts val="700"/>
                  <a:buFont typeface="Arial"/>
                  <a:buNone/>
                </a:pPr>
                <a:r>
                  <a:rPr b="0" i="0" lang="en-GB" sz="700" u="none" cap="none" strike="noStrik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typesetting, remaining essentially unchanged. </a:t>
                </a:r>
                <a:endParaRPr sz="500"/>
              </a:p>
            </p:txBody>
          </p:sp>
        </p:grpSp>
        <p:grpSp>
          <p:nvGrpSpPr>
            <p:cNvPr id="74" name="Google Shape;74;p15"/>
            <p:cNvGrpSpPr/>
            <p:nvPr/>
          </p:nvGrpSpPr>
          <p:grpSpPr>
            <a:xfrm>
              <a:off x="6248642" y="10414057"/>
              <a:ext cx="8177077" cy="1694374"/>
              <a:chOff x="-1553364" y="17"/>
              <a:chExt cx="8177077" cy="1694375"/>
            </a:xfrm>
          </p:grpSpPr>
          <p:sp>
            <p:nvSpPr>
              <p:cNvPr id="75" name="Google Shape;75;p15"/>
              <p:cNvSpPr txBox="1"/>
              <p:nvPr/>
            </p:nvSpPr>
            <p:spPr>
              <a:xfrm>
                <a:off x="-49" y="17"/>
                <a:ext cx="5070300" cy="6774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5C04A"/>
                  </a:buClr>
                  <a:buSzPts val="1400"/>
                  <a:buFont typeface="Arial"/>
                  <a:buNone/>
                </a:pPr>
                <a:r>
                  <a:rPr b="0" i="0" lang="en-GB" sz="1400" u="none" cap="none" strike="noStrike">
                    <a:solidFill>
                      <a:srgbClr val="F5C04A"/>
                    </a:solidFill>
                    <a:latin typeface="Arial"/>
                    <a:ea typeface="Arial"/>
                    <a:cs typeface="Arial"/>
                    <a:sym typeface="Arial"/>
                  </a:rPr>
                  <a:t>Title text block</a:t>
                </a:r>
                <a:endParaRPr sz="500"/>
              </a:p>
            </p:txBody>
          </p:sp>
          <p:sp>
            <p:nvSpPr>
              <p:cNvPr id="76" name="Google Shape;76;p15"/>
              <p:cNvSpPr txBox="1"/>
              <p:nvPr/>
            </p:nvSpPr>
            <p:spPr>
              <a:xfrm>
                <a:off x="-1553364" y="800169"/>
                <a:ext cx="8177077" cy="8942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700"/>
                  <a:buFont typeface="Arial"/>
                  <a:buNone/>
                </a:pPr>
                <a:r>
                  <a:rPr b="0" i="0" lang="en-GB" sz="700" u="none" cap="none" strike="noStrik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typesetting, remaining essentially unchanged. </a:t>
                </a:r>
                <a:endParaRPr sz="500"/>
              </a:p>
            </p:txBody>
          </p:sp>
        </p:grpSp>
        <p:grpSp>
          <p:nvGrpSpPr>
            <p:cNvPr id="77" name="Google Shape;77;p15"/>
            <p:cNvGrpSpPr/>
            <p:nvPr/>
          </p:nvGrpSpPr>
          <p:grpSpPr>
            <a:xfrm>
              <a:off x="15603794" y="6809924"/>
              <a:ext cx="5070376" cy="2227810"/>
              <a:chOff x="-27" y="-19"/>
              <a:chExt cx="5070376" cy="2227811"/>
            </a:xfrm>
          </p:grpSpPr>
          <p:sp>
            <p:nvSpPr>
              <p:cNvPr id="78" name="Google Shape;78;p15"/>
              <p:cNvSpPr txBox="1"/>
              <p:nvPr/>
            </p:nvSpPr>
            <p:spPr>
              <a:xfrm>
                <a:off x="-27" y="-19"/>
                <a:ext cx="3918000" cy="677400"/>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4DAABB"/>
                  </a:buClr>
                  <a:buSzPts val="1400"/>
                  <a:buFont typeface="Arial"/>
                  <a:buNone/>
                </a:pPr>
                <a:r>
                  <a:rPr b="0" i="0" lang="en-GB" sz="1400" u="none" cap="none" strike="noStrike">
                    <a:solidFill>
                      <a:srgbClr val="4DAABB"/>
                    </a:solidFill>
                    <a:latin typeface="Arial"/>
                    <a:ea typeface="Arial"/>
                    <a:cs typeface="Arial"/>
                    <a:sym typeface="Arial"/>
                  </a:rPr>
                  <a:t>Title text block</a:t>
                </a:r>
                <a:endParaRPr sz="500"/>
              </a:p>
            </p:txBody>
          </p:sp>
          <p:sp>
            <p:nvSpPr>
              <p:cNvPr id="79" name="Google Shape;79;p15"/>
              <p:cNvSpPr txBox="1"/>
              <p:nvPr/>
            </p:nvSpPr>
            <p:spPr>
              <a:xfrm>
                <a:off x="0" y="800169"/>
                <a:ext cx="5070349" cy="1427623"/>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typesetting, remaining essentially unchanged. </a:t>
                </a:r>
                <a:endParaRPr sz="500"/>
              </a:p>
            </p:txBody>
          </p:sp>
        </p:grpSp>
        <p:grpSp>
          <p:nvGrpSpPr>
            <p:cNvPr id="80" name="Google Shape;80;p15"/>
            <p:cNvGrpSpPr/>
            <p:nvPr/>
          </p:nvGrpSpPr>
          <p:grpSpPr>
            <a:xfrm rot="10800000">
              <a:off x="3734471" y="-1"/>
              <a:ext cx="13205420" cy="10104276"/>
              <a:chOff x="0" y="0"/>
              <a:chExt cx="13205419" cy="10104275"/>
            </a:xfrm>
          </p:grpSpPr>
          <p:sp>
            <p:nvSpPr>
              <p:cNvPr id="81" name="Google Shape;81;p15"/>
              <p:cNvSpPr/>
              <p:nvPr/>
            </p:nvSpPr>
            <p:spPr>
              <a:xfrm>
                <a:off x="3145251" y="3184526"/>
                <a:ext cx="6914737" cy="2317145"/>
              </a:xfrm>
              <a:custGeom>
                <a:rect b="b" l="l" r="r" t="t"/>
                <a:pathLst>
                  <a:path extrusionOk="0" h="18677" w="21600">
                    <a:moveTo>
                      <a:pt x="0" y="18677"/>
                    </a:moveTo>
                    <a:cubicBezTo>
                      <a:pt x="565" y="14923"/>
                      <a:pt x="1448" y="11555"/>
                      <a:pt x="2560" y="8730"/>
                    </a:cubicBezTo>
                    <a:cubicBezTo>
                      <a:pt x="7135" y="-2897"/>
                      <a:pt x="14475" y="-2923"/>
                      <a:pt x="19040" y="8730"/>
                    </a:cubicBezTo>
                    <a:cubicBezTo>
                      <a:pt x="20185" y="11651"/>
                      <a:pt x="21048" y="15035"/>
                      <a:pt x="21600" y="18677"/>
                    </a:cubicBezTo>
                  </a:path>
                </a:pathLst>
              </a:custGeom>
              <a:noFill/>
              <a:ln cap="flat" cmpd="sng" w="25400">
                <a:solidFill>
                  <a:srgbClr val="A6AAA9"/>
                </a:solidFill>
                <a:prstDash val="solid"/>
                <a:miter lim="262144"/>
                <a:headEnd len="sm" w="sm" type="none"/>
                <a:tailEnd len="sm" w="sm" type="none"/>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2" name="Google Shape;82;p15"/>
              <p:cNvSpPr/>
              <p:nvPr/>
            </p:nvSpPr>
            <p:spPr>
              <a:xfrm>
                <a:off x="6232905" y="2803037"/>
                <a:ext cx="739429" cy="739429"/>
              </a:xfrm>
              <a:prstGeom prst="ellipse">
                <a:avLst/>
              </a:prstGeom>
              <a:solidFill>
                <a:srgbClr val="F5C04A"/>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3" name="Google Shape;83;p15"/>
              <p:cNvSpPr/>
              <p:nvPr/>
            </p:nvSpPr>
            <p:spPr>
              <a:xfrm>
                <a:off x="6408696" y="2978828"/>
                <a:ext cx="387847" cy="387847"/>
              </a:xfrm>
              <a:prstGeom prst="ellipse">
                <a:avLst/>
              </a:prstGeom>
              <a:solidFill>
                <a:srgbClr val="FFFFFF"/>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4" name="Google Shape;84;p15"/>
              <p:cNvSpPr/>
              <p:nvPr/>
            </p:nvSpPr>
            <p:spPr>
              <a:xfrm>
                <a:off x="4052738" y="3512120"/>
                <a:ext cx="739429" cy="739429"/>
              </a:xfrm>
              <a:prstGeom prst="ellipse">
                <a:avLst/>
              </a:prstGeom>
              <a:solidFill>
                <a:srgbClr val="4DAABB"/>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5" name="Google Shape;85;p15"/>
              <p:cNvSpPr/>
              <p:nvPr/>
            </p:nvSpPr>
            <p:spPr>
              <a:xfrm>
                <a:off x="4228529" y="3687911"/>
                <a:ext cx="387847" cy="387847"/>
              </a:xfrm>
              <a:prstGeom prst="ellipse">
                <a:avLst/>
              </a:prstGeom>
              <a:solidFill>
                <a:srgbClr val="FFFFFF"/>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6" name="Google Shape;86;p15"/>
              <p:cNvSpPr/>
              <p:nvPr/>
            </p:nvSpPr>
            <p:spPr>
              <a:xfrm>
                <a:off x="8413071" y="3512120"/>
                <a:ext cx="739429" cy="739429"/>
              </a:xfrm>
              <a:prstGeom prst="ellipse">
                <a:avLst/>
              </a:prstGeom>
              <a:solidFill>
                <a:srgbClr val="E6803A"/>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7" name="Google Shape;87;p15"/>
              <p:cNvSpPr/>
              <p:nvPr/>
            </p:nvSpPr>
            <p:spPr>
              <a:xfrm>
                <a:off x="8588862" y="3687911"/>
                <a:ext cx="387847" cy="387847"/>
              </a:xfrm>
              <a:prstGeom prst="ellipse">
                <a:avLst/>
              </a:prstGeom>
              <a:solidFill>
                <a:srgbClr val="FFFFFF"/>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8" name="Google Shape;88;p15"/>
              <p:cNvSpPr/>
              <p:nvPr/>
            </p:nvSpPr>
            <p:spPr>
              <a:xfrm>
                <a:off x="9759271" y="5357853"/>
                <a:ext cx="739429" cy="739429"/>
              </a:xfrm>
              <a:prstGeom prst="ellipse">
                <a:avLst/>
              </a:prstGeom>
              <a:solidFill>
                <a:srgbClr val="AE479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9" name="Google Shape;89;p15"/>
              <p:cNvSpPr/>
              <p:nvPr/>
            </p:nvSpPr>
            <p:spPr>
              <a:xfrm>
                <a:off x="9935062" y="5533644"/>
                <a:ext cx="387847" cy="387847"/>
              </a:xfrm>
              <a:prstGeom prst="ellipse">
                <a:avLst/>
              </a:prstGeom>
              <a:solidFill>
                <a:srgbClr val="FFFFFF"/>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90" name="Google Shape;90;p15"/>
              <p:cNvSpPr/>
              <p:nvPr/>
            </p:nvSpPr>
            <p:spPr>
              <a:xfrm>
                <a:off x="2706538" y="5357853"/>
                <a:ext cx="739429" cy="739429"/>
              </a:xfrm>
              <a:prstGeom prst="ellipse">
                <a:avLst/>
              </a:prstGeom>
              <a:solidFill>
                <a:srgbClr val="584E95"/>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91" name="Google Shape;91;p15"/>
              <p:cNvSpPr/>
              <p:nvPr/>
            </p:nvSpPr>
            <p:spPr>
              <a:xfrm>
                <a:off x="2882329" y="5533644"/>
                <a:ext cx="387847" cy="387847"/>
              </a:xfrm>
              <a:prstGeom prst="ellipse">
                <a:avLst/>
              </a:prstGeom>
              <a:solidFill>
                <a:srgbClr val="FFFFFF"/>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92" name="Google Shape;92;p15"/>
              <p:cNvSpPr/>
              <p:nvPr/>
            </p:nvSpPr>
            <p:spPr>
              <a:xfrm>
                <a:off x="3833759" y="4136611"/>
                <a:ext cx="5537722" cy="5537722"/>
              </a:xfrm>
              <a:prstGeom prst="ellipse">
                <a:avLst/>
              </a:prstGeom>
              <a:solidFill>
                <a:srgbClr val="ECEEF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93" name="Google Shape;93;p15"/>
              <p:cNvSpPr/>
              <p:nvPr/>
            </p:nvSpPr>
            <p:spPr>
              <a:xfrm>
                <a:off x="3393885" y="6911975"/>
                <a:ext cx="6397626" cy="3192300"/>
              </a:xfrm>
              <a:custGeom>
                <a:rect b="b" l="l" r="r" t="t"/>
                <a:pathLst>
                  <a:path extrusionOk="0" h="19675" w="21600">
                    <a:moveTo>
                      <a:pt x="0" y="0"/>
                    </a:moveTo>
                    <a:cubicBezTo>
                      <a:pt x="5" y="5032"/>
                      <a:pt x="1060" y="10062"/>
                      <a:pt x="3164" y="13901"/>
                    </a:cubicBezTo>
                    <a:cubicBezTo>
                      <a:pt x="7381" y="21600"/>
                      <a:pt x="14219" y="21600"/>
                      <a:pt x="18436" y="13901"/>
                    </a:cubicBezTo>
                    <a:cubicBezTo>
                      <a:pt x="20540" y="10062"/>
                      <a:pt x="21595" y="5032"/>
                      <a:pt x="21600" y="0"/>
                    </a:cubicBezTo>
                    <a:lnTo>
                      <a:pt x="21304" y="0"/>
                    </a:lnTo>
                    <a:cubicBezTo>
                      <a:pt x="21298" y="4894"/>
                      <a:pt x="20273" y="9783"/>
                      <a:pt x="18227" y="13517"/>
                    </a:cubicBezTo>
                    <a:cubicBezTo>
                      <a:pt x="14125" y="21005"/>
                      <a:pt x="7475" y="21005"/>
                      <a:pt x="3373" y="13517"/>
                    </a:cubicBezTo>
                    <a:cubicBezTo>
                      <a:pt x="1327" y="9783"/>
                      <a:pt x="302" y="4894"/>
                      <a:pt x="296" y="0"/>
                    </a:cubicBezTo>
                    <a:lnTo>
                      <a:pt x="0" y="0"/>
                    </a:lnTo>
                    <a:close/>
                  </a:path>
                </a:pathLst>
              </a:custGeom>
              <a:solidFill>
                <a:srgbClr val="ECEEF3">
                  <a:alpha val="40392"/>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94" name="Google Shape;94;p15"/>
              <p:cNvSpPr/>
              <p:nvPr/>
            </p:nvSpPr>
            <p:spPr>
              <a:xfrm>
                <a:off x="5411015" y="0"/>
                <a:ext cx="2383209" cy="2678510"/>
              </a:xfrm>
              <a:custGeom>
                <a:rect b="b" l="l" r="r" t="t"/>
                <a:pathLst>
                  <a:path extrusionOk="0" h="21600" w="19679">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moveTo>
                      <a:pt x="9839" y="2266"/>
                    </a:moveTo>
                    <a:cubicBezTo>
                      <a:pt x="11763" y="2266"/>
                      <a:pt x="13686" y="2983"/>
                      <a:pt x="15154" y="4417"/>
                    </a:cubicBezTo>
                    <a:cubicBezTo>
                      <a:pt x="18090" y="7284"/>
                      <a:pt x="18090" y="11935"/>
                      <a:pt x="15154" y="14802"/>
                    </a:cubicBezTo>
                    <a:cubicBezTo>
                      <a:pt x="12218" y="17670"/>
                      <a:pt x="7460" y="17670"/>
                      <a:pt x="4524" y="14802"/>
                    </a:cubicBezTo>
                    <a:cubicBezTo>
                      <a:pt x="1588" y="11935"/>
                      <a:pt x="1588" y="7284"/>
                      <a:pt x="4524" y="4417"/>
                    </a:cubicBezTo>
                    <a:cubicBezTo>
                      <a:pt x="5992" y="2983"/>
                      <a:pt x="7915" y="2266"/>
                      <a:pt x="9839" y="2266"/>
                    </a:cubicBezTo>
                    <a:close/>
                  </a:path>
                </a:pathLst>
              </a:custGeom>
              <a:solidFill>
                <a:srgbClr val="F5C04A"/>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95" name="Google Shape;95;p15"/>
              <p:cNvSpPr/>
              <p:nvPr/>
            </p:nvSpPr>
            <p:spPr>
              <a:xfrm>
                <a:off x="8742902" y="1063850"/>
                <a:ext cx="2383759" cy="2406823"/>
              </a:xfrm>
              <a:custGeom>
                <a:rect b="b" l="l" r="r" t="t"/>
                <a:pathLst>
                  <a:path extrusionOk="0" h="21529" w="20016">
                    <a:moveTo>
                      <a:pt x="10331" y="5"/>
                    </a:moveTo>
                    <a:cubicBezTo>
                      <a:pt x="9667" y="-17"/>
                      <a:pt x="8989" y="33"/>
                      <a:pt x="8308" y="158"/>
                    </a:cubicBezTo>
                    <a:cubicBezTo>
                      <a:pt x="2862" y="1158"/>
                      <a:pt x="-792" y="6675"/>
                      <a:pt x="147" y="12476"/>
                    </a:cubicBezTo>
                    <a:cubicBezTo>
                      <a:pt x="538" y="14890"/>
                      <a:pt x="1668" y="16959"/>
                      <a:pt x="3240" y="18497"/>
                    </a:cubicBezTo>
                    <a:lnTo>
                      <a:pt x="2807" y="21529"/>
                    </a:lnTo>
                    <a:lnTo>
                      <a:pt x="5343" y="20080"/>
                    </a:lnTo>
                    <a:cubicBezTo>
                      <a:pt x="7229" y="21143"/>
                      <a:pt x="9442" y="21583"/>
                      <a:pt x="11708" y="21167"/>
                    </a:cubicBezTo>
                    <a:cubicBezTo>
                      <a:pt x="17154" y="20166"/>
                      <a:pt x="20808" y="14650"/>
                      <a:pt x="19869" y="8848"/>
                    </a:cubicBezTo>
                    <a:cubicBezTo>
                      <a:pt x="19399" y="5947"/>
                      <a:pt x="17869" y="3527"/>
                      <a:pt x="15777" y="1954"/>
                    </a:cubicBezTo>
                    <a:cubicBezTo>
                      <a:pt x="14207" y="774"/>
                      <a:pt x="12325" y="71"/>
                      <a:pt x="10331" y="5"/>
                    </a:cubicBezTo>
                    <a:close/>
                    <a:moveTo>
                      <a:pt x="10255" y="2519"/>
                    </a:moveTo>
                    <a:cubicBezTo>
                      <a:pt x="13809" y="2636"/>
                      <a:pt x="16915" y="5399"/>
                      <a:pt x="17543" y="9278"/>
                    </a:cubicBezTo>
                    <a:cubicBezTo>
                      <a:pt x="18260" y="13710"/>
                      <a:pt x="15469" y="17924"/>
                      <a:pt x="11308" y="18689"/>
                    </a:cubicBezTo>
                    <a:cubicBezTo>
                      <a:pt x="7147" y="19453"/>
                      <a:pt x="3191" y="16479"/>
                      <a:pt x="2473" y="12047"/>
                    </a:cubicBezTo>
                    <a:cubicBezTo>
                      <a:pt x="1756" y="7614"/>
                      <a:pt x="4547" y="3400"/>
                      <a:pt x="8708" y="2636"/>
                    </a:cubicBezTo>
                    <a:cubicBezTo>
                      <a:pt x="9228" y="2540"/>
                      <a:pt x="9747" y="2502"/>
                      <a:pt x="10255" y="2519"/>
                    </a:cubicBezTo>
                    <a:close/>
                  </a:path>
                </a:pathLst>
              </a:custGeom>
              <a:solidFill>
                <a:srgbClr val="E6803A"/>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96" name="Google Shape;96;p15"/>
              <p:cNvSpPr/>
              <p:nvPr/>
            </p:nvSpPr>
            <p:spPr>
              <a:xfrm>
                <a:off x="2058192" y="1091218"/>
                <a:ext cx="2383660" cy="2383524"/>
              </a:xfrm>
              <a:custGeom>
                <a:rect b="b" l="l" r="r" t="t"/>
                <a:pathLst>
                  <a:path extrusionOk="0" h="21268" w="20226">
                    <a:moveTo>
                      <a:pt x="10512" y="9"/>
                    </a:moveTo>
                    <a:cubicBezTo>
                      <a:pt x="8123" y="-93"/>
                      <a:pt x="5858" y="702"/>
                      <a:pt x="4046" y="2130"/>
                    </a:cubicBezTo>
                    <a:cubicBezTo>
                      <a:pt x="1976" y="3763"/>
                      <a:pt x="497" y="6225"/>
                      <a:pt x="103" y="9132"/>
                    </a:cubicBezTo>
                    <a:cubicBezTo>
                      <a:pt x="-687" y="14945"/>
                      <a:pt x="3158" y="20331"/>
                      <a:pt x="8687" y="21162"/>
                    </a:cubicBezTo>
                    <a:cubicBezTo>
                      <a:pt x="10987" y="21507"/>
                      <a:pt x="13209" y="21001"/>
                      <a:pt x="15085" y="19883"/>
                    </a:cubicBezTo>
                    <a:lnTo>
                      <a:pt x="17685" y="21250"/>
                    </a:lnTo>
                    <a:lnTo>
                      <a:pt x="17163" y="18244"/>
                    </a:lnTo>
                    <a:cubicBezTo>
                      <a:pt x="18709" y="16662"/>
                      <a:pt x="19795" y="14560"/>
                      <a:pt x="20123" y="12142"/>
                    </a:cubicBezTo>
                    <a:cubicBezTo>
                      <a:pt x="20913" y="6328"/>
                      <a:pt x="17071" y="939"/>
                      <a:pt x="11543" y="108"/>
                    </a:cubicBezTo>
                    <a:cubicBezTo>
                      <a:pt x="11197" y="56"/>
                      <a:pt x="10853" y="24"/>
                      <a:pt x="10512" y="9"/>
                    </a:cubicBezTo>
                    <a:close/>
                    <a:moveTo>
                      <a:pt x="10418" y="2516"/>
                    </a:moveTo>
                    <a:cubicBezTo>
                      <a:pt x="10679" y="2527"/>
                      <a:pt x="10942" y="2555"/>
                      <a:pt x="11206" y="2594"/>
                    </a:cubicBezTo>
                    <a:cubicBezTo>
                      <a:pt x="15430" y="3229"/>
                      <a:pt x="18366" y="7342"/>
                      <a:pt x="17763" y="11784"/>
                    </a:cubicBezTo>
                    <a:cubicBezTo>
                      <a:pt x="17159" y="16226"/>
                      <a:pt x="13244" y="19313"/>
                      <a:pt x="9020" y="18679"/>
                    </a:cubicBezTo>
                    <a:cubicBezTo>
                      <a:pt x="4796" y="18045"/>
                      <a:pt x="1863" y="13928"/>
                      <a:pt x="2467" y="9486"/>
                    </a:cubicBezTo>
                    <a:cubicBezTo>
                      <a:pt x="3032" y="5321"/>
                      <a:pt x="6505" y="2349"/>
                      <a:pt x="10418" y="2516"/>
                    </a:cubicBezTo>
                    <a:close/>
                  </a:path>
                </a:pathLst>
              </a:custGeom>
              <a:solidFill>
                <a:srgbClr val="4DAABB"/>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97" name="Google Shape;97;p15"/>
              <p:cNvSpPr/>
              <p:nvPr/>
            </p:nvSpPr>
            <p:spPr>
              <a:xfrm>
                <a:off x="0" y="3905728"/>
                <a:ext cx="2602517" cy="2383913"/>
              </a:xfrm>
              <a:custGeom>
                <a:rect b="b" l="l" r="r" t="t"/>
                <a:pathLst>
                  <a:path extrusionOk="0" h="20129" w="21314">
                    <a:moveTo>
                      <a:pt x="10091" y="6"/>
                    </a:moveTo>
                    <a:cubicBezTo>
                      <a:pt x="8517" y="-50"/>
                      <a:pt x="6911" y="286"/>
                      <a:pt x="5404" y="1062"/>
                    </a:cubicBezTo>
                    <a:cubicBezTo>
                      <a:pt x="2992" y="2303"/>
                      <a:pt x="1297" y="4433"/>
                      <a:pt x="505" y="6876"/>
                    </a:cubicBezTo>
                    <a:cubicBezTo>
                      <a:pt x="-286" y="9319"/>
                      <a:pt x="-175" y="12074"/>
                      <a:pt x="1029" y="14560"/>
                    </a:cubicBezTo>
                    <a:cubicBezTo>
                      <a:pt x="3436" y="19532"/>
                      <a:pt x="9302" y="21550"/>
                      <a:pt x="14124" y="19068"/>
                    </a:cubicBezTo>
                    <a:cubicBezTo>
                      <a:pt x="16130" y="18035"/>
                      <a:pt x="17628" y="16381"/>
                      <a:pt x="18535" y="14450"/>
                    </a:cubicBezTo>
                    <a:lnTo>
                      <a:pt x="21314" y="14041"/>
                    </a:lnTo>
                    <a:lnTo>
                      <a:pt x="19331" y="11997"/>
                    </a:lnTo>
                    <a:cubicBezTo>
                      <a:pt x="19733" y="9891"/>
                      <a:pt x="19498" y="7641"/>
                      <a:pt x="18496" y="5572"/>
                    </a:cubicBezTo>
                    <a:cubicBezTo>
                      <a:pt x="16841" y="2154"/>
                      <a:pt x="13551" y="130"/>
                      <a:pt x="10091" y="6"/>
                    </a:cubicBezTo>
                    <a:close/>
                    <a:moveTo>
                      <a:pt x="10013" y="2379"/>
                    </a:moveTo>
                    <a:cubicBezTo>
                      <a:pt x="12656" y="2473"/>
                      <a:pt x="15171" y="4020"/>
                      <a:pt x="16435" y="6631"/>
                    </a:cubicBezTo>
                    <a:cubicBezTo>
                      <a:pt x="18275" y="10430"/>
                      <a:pt x="16778" y="15046"/>
                      <a:pt x="13094" y="16943"/>
                    </a:cubicBezTo>
                    <a:cubicBezTo>
                      <a:pt x="9409" y="18840"/>
                      <a:pt x="4929" y="17297"/>
                      <a:pt x="3089" y="13498"/>
                    </a:cubicBezTo>
                    <a:cubicBezTo>
                      <a:pt x="1250" y="9699"/>
                      <a:pt x="2746" y="5083"/>
                      <a:pt x="6431" y="3186"/>
                    </a:cubicBezTo>
                    <a:cubicBezTo>
                      <a:pt x="7582" y="2594"/>
                      <a:pt x="8811" y="2336"/>
                      <a:pt x="10013" y="2379"/>
                    </a:cubicBezTo>
                    <a:close/>
                  </a:path>
                </a:pathLst>
              </a:custGeom>
              <a:solidFill>
                <a:srgbClr val="584E95"/>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98" name="Google Shape;98;p15"/>
              <p:cNvSpPr/>
              <p:nvPr/>
            </p:nvSpPr>
            <p:spPr>
              <a:xfrm>
                <a:off x="10600738" y="3905515"/>
                <a:ext cx="2604681" cy="2383880"/>
              </a:xfrm>
              <a:custGeom>
                <a:rect b="b" l="l" r="r" t="t"/>
                <a:pathLst>
                  <a:path extrusionOk="0" h="20133" w="21311">
                    <a:moveTo>
                      <a:pt x="11277" y="4"/>
                    </a:moveTo>
                    <a:cubicBezTo>
                      <a:pt x="7820" y="111"/>
                      <a:pt x="4524" y="2117"/>
                      <a:pt x="2854" y="5528"/>
                    </a:cubicBezTo>
                    <a:cubicBezTo>
                      <a:pt x="1844" y="7592"/>
                      <a:pt x="1599" y="9842"/>
                      <a:pt x="1991" y="11950"/>
                    </a:cubicBezTo>
                    <a:lnTo>
                      <a:pt x="0" y="13988"/>
                    </a:lnTo>
                    <a:lnTo>
                      <a:pt x="2773" y="14410"/>
                    </a:lnTo>
                    <a:cubicBezTo>
                      <a:pt x="3670" y="16347"/>
                      <a:pt x="5161" y="18007"/>
                      <a:pt x="7160" y="19049"/>
                    </a:cubicBezTo>
                    <a:cubicBezTo>
                      <a:pt x="11966" y="21556"/>
                      <a:pt x="17834" y="19566"/>
                      <a:pt x="20262" y="14605"/>
                    </a:cubicBezTo>
                    <a:cubicBezTo>
                      <a:pt x="21477" y="12124"/>
                      <a:pt x="21600" y="9373"/>
                      <a:pt x="20821" y="6926"/>
                    </a:cubicBezTo>
                    <a:cubicBezTo>
                      <a:pt x="20042" y="4479"/>
                      <a:pt x="18360" y="2337"/>
                      <a:pt x="15957" y="1084"/>
                    </a:cubicBezTo>
                    <a:cubicBezTo>
                      <a:pt x="14455" y="300"/>
                      <a:pt x="12849" y="-44"/>
                      <a:pt x="11277" y="4"/>
                    </a:cubicBezTo>
                    <a:close/>
                    <a:moveTo>
                      <a:pt x="11342" y="2381"/>
                    </a:moveTo>
                    <a:cubicBezTo>
                      <a:pt x="12543" y="2344"/>
                      <a:pt x="13770" y="2607"/>
                      <a:pt x="14917" y="3205"/>
                    </a:cubicBezTo>
                    <a:cubicBezTo>
                      <a:pt x="18590" y="5121"/>
                      <a:pt x="20062" y="9745"/>
                      <a:pt x="18207" y="13536"/>
                    </a:cubicBezTo>
                    <a:cubicBezTo>
                      <a:pt x="16352" y="17326"/>
                      <a:pt x="11871" y="18846"/>
                      <a:pt x="8199" y="16931"/>
                    </a:cubicBezTo>
                    <a:cubicBezTo>
                      <a:pt x="4527" y="15016"/>
                      <a:pt x="3054" y="10391"/>
                      <a:pt x="4910" y="6601"/>
                    </a:cubicBezTo>
                    <a:cubicBezTo>
                      <a:pt x="6185" y="3995"/>
                      <a:pt x="8701" y="2462"/>
                      <a:pt x="11342" y="2381"/>
                    </a:cubicBezTo>
                    <a:close/>
                  </a:path>
                </a:pathLst>
              </a:custGeom>
              <a:solidFill>
                <a:srgbClr val="AE479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99" name="Google Shape;99;p15"/>
              <p:cNvSpPr txBox="1"/>
              <p:nvPr/>
            </p:nvSpPr>
            <p:spPr>
              <a:xfrm rot="10800000">
                <a:off x="95071" y="4769443"/>
                <a:ext cx="2210976" cy="656482"/>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584E95"/>
                  </a:buClr>
                  <a:buSzPts val="1500"/>
                  <a:buFont typeface="Arial"/>
                  <a:buNone/>
                </a:pPr>
                <a:r>
                  <a:rPr b="1" i="0" lang="en-GB" sz="1500" u="none">
                    <a:solidFill>
                      <a:srgbClr val="584E95"/>
                    </a:solidFill>
                    <a:latin typeface="Arial"/>
                    <a:ea typeface="Arial"/>
                    <a:cs typeface="Arial"/>
                    <a:sym typeface="Arial"/>
                  </a:rPr>
                  <a:t>5</a:t>
                </a:r>
                <a:endParaRPr sz="500"/>
              </a:p>
            </p:txBody>
          </p:sp>
          <p:sp>
            <p:nvSpPr>
              <p:cNvPr id="100" name="Google Shape;100;p15"/>
              <p:cNvSpPr txBox="1"/>
              <p:nvPr/>
            </p:nvSpPr>
            <p:spPr>
              <a:xfrm rot="10800000">
                <a:off x="10886492" y="4760976"/>
                <a:ext cx="2210976" cy="656482"/>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AE4792"/>
                  </a:buClr>
                  <a:buSzPts val="1500"/>
                  <a:buFont typeface="Arial"/>
                  <a:buNone/>
                </a:pPr>
                <a:r>
                  <a:rPr b="1" i="0" lang="en-GB" sz="1500" u="none">
                    <a:solidFill>
                      <a:srgbClr val="AE4792"/>
                    </a:solidFill>
                    <a:latin typeface="Arial"/>
                    <a:ea typeface="Arial"/>
                    <a:cs typeface="Arial"/>
                    <a:sym typeface="Arial"/>
                  </a:rPr>
                  <a:t>1</a:t>
                </a:r>
                <a:endParaRPr sz="500"/>
              </a:p>
            </p:txBody>
          </p:sp>
          <p:sp>
            <p:nvSpPr>
              <p:cNvPr id="101" name="Google Shape;101;p15"/>
              <p:cNvSpPr txBox="1"/>
              <p:nvPr/>
            </p:nvSpPr>
            <p:spPr>
              <a:xfrm rot="10800000">
                <a:off x="8829294" y="1939020"/>
                <a:ext cx="2210976" cy="656482"/>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E6803A"/>
                  </a:buClr>
                  <a:buSzPts val="1500"/>
                  <a:buFont typeface="Arial"/>
                  <a:buNone/>
                </a:pPr>
                <a:r>
                  <a:rPr b="1" i="0" lang="en-GB" sz="1500" u="none">
                    <a:solidFill>
                      <a:srgbClr val="E6803A"/>
                    </a:solidFill>
                    <a:latin typeface="Arial"/>
                    <a:ea typeface="Arial"/>
                    <a:cs typeface="Arial"/>
                    <a:sym typeface="Arial"/>
                  </a:rPr>
                  <a:t>2</a:t>
                </a:r>
                <a:endParaRPr sz="500"/>
              </a:p>
            </p:txBody>
          </p:sp>
          <p:sp>
            <p:nvSpPr>
              <p:cNvPr id="102" name="Google Shape;102;p15"/>
              <p:cNvSpPr txBox="1"/>
              <p:nvPr/>
            </p:nvSpPr>
            <p:spPr>
              <a:xfrm rot="10800000">
                <a:off x="2157235" y="1954739"/>
                <a:ext cx="2210975" cy="656482"/>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4DAABB"/>
                  </a:buClr>
                  <a:buSzPts val="1500"/>
                  <a:buFont typeface="Arial"/>
                  <a:buNone/>
                </a:pPr>
                <a:r>
                  <a:rPr b="1" i="0" lang="en-GB" sz="1500" u="none">
                    <a:solidFill>
                      <a:srgbClr val="4DAABB"/>
                    </a:solidFill>
                    <a:latin typeface="Arial"/>
                    <a:ea typeface="Arial"/>
                    <a:cs typeface="Arial"/>
                    <a:sym typeface="Arial"/>
                  </a:rPr>
                  <a:t>4</a:t>
                </a:r>
                <a:endParaRPr sz="500"/>
              </a:p>
            </p:txBody>
          </p:sp>
          <p:sp>
            <p:nvSpPr>
              <p:cNvPr id="103" name="Google Shape;103;p15"/>
              <p:cNvSpPr txBox="1"/>
              <p:nvPr/>
            </p:nvSpPr>
            <p:spPr>
              <a:xfrm rot="10800000">
                <a:off x="5484425" y="845914"/>
                <a:ext cx="2210976" cy="656482"/>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5C04A"/>
                  </a:buClr>
                  <a:buSzPts val="1500"/>
                  <a:buFont typeface="Arial"/>
                  <a:buNone/>
                </a:pPr>
                <a:r>
                  <a:rPr b="1" i="0" lang="en-GB" sz="1500" u="none">
                    <a:solidFill>
                      <a:srgbClr val="F5C04A"/>
                    </a:solidFill>
                    <a:latin typeface="Arial"/>
                    <a:ea typeface="Arial"/>
                    <a:cs typeface="Arial"/>
                    <a:sym typeface="Arial"/>
                  </a:rPr>
                  <a:t>3</a:t>
                </a:r>
                <a:endParaRPr sz="500"/>
              </a:p>
            </p:txBody>
          </p:sp>
          <p:grpSp>
            <p:nvGrpSpPr>
              <p:cNvPr id="104" name="Google Shape;104;p15"/>
              <p:cNvGrpSpPr/>
              <p:nvPr/>
            </p:nvGrpSpPr>
            <p:grpSpPr>
              <a:xfrm rot="10800000">
                <a:off x="4097848" y="5852355"/>
                <a:ext cx="4989700" cy="2071284"/>
                <a:chOff x="0" y="0"/>
                <a:chExt cx="4989699" cy="2071285"/>
              </a:xfrm>
            </p:grpSpPr>
            <p:grpSp>
              <p:nvGrpSpPr>
                <p:cNvPr id="105" name="Google Shape;105;p15"/>
                <p:cNvGrpSpPr/>
                <p:nvPr/>
              </p:nvGrpSpPr>
              <p:grpSpPr>
                <a:xfrm>
                  <a:off x="0" y="0"/>
                  <a:ext cx="4989699" cy="1769724"/>
                  <a:chOff x="-1068860" y="-165100"/>
                  <a:chExt cx="4989700" cy="1769724"/>
                </a:xfrm>
              </p:grpSpPr>
              <p:sp>
                <p:nvSpPr>
                  <p:cNvPr id="106" name="Google Shape;106;p15"/>
                  <p:cNvSpPr txBox="1"/>
                  <p:nvPr/>
                </p:nvSpPr>
                <p:spPr>
                  <a:xfrm>
                    <a:off x="-350685" y="-165100"/>
                    <a:ext cx="3553348" cy="972834"/>
                  </a:xfrm>
                  <a:prstGeom prst="rect">
                    <a:avLst/>
                  </a:pr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53585F"/>
                      </a:buClr>
                      <a:buSzPts val="1500"/>
                      <a:buFont typeface="Arial"/>
                      <a:buNone/>
                    </a:pPr>
                    <a:r>
                      <a:rPr b="0" i="0" lang="en-GB" sz="1500" u="none">
                        <a:solidFill>
                          <a:srgbClr val="53585F"/>
                        </a:solidFill>
                        <a:latin typeface="Arial"/>
                        <a:ea typeface="Arial"/>
                        <a:cs typeface="Arial"/>
                        <a:sym typeface="Arial"/>
                      </a:rPr>
                      <a:t>PROJECT</a:t>
                    </a:r>
                    <a:endParaRPr sz="500"/>
                  </a:p>
                </p:txBody>
              </p:sp>
              <p:sp>
                <p:nvSpPr>
                  <p:cNvPr id="107" name="Google Shape;107;p15"/>
                  <p:cNvSpPr txBox="1"/>
                  <p:nvPr/>
                </p:nvSpPr>
                <p:spPr>
                  <a:xfrm>
                    <a:off x="-1068860" y="631789"/>
                    <a:ext cx="4989700" cy="972835"/>
                  </a:xfrm>
                  <a:prstGeom prst="rect">
                    <a:avLst/>
                  </a:pr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rgbClr val="53585F"/>
                      </a:buClr>
                      <a:buSzPts val="1500"/>
                      <a:buFont typeface="Arial"/>
                      <a:buNone/>
                    </a:pPr>
                    <a:r>
                      <a:rPr b="0" i="0" lang="en-GB" sz="1500" u="none">
                        <a:solidFill>
                          <a:srgbClr val="53585F"/>
                        </a:solidFill>
                        <a:latin typeface="Arial"/>
                        <a:ea typeface="Arial"/>
                        <a:cs typeface="Arial"/>
                        <a:sym typeface="Arial"/>
                      </a:rPr>
                      <a:t>INFOGRAPHIC</a:t>
                    </a:r>
                    <a:endParaRPr sz="500"/>
                  </a:p>
                </p:txBody>
              </p:sp>
            </p:grpSp>
            <p:grpSp>
              <p:nvGrpSpPr>
                <p:cNvPr id="108" name="Google Shape;108;p15"/>
                <p:cNvGrpSpPr/>
                <p:nvPr/>
              </p:nvGrpSpPr>
              <p:grpSpPr>
                <a:xfrm>
                  <a:off x="1628275" y="1849472"/>
                  <a:ext cx="1752981" cy="221813"/>
                  <a:chOff x="0" y="0"/>
                  <a:chExt cx="1752981" cy="221812"/>
                </a:xfrm>
              </p:grpSpPr>
              <p:sp>
                <p:nvSpPr>
                  <p:cNvPr id="109" name="Google Shape;109;p15"/>
                  <p:cNvSpPr/>
                  <p:nvPr/>
                </p:nvSpPr>
                <p:spPr>
                  <a:xfrm>
                    <a:off x="0" y="0"/>
                    <a:ext cx="221812" cy="221812"/>
                  </a:xfrm>
                  <a:prstGeom prst="ellipse">
                    <a:avLst/>
                  </a:prstGeom>
                  <a:solidFill>
                    <a:srgbClr val="584E95"/>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0" name="Google Shape;110;p15"/>
                  <p:cNvSpPr/>
                  <p:nvPr/>
                </p:nvSpPr>
                <p:spPr>
                  <a:xfrm>
                    <a:off x="382792" y="0"/>
                    <a:ext cx="221812" cy="221812"/>
                  </a:xfrm>
                  <a:prstGeom prst="ellipse">
                    <a:avLst/>
                  </a:prstGeom>
                  <a:solidFill>
                    <a:srgbClr val="4DAABB"/>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1" name="Google Shape;111;p15"/>
                  <p:cNvSpPr/>
                  <p:nvPr/>
                </p:nvSpPr>
                <p:spPr>
                  <a:xfrm>
                    <a:off x="765584" y="0"/>
                    <a:ext cx="221813" cy="221812"/>
                  </a:xfrm>
                  <a:prstGeom prst="ellipse">
                    <a:avLst/>
                  </a:prstGeom>
                  <a:solidFill>
                    <a:srgbClr val="F5C04A"/>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2" name="Google Shape;112;p15"/>
                  <p:cNvSpPr/>
                  <p:nvPr/>
                </p:nvSpPr>
                <p:spPr>
                  <a:xfrm>
                    <a:off x="1148376" y="0"/>
                    <a:ext cx="221813" cy="221812"/>
                  </a:xfrm>
                  <a:prstGeom prst="ellipse">
                    <a:avLst/>
                  </a:prstGeom>
                  <a:solidFill>
                    <a:srgbClr val="E6803A"/>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3" name="Google Shape;113;p15"/>
                  <p:cNvSpPr/>
                  <p:nvPr/>
                </p:nvSpPr>
                <p:spPr>
                  <a:xfrm>
                    <a:off x="1531168" y="0"/>
                    <a:ext cx="221813" cy="221812"/>
                  </a:xfrm>
                  <a:prstGeom prst="ellipse">
                    <a:avLst/>
                  </a:prstGeom>
                  <a:solidFill>
                    <a:srgbClr val="AE479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grpSp>
          </p:grpSp>
        </p:grpSp>
      </p:grpSp>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FFFFFF"/>
      </a:accent3>
      <a:accent4>
        <a:srgbClr val="00A2FF"/>
      </a:accent4>
      <a:accent5>
        <a:srgbClr val="16E7CF"/>
      </a:accent5>
      <a:accent6>
        <a:srgbClr val="FFFFFF"/>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