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b10a09d4c8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b10a09d4c8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570904" y="653653"/>
            <a:ext cx="8000064" cy="3835598"/>
            <a:chOff x="0" y="0"/>
            <a:chExt cx="21334738" cy="10228013"/>
          </a:xfrm>
        </p:grpSpPr>
        <p:grpSp>
          <p:nvGrpSpPr>
            <p:cNvPr id="65" name="Google Shape;65;p15"/>
            <p:cNvGrpSpPr/>
            <p:nvPr/>
          </p:nvGrpSpPr>
          <p:grpSpPr>
            <a:xfrm>
              <a:off x="0" y="5422970"/>
              <a:ext cx="4805720" cy="4805043"/>
              <a:chOff x="0" y="0"/>
              <a:chExt cx="4805720" cy="4805042"/>
            </a:xfrm>
          </p:grpSpPr>
          <p:sp>
            <p:nvSpPr>
              <p:cNvPr id="66" name="Google Shape;66;p15"/>
              <p:cNvSpPr/>
              <p:nvPr/>
            </p:nvSpPr>
            <p:spPr>
              <a:xfrm>
                <a:off x="0" y="0"/>
                <a:ext cx="4805042" cy="4805042"/>
              </a:xfrm>
              <a:prstGeom prst="ellipse">
                <a:avLst/>
              </a:prstGeom>
              <a:solidFill>
                <a:srgbClr val="F4CF4A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>
                <a:off x="356" y="2123739"/>
                <a:ext cx="4805364" cy="1651398"/>
              </a:xfrm>
              <a:custGeom>
                <a:rect b="b" l="l" r="r" t="t"/>
                <a:pathLst>
                  <a:path extrusionOk="0" h="21600" w="21600">
                    <a:moveTo>
                      <a:pt x="21525" y="0"/>
                    </a:moveTo>
                    <a:lnTo>
                      <a:pt x="16236" y="7511"/>
                    </a:lnTo>
                    <a:lnTo>
                      <a:pt x="16236" y="5700"/>
                    </a:lnTo>
                    <a:cubicBezTo>
                      <a:pt x="16236" y="4809"/>
                      <a:pt x="16235" y="4361"/>
                      <a:pt x="16184" y="3888"/>
                    </a:cubicBezTo>
                    <a:cubicBezTo>
                      <a:pt x="16119" y="3370"/>
                      <a:pt x="15978" y="2961"/>
                      <a:pt x="15800" y="2772"/>
                    </a:cubicBezTo>
                    <a:cubicBezTo>
                      <a:pt x="15638" y="2622"/>
                      <a:pt x="15485" y="2621"/>
                      <a:pt x="15183" y="2621"/>
                    </a:cubicBezTo>
                    <a:lnTo>
                      <a:pt x="6417" y="2621"/>
                    </a:lnTo>
                    <a:lnTo>
                      <a:pt x="6411" y="2621"/>
                    </a:lnTo>
                    <a:cubicBezTo>
                      <a:pt x="6110" y="2621"/>
                      <a:pt x="5956" y="2623"/>
                      <a:pt x="5794" y="2772"/>
                    </a:cubicBezTo>
                    <a:cubicBezTo>
                      <a:pt x="5616" y="2961"/>
                      <a:pt x="5477" y="3370"/>
                      <a:pt x="5412" y="3888"/>
                    </a:cubicBezTo>
                    <a:cubicBezTo>
                      <a:pt x="5361" y="4361"/>
                      <a:pt x="5361" y="4807"/>
                      <a:pt x="5361" y="5684"/>
                    </a:cubicBezTo>
                    <a:lnTo>
                      <a:pt x="5361" y="7620"/>
                    </a:lnTo>
                    <a:lnTo>
                      <a:pt x="59" y="21"/>
                    </a:lnTo>
                    <a:cubicBezTo>
                      <a:pt x="42" y="560"/>
                      <a:pt x="28" y="1099"/>
                      <a:pt x="18" y="1640"/>
                    </a:cubicBezTo>
                    <a:cubicBezTo>
                      <a:pt x="8" y="2138"/>
                      <a:pt x="3" y="2637"/>
                      <a:pt x="0" y="3135"/>
                    </a:cubicBezTo>
                    <a:lnTo>
                      <a:pt x="5361" y="10880"/>
                    </a:lnTo>
                    <a:lnTo>
                      <a:pt x="5361" y="11451"/>
                    </a:lnTo>
                    <a:lnTo>
                      <a:pt x="337" y="11462"/>
                    </a:lnTo>
                    <a:cubicBezTo>
                      <a:pt x="382" y="11950"/>
                      <a:pt x="430" y="12438"/>
                      <a:pt x="482" y="12921"/>
                    </a:cubicBezTo>
                    <a:cubicBezTo>
                      <a:pt x="534" y="13409"/>
                      <a:pt x="592" y="13892"/>
                      <a:pt x="651" y="14374"/>
                    </a:cubicBezTo>
                    <a:lnTo>
                      <a:pt x="5361" y="14374"/>
                    </a:lnTo>
                    <a:lnTo>
                      <a:pt x="5361" y="18527"/>
                    </a:lnTo>
                    <a:cubicBezTo>
                      <a:pt x="5361" y="19418"/>
                      <a:pt x="5361" y="19865"/>
                      <a:pt x="5412" y="20339"/>
                    </a:cubicBezTo>
                    <a:cubicBezTo>
                      <a:pt x="5477" y="20856"/>
                      <a:pt x="5616" y="21261"/>
                      <a:pt x="5794" y="21449"/>
                    </a:cubicBezTo>
                    <a:cubicBezTo>
                      <a:pt x="5957" y="21599"/>
                      <a:pt x="6110" y="21600"/>
                      <a:pt x="6411" y="21600"/>
                    </a:cubicBezTo>
                    <a:lnTo>
                      <a:pt x="15178" y="21600"/>
                    </a:lnTo>
                    <a:cubicBezTo>
                      <a:pt x="15484" y="21600"/>
                      <a:pt x="15638" y="21599"/>
                      <a:pt x="15800" y="21449"/>
                    </a:cubicBezTo>
                    <a:cubicBezTo>
                      <a:pt x="15978" y="21261"/>
                      <a:pt x="16119" y="20856"/>
                      <a:pt x="16184" y="20339"/>
                    </a:cubicBezTo>
                    <a:cubicBezTo>
                      <a:pt x="16235" y="19865"/>
                      <a:pt x="16236" y="19420"/>
                      <a:pt x="16236" y="18542"/>
                    </a:cubicBezTo>
                    <a:lnTo>
                      <a:pt x="16236" y="14374"/>
                    </a:lnTo>
                    <a:lnTo>
                      <a:pt x="20922" y="14374"/>
                    </a:lnTo>
                    <a:cubicBezTo>
                      <a:pt x="20998" y="13889"/>
                      <a:pt x="21065" y="13395"/>
                      <a:pt x="21124" y="12889"/>
                    </a:cubicBezTo>
                    <a:cubicBezTo>
                      <a:pt x="21179" y="12409"/>
                      <a:pt x="21226" y="11919"/>
                      <a:pt x="21265" y="11426"/>
                    </a:cubicBezTo>
                    <a:lnTo>
                      <a:pt x="16236" y="11436"/>
                    </a:lnTo>
                    <a:lnTo>
                      <a:pt x="16236" y="10829"/>
                    </a:lnTo>
                    <a:lnTo>
                      <a:pt x="21600" y="3260"/>
                    </a:lnTo>
                    <a:cubicBezTo>
                      <a:pt x="21593" y="2747"/>
                      <a:pt x="21583" y="2230"/>
                      <a:pt x="21571" y="1718"/>
                    </a:cubicBezTo>
                    <a:cubicBezTo>
                      <a:pt x="21559" y="1144"/>
                      <a:pt x="21544" y="572"/>
                      <a:pt x="215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8" name="Google Shape;68;p15"/>
              <p:cNvSpPr/>
              <p:nvPr/>
            </p:nvSpPr>
            <p:spPr>
              <a:xfrm>
                <a:off x="2995794" y="1712786"/>
                <a:ext cx="779377" cy="276535"/>
              </a:xfrm>
              <a:custGeom>
                <a:rect b="b" l="l" r="r" t="t"/>
                <a:pathLst>
                  <a:path extrusionOk="0" h="20677" w="21221">
                    <a:moveTo>
                      <a:pt x="3729" y="1654"/>
                    </a:moveTo>
                    <a:cubicBezTo>
                      <a:pt x="2500" y="-891"/>
                      <a:pt x="726" y="466"/>
                      <a:pt x="153" y="4389"/>
                    </a:cubicBezTo>
                    <a:cubicBezTo>
                      <a:pt x="-146" y="6439"/>
                      <a:pt x="1" y="8776"/>
                      <a:pt x="533" y="10432"/>
                    </a:cubicBezTo>
                    <a:cubicBezTo>
                      <a:pt x="3402" y="17228"/>
                      <a:pt x="6961" y="20645"/>
                      <a:pt x="10523" y="20677"/>
                    </a:cubicBezTo>
                    <a:cubicBezTo>
                      <a:pt x="14085" y="20709"/>
                      <a:pt x="17649" y="17357"/>
                      <a:pt x="20530" y="10617"/>
                    </a:cubicBezTo>
                    <a:cubicBezTo>
                      <a:pt x="21350" y="8476"/>
                      <a:pt x="21454" y="4985"/>
                      <a:pt x="20771" y="2506"/>
                    </a:cubicBezTo>
                    <a:cubicBezTo>
                      <a:pt x="19934" y="-534"/>
                      <a:pt x="18314" y="-860"/>
                      <a:pt x="17324" y="1813"/>
                    </a:cubicBezTo>
                    <a:cubicBezTo>
                      <a:pt x="15330" y="6158"/>
                      <a:pt x="12923" y="8319"/>
                      <a:pt x="10519" y="8293"/>
                    </a:cubicBezTo>
                    <a:cubicBezTo>
                      <a:pt x="8115" y="8267"/>
                      <a:pt x="5713" y="6055"/>
                      <a:pt x="3729" y="1654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>
                <a:off x="970144" y="1712786"/>
                <a:ext cx="779377" cy="276535"/>
              </a:xfrm>
              <a:custGeom>
                <a:rect b="b" l="l" r="r" t="t"/>
                <a:pathLst>
                  <a:path extrusionOk="0" h="20677" w="21221">
                    <a:moveTo>
                      <a:pt x="3729" y="1654"/>
                    </a:moveTo>
                    <a:cubicBezTo>
                      <a:pt x="2500" y="-891"/>
                      <a:pt x="726" y="466"/>
                      <a:pt x="153" y="4389"/>
                    </a:cubicBezTo>
                    <a:cubicBezTo>
                      <a:pt x="-146" y="6439"/>
                      <a:pt x="1" y="8776"/>
                      <a:pt x="533" y="10432"/>
                    </a:cubicBezTo>
                    <a:cubicBezTo>
                      <a:pt x="3402" y="17228"/>
                      <a:pt x="6961" y="20645"/>
                      <a:pt x="10523" y="20677"/>
                    </a:cubicBezTo>
                    <a:cubicBezTo>
                      <a:pt x="14085" y="20709"/>
                      <a:pt x="17649" y="17357"/>
                      <a:pt x="20530" y="10617"/>
                    </a:cubicBezTo>
                    <a:cubicBezTo>
                      <a:pt x="21350" y="8476"/>
                      <a:pt x="21454" y="4985"/>
                      <a:pt x="20771" y="2506"/>
                    </a:cubicBezTo>
                    <a:cubicBezTo>
                      <a:pt x="19934" y="-534"/>
                      <a:pt x="18314" y="-860"/>
                      <a:pt x="17324" y="1813"/>
                    </a:cubicBezTo>
                    <a:cubicBezTo>
                      <a:pt x="15330" y="6158"/>
                      <a:pt x="12923" y="8319"/>
                      <a:pt x="10519" y="8293"/>
                    </a:cubicBezTo>
                    <a:cubicBezTo>
                      <a:pt x="8115" y="8267"/>
                      <a:pt x="5713" y="6055"/>
                      <a:pt x="3729" y="1654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70" name="Google Shape;70;p15"/>
            <p:cNvGrpSpPr/>
            <p:nvPr/>
          </p:nvGrpSpPr>
          <p:grpSpPr>
            <a:xfrm>
              <a:off x="16503476" y="0"/>
              <a:ext cx="4805042" cy="4805042"/>
              <a:chOff x="0" y="0"/>
              <a:chExt cx="4805042" cy="4805042"/>
            </a:xfrm>
          </p:grpSpPr>
          <p:sp>
            <p:nvSpPr>
              <p:cNvPr id="71" name="Google Shape;71;p15"/>
              <p:cNvSpPr/>
              <p:nvPr/>
            </p:nvSpPr>
            <p:spPr>
              <a:xfrm>
                <a:off x="0" y="0"/>
                <a:ext cx="4805042" cy="4805042"/>
              </a:xfrm>
              <a:prstGeom prst="ellipse">
                <a:avLst/>
              </a:prstGeom>
              <a:solidFill>
                <a:srgbClr val="F4CF4A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2" name="Google Shape;72;p15"/>
              <p:cNvSpPr/>
              <p:nvPr/>
            </p:nvSpPr>
            <p:spPr>
              <a:xfrm>
                <a:off x="1002279" y="1852137"/>
                <a:ext cx="681469" cy="344638"/>
              </a:xfrm>
              <a:custGeom>
                <a:rect b="b" l="l" r="r" t="t"/>
                <a:pathLst>
                  <a:path extrusionOk="0" h="21475" w="21427">
                    <a:moveTo>
                      <a:pt x="1721" y="20487"/>
                    </a:moveTo>
                    <a:cubicBezTo>
                      <a:pt x="1447" y="21212"/>
                      <a:pt x="954" y="21454"/>
                      <a:pt x="541" y="21065"/>
                    </a:cubicBezTo>
                    <a:cubicBezTo>
                      <a:pt x="164" y="20709"/>
                      <a:pt x="-52" y="19906"/>
                      <a:pt x="10" y="19087"/>
                    </a:cubicBezTo>
                    <a:cubicBezTo>
                      <a:pt x="574" y="8267"/>
                      <a:pt x="5165" y="34"/>
                      <a:pt x="10653" y="0"/>
                    </a:cubicBezTo>
                    <a:cubicBezTo>
                      <a:pt x="16195" y="-34"/>
                      <a:pt x="20842" y="8289"/>
                      <a:pt x="21383" y="19219"/>
                    </a:cubicBezTo>
                    <a:cubicBezTo>
                      <a:pt x="21548" y="20219"/>
                      <a:pt x="21226" y="21275"/>
                      <a:pt x="20703" y="21452"/>
                    </a:cubicBezTo>
                    <a:cubicBezTo>
                      <a:pt x="20366" y="21566"/>
                      <a:pt x="20030" y="21252"/>
                      <a:pt x="19859" y="20665"/>
                    </a:cubicBezTo>
                    <a:cubicBezTo>
                      <a:pt x="17209" y="15818"/>
                      <a:pt x="13688" y="13280"/>
                      <a:pt x="10086" y="13620"/>
                    </a:cubicBezTo>
                    <a:cubicBezTo>
                      <a:pt x="6980" y="13913"/>
                      <a:pt x="4022" y="16341"/>
                      <a:pt x="1721" y="20487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3" name="Google Shape;73;p15"/>
              <p:cNvSpPr/>
              <p:nvPr/>
            </p:nvSpPr>
            <p:spPr>
              <a:xfrm>
                <a:off x="1256354" y="3025353"/>
                <a:ext cx="2276849" cy="775759"/>
              </a:xfrm>
              <a:custGeom>
                <a:rect b="b" l="l" r="r" t="t"/>
                <a:pathLst>
                  <a:path extrusionOk="0" h="20893" w="21445">
                    <a:moveTo>
                      <a:pt x="673" y="39"/>
                    </a:moveTo>
                    <a:cubicBezTo>
                      <a:pt x="533" y="108"/>
                      <a:pt x="398" y="276"/>
                      <a:pt x="277" y="563"/>
                    </a:cubicBezTo>
                    <a:cubicBezTo>
                      <a:pt x="5" y="1206"/>
                      <a:pt x="-77" y="2298"/>
                      <a:pt x="79" y="3203"/>
                    </a:cubicBezTo>
                    <a:cubicBezTo>
                      <a:pt x="1084" y="8576"/>
                      <a:pt x="2584" y="13061"/>
                      <a:pt x="4415" y="16179"/>
                    </a:cubicBezTo>
                    <a:cubicBezTo>
                      <a:pt x="6307" y="19401"/>
                      <a:pt x="8476" y="21017"/>
                      <a:pt x="10676" y="20882"/>
                    </a:cubicBezTo>
                    <a:lnTo>
                      <a:pt x="10676" y="20893"/>
                    </a:lnTo>
                    <a:cubicBezTo>
                      <a:pt x="10684" y="20891"/>
                      <a:pt x="10692" y="20890"/>
                      <a:pt x="10701" y="20888"/>
                    </a:cubicBezTo>
                    <a:cubicBezTo>
                      <a:pt x="10709" y="20886"/>
                      <a:pt x="10717" y="20884"/>
                      <a:pt x="10725" y="20882"/>
                    </a:cubicBezTo>
                    <a:cubicBezTo>
                      <a:pt x="10732" y="20884"/>
                      <a:pt x="10740" y="20886"/>
                      <a:pt x="10747" y="20888"/>
                    </a:cubicBezTo>
                    <a:cubicBezTo>
                      <a:pt x="10755" y="20890"/>
                      <a:pt x="10762" y="20891"/>
                      <a:pt x="10770" y="20893"/>
                    </a:cubicBezTo>
                    <a:lnTo>
                      <a:pt x="10770" y="20882"/>
                    </a:lnTo>
                    <a:cubicBezTo>
                      <a:pt x="12970" y="21017"/>
                      <a:pt x="15139" y="19401"/>
                      <a:pt x="17031" y="16179"/>
                    </a:cubicBezTo>
                    <a:cubicBezTo>
                      <a:pt x="18862" y="13061"/>
                      <a:pt x="20362" y="8576"/>
                      <a:pt x="21367" y="3203"/>
                    </a:cubicBezTo>
                    <a:cubicBezTo>
                      <a:pt x="21523" y="2298"/>
                      <a:pt x="21441" y="1205"/>
                      <a:pt x="21169" y="563"/>
                    </a:cubicBezTo>
                    <a:cubicBezTo>
                      <a:pt x="20684" y="-583"/>
                      <a:pt x="20014" y="266"/>
                      <a:pt x="19427" y="1097"/>
                    </a:cubicBezTo>
                    <a:cubicBezTo>
                      <a:pt x="18070" y="3022"/>
                      <a:pt x="16590" y="4001"/>
                      <a:pt x="15106" y="4646"/>
                    </a:cubicBezTo>
                    <a:cubicBezTo>
                      <a:pt x="12207" y="5906"/>
                      <a:pt x="9236" y="5941"/>
                      <a:pt x="6340" y="4646"/>
                    </a:cubicBezTo>
                    <a:cubicBezTo>
                      <a:pt x="4857" y="3983"/>
                      <a:pt x="3377" y="3018"/>
                      <a:pt x="2019" y="1097"/>
                    </a:cubicBezTo>
                    <a:cubicBezTo>
                      <a:pt x="1578" y="475"/>
                      <a:pt x="1094" y="-166"/>
                      <a:pt x="673" y="39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4" name="Google Shape;74;p15"/>
              <p:cNvSpPr/>
              <p:nvPr/>
            </p:nvSpPr>
            <p:spPr>
              <a:xfrm>
                <a:off x="1881581" y="3294308"/>
                <a:ext cx="1042027" cy="1436873"/>
              </a:xfrm>
              <a:custGeom>
                <a:rect b="b" l="l" r="r" t="t"/>
                <a:pathLst>
                  <a:path extrusionOk="0" h="21504" w="21009">
                    <a:moveTo>
                      <a:pt x="13" y="0"/>
                    </a:moveTo>
                    <a:cubicBezTo>
                      <a:pt x="3425" y="432"/>
                      <a:pt x="6879" y="653"/>
                      <a:pt x="10340" y="660"/>
                    </a:cubicBezTo>
                    <a:cubicBezTo>
                      <a:pt x="13910" y="667"/>
                      <a:pt x="17474" y="446"/>
                      <a:pt x="20993" y="0"/>
                    </a:cubicBezTo>
                    <a:lnTo>
                      <a:pt x="20993" y="13305"/>
                    </a:lnTo>
                    <a:cubicBezTo>
                      <a:pt x="21315" y="17693"/>
                      <a:pt x="16678" y="21407"/>
                      <a:pt x="10759" y="21502"/>
                    </a:cubicBezTo>
                    <a:cubicBezTo>
                      <a:pt x="4653" y="21600"/>
                      <a:pt x="-285" y="17834"/>
                      <a:pt x="13" y="13305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A3E3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5" name="Google Shape;75;p15"/>
              <p:cNvSpPr/>
              <p:nvPr/>
            </p:nvSpPr>
            <p:spPr>
              <a:xfrm>
                <a:off x="2717241" y="1389456"/>
                <a:ext cx="1270001" cy="127000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6" name="Google Shape;76;p15"/>
              <p:cNvSpPr/>
              <p:nvPr/>
            </p:nvSpPr>
            <p:spPr>
              <a:xfrm>
                <a:off x="3112566" y="1784780"/>
                <a:ext cx="479352" cy="479352"/>
              </a:xfrm>
              <a:prstGeom prst="ellipse">
                <a:avLst/>
              </a:pr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77" name="Google Shape;77;p15"/>
            <p:cNvGrpSpPr/>
            <p:nvPr/>
          </p:nvGrpSpPr>
          <p:grpSpPr>
            <a:xfrm>
              <a:off x="16467808" y="5422970"/>
              <a:ext cx="4866929" cy="4805043"/>
              <a:chOff x="-5363" y="0"/>
              <a:chExt cx="4866929" cy="4805042"/>
            </a:xfrm>
          </p:grpSpPr>
          <p:sp>
            <p:nvSpPr>
              <p:cNvPr id="78" name="Google Shape;78;p15"/>
              <p:cNvSpPr/>
              <p:nvPr/>
            </p:nvSpPr>
            <p:spPr>
              <a:xfrm>
                <a:off x="39412" y="0"/>
                <a:ext cx="4805043" cy="4805042"/>
              </a:xfrm>
              <a:prstGeom prst="ellipse">
                <a:avLst/>
              </a:prstGeom>
              <a:solidFill>
                <a:srgbClr val="F4CF4A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9" name="Google Shape;79;p15"/>
              <p:cNvSpPr/>
              <p:nvPr/>
            </p:nvSpPr>
            <p:spPr>
              <a:xfrm>
                <a:off x="1401187" y="2932222"/>
                <a:ext cx="2066012" cy="868890"/>
              </a:xfrm>
              <a:custGeom>
                <a:rect b="b" l="l" r="r" t="t"/>
                <a:pathLst>
                  <a:path extrusionOk="0" h="20893" w="21445">
                    <a:moveTo>
                      <a:pt x="673" y="39"/>
                    </a:moveTo>
                    <a:cubicBezTo>
                      <a:pt x="533" y="108"/>
                      <a:pt x="398" y="276"/>
                      <a:pt x="277" y="563"/>
                    </a:cubicBezTo>
                    <a:cubicBezTo>
                      <a:pt x="5" y="1206"/>
                      <a:pt x="-77" y="2298"/>
                      <a:pt x="79" y="3203"/>
                    </a:cubicBezTo>
                    <a:cubicBezTo>
                      <a:pt x="1084" y="8576"/>
                      <a:pt x="2584" y="13061"/>
                      <a:pt x="4415" y="16179"/>
                    </a:cubicBezTo>
                    <a:cubicBezTo>
                      <a:pt x="6307" y="19401"/>
                      <a:pt x="8476" y="21017"/>
                      <a:pt x="10676" y="20882"/>
                    </a:cubicBezTo>
                    <a:lnTo>
                      <a:pt x="10676" y="20893"/>
                    </a:lnTo>
                    <a:cubicBezTo>
                      <a:pt x="10684" y="20891"/>
                      <a:pt x="10692" y="20890"/>
                      <a:pt x="10701" y="20888"/>
                    </a:cubicBezTo>
                    <a:cubicBezTo>
                      <a:pt x="10709" y="20886"/>
                      <a:pt x="10717" y="20884"/>
                      <a:pt x="10725" y="20882"/>
                    </a:cubicBezTo>
                    <a:cubicBezTo>
                      <a:pt x="10732" y="20884"/>
                      <a:pt x="10740" y="20886"/>
                      <a:pt x="10747" y="20888"/>
                    </a:cubicBezTo>
                    <a:cubicBezTo>
                      <a:pt x="10755" y="20890"/>
                      <a:pt x="10762" y="20891"/>
                      <a:pt x="10770" y="20893"/>
                    </a:cubicBezTo>
                    <a:lnTo>
                      <a:pt x="10770" y="20882"/>
                    </a:lnTo>
                    <a:cubicBezTo>
                      <a:pt x="12970" y="21017"/>
                      <a:pt x="15139" y="19401"/>
                      <a:pt x="17031" y="16179"/>
                    </a:cubicBezTo>
                    <a:cubicBezTo>
                      <a:pt x="18862" y="13061"/>
                      <a:pt x="20362" y="8576"/>
                      <a:pt x="21367" y="3203"/>
                    </a:cubicBezTo>
                    <a:cubicBezTo>
                      <a:pt x="21523" y="2298"/>
                      <a:pt x="21441" y="1205"/>
                      <a:pt x="21169" y="563"/>
                    </a:cubicBezTo>
                    <a:cubicBezTo>
                      <a:pt x="20684" y="-583"/>
                      <a:pt x="20014" y="266"/>
                      <a:pt x="19427" y="1097"/>
                    </a:cubicBezTo>
                    <a:cubicBezTo>
                      <a:pt x="18070" y="3022"/>
                      <a:pt x="16590" y="4001"/>
                      <a:pt x="15106" y="4646"/>
                    </a:cubicBezTo>
                    <a:cubicBezTo>
                      <a:pt x="12207" y="5906"/>
                      <a:pt x="9236" y="5941"/>
                      <a:pt x="6340" y="4646"/>
                    </a:cubicBezTo>
                    <a:cubicBezTo>
                      <a:pt x="4857" y="3983"/>
                      <a:pt x="3377" y="3018"/>
                      <a:pt x="2019" y="1097"/>
                    </a:cubicBezTo>
                    <a:cubicBezTo>
                      <a:pt x="1578" y="475"/>
                      <a:pt x="1094" y="-166"/>
                      <a:pt x="673" y="39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0" name="Google Shape;80;p15"/>
              <p:cNvSpPr/>
              <p:nvPr/>
            </p:nvSpPr>
            <p:spPr>
              <a:xfrm>
                <a:off x="1964481" y="3404813"/>
                <a:ext cx="947928" cy="400846"/>
              </a:xfrm>
              <a:custGeom>
                <a:rect b="b" l="l" r="r" t="t"/>
                <a:pathLst>
                  <a:path extrusionOk="0" h="21480" w="21600">
                    <a:moveTo>
                      <a:pt x="0" y="15457"/>
                    </a:moveTo>
                    <a:cubicBezTo>
                      <a:pt x="3227" y="19323"/>
                      <a:pt x="6790" y="21384"/>
                      <a:pt x="10412" y="21477"/>
                    </a:cubicBezTo>
                    <a:cubicBezTo>
                      <a:pt x="14306" y="21577"/>
                      <a:pt x="18151" y="19402"/>
                      <a:pt x="21600" y="15147"/>
                    </a:cubicBezTo>
                    <a:cubicBezTo>
                      <a:pt x="19479" y="5840"/>
                      <a:pt x="15356" y="23"/>
                      <a:pt x="10866" y="0"/>
                    </a:cubicBezTo>
                    <a:cubicBezTo>
                      <a:pt x="6301" y="-23"/>
                      <a:pt x="2111" y="5937"/>
                      <a:pt x="0" y="15457"/>
                    </a:cubicBezTo>
                    <a:close/>
                  </a:path>
                </a:pathLst>
              </a:custGeom>
              <a:solidFill>
                <a:srgbClr val="BA3E3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1" name="Google Shape;81;p15"/>
              <p:cNvSpPr/>
              <p:nvPr/>
            </p:nvSpPr>
            <p:spPr>
              <a:xfrm rot="900000">
                <a:off x="2783295" y="882037"/>
                <a:ext cx="1887530" cy="1722436"/>
              </a:xfrm>
              <a:custGeom>
                <a:rect b="b" l="l" r="r" t="t"/>
                <a:pathLst>
                  <a:path extrusionOk="0" h="20787" w="20383">
                    <a:moveTo>
                      <a:pt x="10118" y="20787"/>
                    </a:moveTo>
                    <a:lnTo>
                      <a:pt x="1845" y="11441"/>
                    </a:lnTo>
                    <a:cubicBezTo>
                      <a:pt x="-430" y="9031"/>
                      <a:pt x="-626" y="5057"/>
                      <a:pt x="1398" y="2382"/>
                    </a:cubicBezTo>
                    <a:cubicBezTo>
                      <a:pt x="3651" y="-596"/>
                      <a:pt x="7692" y="-813"/>
                      <a:pt x="10191" y="1910"/>
                    </a:cubicBezTo>
                    <a:cubicBezTo>
                      <a:pt x="12718" y="-804"/>
                      <a:pt x="16775" y="-552"/>
                      <a:pt x="19017" y="2459"/>
                    </a:cubicBezTo>
                    <a:cubicBezTo>
                      <a:pt x="20974" y="5087"/>
                      <a:pt x="20812" y="8950"/>
                      <a:pt x="18643" y="11362"/>
                    </a:cubicBezTo>
                    <a:lnTo>
                      <a:pt x="10118" y="20787"/>
                    </a:lnTo>
                    <a:close/>
                  </a:path>
                </a:pathLst>
              </a:custGeom>
              <a:solidFill>
                <a:srgbClr val="BA3E3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2" name="Google Shape;82;p15"/>
              <p:cNvSpPr/>
              <p:nvPr/>
            </p:nvSpPr>
            <p:spPr>
              <a:xfrm rot="-1020000">
                <a:off x="205195" y="882037"/>
                <a:ext cx="1887530" cy="1722436"/>
              </a:xfrm>
              <a:custGeom>
                <a:rect b="b" l="l" r="r" t="t"/>
                <a:pathLst>
                  <a:path extrusionOk="0" h="20787" w="20383">
                    <a:moveTo>
                      <a:pt x="10118" y="20787"/>
                    </a:moveTo>
                    <a:lnTo>
                      <a:pt x="1845" y="11441"/>
                    </a:lnTo>
                    <a:cubicBezTo>
                      <a:pt x="-430" y="9031"/>
                      <a:pt x="-626" y="5057"/>
                      <a:pt x="1398" y="2382"/>
                    </a:cubicBezTo>
                    <a:cubicBezTo>
                      <a:pt x="3651" y="-596"/>
                      <a:pt x="7692" y="-813"/>
                      <a:pt x="10191" y="1910"/>
                    </a:cubicBezTo>
                    <a:cubicBezTo>
                      <a:pt x="12718" y="-804"/>
                      <a:pt x="16775" y="-552"/>
                      <a:pt x="19017" y="2459"/>
                    </a:cubicBezTo>
                    <a:cubicBezTo>
                      <a:pt x="20974" y="5087"/>
                      <a:pt x="20812" y="8950"/>
                      <a:pt x="18643" y="11362"/>
                    </a:cubicBezTo>
                    <a:lnTo>
                      <a:pt x="10118" y="20787"/>
                    </a:lnTo>
                    <a:close/>
                  </a:path>
                </a:pathLst>
              </a:custGeom>
              <a:solidFill>
                <a:srgbClr val="BA3E3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83" name="Google Shape;83;p15"/>
            <p:cNvGrpSpPr/>
            <p:nvPr/>
          </p:nvGrpSpPr>
          <p:grpSpPr>
            <a:xfrm>
              <a:off x="338" y="0"/>
              <a:ext cx="4805043" cy="4805042"/>
              <a:chOff x="0" y="0"/>
              <a:chExt cx="4805042" cy="4805042"/>
            </a:xfrm>
          </p:grpSpPr>
          <p:sp>
            <p:nvSpPr>
              <p:cNvPr id="84" name="Google Shape;84;p15"/>
              <p:cNvSpPr/>
              <p:nvPr/>
            </p:nvSpPr>
            <p:spPr>
              <a:xfrm>
                <a:off x="0" y="0"/>
                <a:ext cx="4805042" cy="4805042"/>
              </a:xfrm>
              <a:prstGeom prst="ellipse">
                <a:avLst/>
              </a:prstGeom>
              <a:solidFill>
                <a:srgbClr val="F4CF4A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5" name="Google Shape;85;p15"/>
              <p:cNvSpPr/>
              <p:nvPr/>
            </p:nvSpPr>
            <p:spPr>
              <a:xfrm rot="-1620000">
                <a:off x="1015066" y="1155759"/>
                <a:ext cx="697798" cy="247590"/>
              </a:xfrm>
              <a:custGeom>
                <a:rect b="b" l="l" r="r" t="t"/>
                <a:pathLst>
                  <a:path extrusionOk="0" h="20677" w="21221">
                    <a:moveTo>
                      <a:pt x="3729" y="1654"/>
                    </a:moveTo>
                    <a:cubicBezTo>
                      <a:pt x="2500" y="-891"/>
                      <a:pt x="726" y="466"/>
                      <a:pt x="153" y="4389"/>
                    </a:cubicBezTo>
                    <a:cubicBezTo>
                      <a:pt x="-146" y="6439"/>
                      <a:pt x="1" y="8776"/>
                      <a:pt x="533" y="10432"/>
                    </a:cubicBezTo>
                    <a:cubicBezTo>
                      <a:pt x="3402" y="17228"/>
                      <a:pt x="6961" y="20645"/>
                      <a:pt x="10523" y="20677"/>
                    </a:cubicBezTo>
                    <a:cubicBezTo>
                      <a:pt x="14085" y="20709"/>
                      <a:pt x="17649" y="17357"/>
                      <a:pt x="20530" y="10617"/>
                    </a:cubicBezTo>
                    <a:cubicBezTo>
                      <a:pt x="21350" y="8476"/>
                      <a:pt x="21454" y="4985"/>
                      <a:pt x="20771" y="2506"/>
                    </a:cubicBezTo>
                    <a:cubicBezTo>
                      <a:pt x="19934" y="-534"/>
                      <a:pt x="18314" y="-860"/>
                      <a:pt x="17324" y="1813"/>
                    </a:cubicBezTo>
                    <a:cubicBezTo>
                      <a:pt x="15330" y="6158"/>
                      <a:pt x="12923" y="8319"/>
                      <a:pt x="10519" y="8293"/>
                    </a:cubicBezTo>
                    <a:cubicBezTo>
                      <a:pt x="8115" y="8267"/>
                      <a:pt x="5713" y="6055"/>
                      <a:pt x="3729" y="1654"/>
                    </a:cubicBezTo>
                    <a:close/>
                  </a:path>
                </a:pathLst>
              </a:custGeom>
              <a:noFill/>
              <a:ln cap="flat" cmpd="sng" w="25400">
                <a:solidFill>
                  <a:srgbClr val="000000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6" name="Google Shape;86;p15"/>
              <p:cNvSpPr/>
              <p:nvPr/>
            </p:nvSpPr>
            <p:spPr>
              <a:xfrm rot="1560000">
                <a:off x="3085166" y="1147292"/>
                <a:ext cx="697798" cy="247590"/>
              </a:xfrm>
              <a:custGeom>
                <a:rect b="b" l="l" r="r" t="t"/>
                <a:pathLst>
                  <a:path extrusionOk="0" h="20677" w="21221">
                    <a:moveTo>
                      <a:pt x="3729" y="1654"/>
                    </a:moveTo>
                    <a:cubicBezTo>
                      <a:pt x="2500" y="-891"/>
                      <a:pt x="726" y="466"/>
                      <a:pt x="153" y="4389"/>
                    </a:cubicBezTo>
                    <a:cubicBezTo>
                      <a:pt x="-146" y="6439"/>
                      <a:pt x="1" y="8776"/>
                      <a:pt x="533" y="10432"/>
                    </a:cubicBezTo>
                    <a:cubicBezTo>
                      <a:pt x="3402" y="17228"/>
                      <a:pt x="6961" y="20645"/>
                      <a:pt x="10523" y="20677"/>
                    </a:cubicBezTo>
                    <a:cubicBezTo>
                      <a:pt x="14085" y="20709"/>
                      <a:pt x="17649" y="17357"/>
                      <a:pt x="20530" y="10617"/>
                    </a:cubicBezTo>
                    <a:cubicBezTo>
                      <a:pt x="21350" y="8476"/>
                      <a:pt x="21454" y="4985"/>
                      <a:pt x="20771" y="2506"/>
                    </a:cubicBezTo>
                    <a:cubicBezTo>
                      <a:pt x="19934" y="-534"/>
                      <a:pt x="18314" y="-860"/>
                      <a:pt x="17324" y="1813"/>
                    </a:cubicBezTo>
                    <a:cubicBezTo>
                      <a:pt x="15330" y="6158"/>
                      <a:pt x="12923" y="8319"/>
                      <a:pt x="10519" y="8293"/>
                    </a:cubicBezTo>
                    <a:cubicBezTo>
                      <a:pt x="8115" y="8267"/>
                      <a:pt x="5713" y="6055"/>
                      <a:pt x="3729" y="1654"/>
                    </a:cubicBezTo>
                    <a:close/>
                  </a:path>
                </a:pathLst>
              </a:custGeom>
              <a:noFill/>
              <a:ln cap="flat" cmpd="sng" w="25400">
                <a:solidFill>
                  <a:srgbClr val="000000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7" name="Google Shape;87;p15"/>
              <p:cNvSpPr/>
              <p:nvPr/>
            </p:nvSpPr>
            <p:spPr>
              <a:xfrm>
                <a:off x="1002280" y="1852137"/>
                <a:ext cx="681469" cy="344638"/>
              </a:xfrm>
              <a:custGeom>
                <a:rect b="b" l="l" r="r" t="t"/>
                <a:pathLst>
                  <a:path extrusionOk="0" h="21475" w="21427">
                    <a:moveTo>
                      <a:pt x="1721" y="20487"/>
                    </a:moveTo>
                    <a:cubicBezTo>
                      <a:pt x="1447" y="21212"/>
                      <a:pt x="954" y="21454"/>
                      <a:pt x="541" y="21065"/>
                    </a:cubicBezTo>
                    <a:cubicBezTo>
                      <a:pt x="164" y="20709"/>
                      <a:pt x="-52" y="19906"/>
                      <a:pt x="10" y="19087"/>
                    </a:cubicBezTo>
                    <a:cubicBezTo>
                      <a:pt x="574" y="8267"/>
                      <a:pt x="5165" y="34"/>
                      <a:pt x="10653" y="0"/>
                    </a:cubicBezTo>
                    <a:cubicBezTo>
                      <a:pt x="16195" y="-34"/>
                      <a:pt x="20842" y="8289"/>
                      <a:pt x="21383" y="19219"/>
                    </a:cubicBezTo>
                    <a:cubicBezTo>
                      <a:pt x="21548" y="20219"/>
                      <a:pt x="21226" y="21275"/>
                      <a:pt x="20703" y="21452"/>
                    </a:cubicBezTo>
                    <a:cubicBezTo>
                      <a:pt x="20366" y="21566"/>
                      <a:pt x="20030" y="21252"/>
                      <a:pt x="19859" y="20665"/>
                    </a:cubicBezTo>
                    <a:cubicBezTo>
                      <a:pt x="17209" y="15818"/>
                      <a:pt x="13688" y="13280"/>
                      <a:pt x="10086" y="13620"/>
                    </a:cubicBezTo>
                    <a:cubicBezTo>
                      <a:pt x="6980" y="13913"/>
                      <a:pt x="4022" y="16341"/>
                      <a:pt x="1721" y="20487"/>
                    </a:cubicBezTo>
                    <a:close/>
                  </a:path>
                </a:pathLst>
              </a:custGeom>
              <a:noFill/>
              <a:ln cap="flat" cmpd="sng" w="25400">
                <a:solidFill>
                  <a:srgbClr val="C8250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8" name="Google Shape;88;p15"/>
              <p:cNvSpPr/>
              <p:nvPr/>
            </p:nvSpPr>
            <p:spPr>
              <a:xfrm>
                <a:off x="3114324" y="1852137"/>
                <a:ext cx="681469" cy="344638"/>
              </a:xfrm>
              <a:custGeom>
                <a:rect b="b" l="l" r="r" t="t"/>
                <a:pathLst>
                  <a:path extrusionOk="0" h="21475" w="21427">
                    <a:moveTo>
                      <a:pt x="1721" y="20487"/>
                    </a:moveTo>
                    <a:cubicBezTo>
                      <a:pt x="1447" y="21212"/>
                      <a:pt x="954" y="21454"/>
                      <a:pt x="541" y="21065"/>
                    </a:cubicBezTo>
                    <a:cubicBezTo>
                      <a:pt x="164" y="20709"/>
                      <a:pt x="-52" y="19906"/>
                      <a:pt x="10" y="19087"/>
                    </a:cubicBezTo>
                    <a:cubicBezTo>
                      <a:pt x="574" y="8267"/>
                      <a:pt x="5165" y="34"/>
                      <a:pt x="10653" y="0"/>
                    </a:cubicBezTo>
                    <a:cubicBezTo>
                      <a:pt x="16195" y="-34"/>
                      <a:pt x="20842" y="8289"/>
                      <a:pt x="21383" y="19219"/>
                    </a:cubicBezTo>
                    <a:cubicBezTo>
                      <a:pt x="21548" y="20219"/>
                      <a:pt x="21226" y="21275"/>
                      <a:pt x="20703" y="21452"/>
                    </a:cubicBezTo>
                    <a:cubicBezTo>
                      <a:pt x="20366" y="21566"/>
                      <a:pt x="20030" y="21252"/>
                      <a:pt x="19859" y="20665"/>
                    </a:cubicBezTo>
                    <a:cubicBezTo>
                      <a:pt x="17209" y="15818"/>
                      <a:pt x="13688" y="13280"/>
                      <a:pt x="10086" y="13620"/>
                    </a:cubicBezTo>
                    <a:cubicBezTo>
                      <a:pt x="6980" y="13913"/>
                      <a:pt x="4022" y="16341"/>
                      <a:pt x="1721" y="20487"/>
                    </a:cubicBezTo>
                    <a:close/>
                  </a:path>
                </a:pathLst>
              </a:custGeom>
              <a:noFill/>
              <a:ln cap="flat" cmpd="sng" w="25400">
                <a:solidFill>
                  <a:srgbClr val="C8250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9" name="Google Shape;89;p15"/>
              <p:cNvSpPr/>
              <p:nvPr/>
            </p:nvSpPr>
            <p:spPr>
              <a:xfrm>
                <a:off x="1361244" y="2553238"/>
                <a:ext cx="2089282" cy="1354335"/>
              </a:xfrm>
              <a:custGeom>
                <a:rect b="b" l="l" r="r" t="t"/>
                <a:pathLst>
                  <a:path extrusionOk="0" h="21516" w="21544">
                    <a:moveTo>
                      <a:pt x="19220" y="311"/>
                    </a:moveTo>
                    <a:cubicBezTo>
                      <a:pt x="19692" y="-69"/>
                      <a:pt x="20258" y="-47"/>
                      <a:pt x="20718" y="370"/>
                    </a:cubicBezTo>
                    <a:cubicBezTo>
                      <a:pt x="21045" y="667"/>
                      <a:pt x="21283" y="1117"/>
                      <a:pt x="21417" y="1628"/>
                    </a:cubicBezTo>
                    <a:cubicBezTo>
                      <a:pt x="21529" y="2055"/>
                      <a:pt x="21570" y="2526"/>
                      <a:pt x="21527" y="3000"/>
                    </a:cubicBezTo>
                    <a:cubicBezTo>
                      <a:pt x="21302" y="5543"/>
                      <a:pt x="20866" y="7953"/>
                      <a:pt x="20251" y="10201"/>
                    </a:cubicBezTo>
                    <a:cubicBezTo>
                      <a:pt x="19685" y="12268"/>
                      <a:pt x="18964" y="14208"/>
                      <a:pt x="18044" y="15893"/>
                    </a:cubicBezTo>
                    <a:cubicBezTo>
                      <a:pt x="16259" y="19165"/>
                      <a:pt x="13688" y="21531"/>
                      <a:pt x="10716" y="21516"/>
                    </a:cubicBezTo>
                    <a:cubicBezTo>
                      <a:pt x="8424" y="21504"/>
                      <a:pt x="6367" y="20067"/>
                      <a:pt x="4753" y="17927"/>
                    </a:cubicBezTo>
                    <a:cubicBezTo>
                      <a:pt x="3480" y="16240"/>
                      <a:pt x="2477" y="14117"/>
                      <a:pt x="1706" y="11797"/>
                    </a:cubicBezTo>
                    <a:cubicBezTo>
                      <a:pt x="869" y="9279"/>
                      <a:pt x="292" y="6502"/>
                      <a:pt x="38" y="3529"/>
                    </a:cubicBezTo>
                    <a:cubicBezTo>
                      <a:pt x="-30" y="2956"/>
                      <a:pt x="-5" y="2382"/>
                      <a:pt x="100" y="1849"/>
                    </a:cubicBezTo>
                    <a:cubicBezTo>
                      <a:pt x="193" y="1375"/>
                      <a:pt x="352" y="920"/>
                      <a:pt x="603" y="573"/>
                    </a:cubicBezTo>
                    <a:cubicBezTo>
                      <a:pt x="847" y="234"/>
                      <a:pt x="1149" y="38"/>
                      <a:pt x="1462" y="5"/>
                    </a:cubicBezTo>
                    <a:cubicBezTo>
                      <a:pt x="1695" y="-20"/>
                      <a:pt x="1928" y="47"/>
                      <a:pt x="2140" y="200"/>
                    </a:cubicBezTo>
                    <a:cubicBezTo>
                      <a:pt x="3433" y="1130"/>
                      <a:pt x="4789" y="1819"/>
                      <a:pt x="6180" y="2257"/>
                    </a:cubicBezTo>
                    <a:cubicBezTo>
                      <a:pt x="7565" y="2693"/>
                      <a:pt x="8979" y="2880"/>
                      <a:pt x="10398" y="2909"/>
                    </a:cubicBezTo>
                    <a:cubicBezTo>
                      <a:pt x="11979" y="2942"/>
                      <a:pt x="13558" y="2780"/>
                      <a:pt x="15104" y="2318"/>
                    </a:cubicBezTo>
                    <a:cubicBezTo>
                      <a:pt x="16519" y="1896"/>
                      <a:pt x="17900" y="1224"/>
                      <a:pt x="19220" y="311"/>
                    </a:cubicBezTo>
                    <a:close/>
                  </a:path>
                </a:pathLst>
              </a:custGeom>
              <a:noFill/>
              <a:ln cap="flat" cmpd="sng" w="25400">
                <a:solidFill>
                  <a:srgbClr val="C8250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0" name="Google Shape;90;p15"/>
              <p:cNvSpPr/>
              <p:nvPr/>
            </p:nvSpPr>
            <p:spPr>
              <a:xfrm>
                <a:off x="1880621" y="3725773"/>
                <a:ext cx="1048389" cy="181118"/>
              </a:xfrm>
              <a:custGeom>
                <a:rect b="b" l="l" r="r" t="t"/>
                <a:pathLst>
                  <a:path extrusionOk="0" h="21455" w="21600">
                    <a:moveTo>
                      <a:pt x="0" y="400"/>
                    </a:moveTo>
                    <a:lnTo>
                      <a:pt x="21600" y="0"/>
                    </a:lnTo>
                    <a:cubicBezTo>
                      <a:pt x="18470" y="14041"/>
                      <a:pt x="14608" y="21600"/>
                      <a:pt x="10639" y="21453"/>
                    </a:cubicBezTo>
                    <a:cubicBezTo>
                      <a:pt x="6787" y="21311"/>
                      <a:pt x="3051" y="13915"/>
                      <a:pt x="0" y="400"/>
                    </a:cubicBezTo>
                    <a:close/>
                  </a:path>
                </a:pathLst>
              </a:custGeom>
              <a:noFill/>
              <a:ln cap="flat" cmpd="sng" w="25400">
                <a:solidFill>
                  <a:srgbClr val="000000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1" name="Google Shape;91;p15"/>
              <p:cNvSpPr/>
              <p:nvPr/>
            </p:nvSpPr>
            <p:spPr>
              <a:xfrm>
                <a:off x="4056496" y="2259513"/>
                <a:ext cx="653765" cy="567233"/>
              </a:xfrm>
              <a:custGeom>
                <a:rect b="b" l="l" r="r" t="t"/>
                <a:pathLst>
                  <a:path extrusionOk="0" h="19929" w="20392">
                    <a:moveTo>
                      <a:pt x="0" y="0"/>
                    </a:moveTo>
                    <a:cubicBezTo>
                      <a:pt x="1983" y="2082"/>
                      <a:pt x="3606" y="4567"/>
                      <a:pt x="4779" y="7315"/>
                    </a:cubicBezTo>
                    <a:cubicBezTo>
                      <a:pt x="5883" y="9901"/>
                      <a:pt x="6584" y="12714"/>
                      <a:pt x="7994" y="15122"/>
                    </a:cubicBezTo>
                    <a:cubicBezTo>
                      <a:pt x="10687" y="19719"/>
                      <a:pt x="15842" y="21600"/>
                      <a:pt x="18876" y="18163"/>
                    </a:cubicBezTo>
                    <a:cubicBezTo>
                      <a:pt x="21600" y="15079"/>
                      <a:pt x="20394" y="9996"/>
                      <a:pt x="17317" y="6718"/>
                    </a:cubicBezTo>
                    <a:cubicBezTo>
                      <a:pt x="14961" y="4208"/>
                      <a:pt x="11923" y="2760"/>
                      <a:pt x="8810" y="1746"/>
                    </a:cubicBezTo>
                    <a:cubicBezTo>
                      <a:pt x="5938" y="810"/>
                      <a:pt x="2984" y="225"/>
                      <a:pt x="0" y="0"/>
                    </a:cubicBezTo>
                    <a:close/>
                  </a:path>
                </a:pathLst>
              </a:custGeom>
              <a:noFill/>
              <a:ln cap="flat" cmpd="sng" w="25400">
                <a:solidFill>
                  <a:srgbClr val="000000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2" name="Google Shape;92;p15"/>
              <p:cNvSpPr/>
              <p:nvPr/>
            </p:nvSpPr>
            <p:spPr>
              <a:xfrm>
                <a:off x="0" y="0"/>
                <a:ext cx="4805042" cy="4805042"/>
              </a:xfrm>
              <a:prstGeom prst="ellipse">
                <a:avLst/>
              </a:prstGeom>
              <a:solidFill>
                <a:srgbClr val="F4CF4A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3" name="Google Shape;93;p15"/>
              <p:cNvSpPr/>
              <p:nvPr/>
            </p:nvSpPr>
            <p:spPr>
              <a:xfrm rot="-1620000">
                <a:off x="1015066" y="1155759"/>
                <a:ext cx="697798" cy="247590"/>
              </a:xfrm>
              <a:custGeom>
                <a:rect b="b" l="l" r="r" t="t"/>
                <a:pathLst>
                  <a:path extrusionOk="0" h="20677" w="21221">
                    <a:moveTo>
                      <a:pt x="3729" y="1654"/>
                    </a:moveTo>
                    <a:cubicBezTo>
                      <a:pt x="2500" y="-891"/>
                      <a:pt x="726" y="466"/>
                      <a:pt x="153" y="4389"/>
                    </a:cubicBezTo>
                    <a:cubicBezTo>
                      <a:pt x="-146" y="6439"/>
                      <a:pt x="1" y="8776"/>
                      <a:pt x="533" y="10432"/>
                    </a:cubicBezTo>
                    <a:cubicBezTo>
                      <a:pt x="3402" y="17228"/>
                      <a:pt x="6961" y="20645"/>
                      <a:pt x="10523" y="20677"/>
                    </a:cubicBezTo>
                    <a:cubicBezTo>
                      <a:pt x="14085" y="20709"/>
                      <a:pt x="17649" y="17357"/>
                      <a:pt x="20530" y="10617"/>
                    </a:cubicBezTo>
                    <a:cubicBezTo>
                      <a:pt x="21350" y="8476"/>
                      <a:pt x="21454" y="4985"/>
                      <a:pt x="20771" y="2506"/>
                    </a:cubicBezTo>
                    <a:cubicBezTo>
                      <a:pt x="19934" y="-534"/>
                      <a:pt x="18314" y="-860"/>
                      <a:pt x="17324" y="1813"/>
                    </a:cubicBezTo>
                    <a:cubicBezTo>
                      <a:pt x="15330" y="6158"/>
                      <a:pt x="12923" y="8319"/>
                      <a:pt x="10519" y="8293"/>
                    </a:cubicBezTo>
                    <a:cubicBezTo>
                      <a:pt x="8115" y="8267"/>
                      <a:pt x="5713" y="6055"/>
                      <a:pt x="3729" y="1654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4" name="Google Shape;94;p15"/>
              <p:cNvSpPr/>
              <p:nvPr/>
            </p:nvSpPr>
            <p:spPr>
              <a:xfrm rot="1560000">
                <a:off x="3085166" y="1147292"/>
                <a:ext cx="697798" cy="247590"/>
              </a:xfrm>
              <a:custGeom>
                <a:rect b="b" l="l" r="r" t="t"/>
                <a:pathLst>
                  <a:path extrusionOk="0" h="20677" w="21221">
                    <a:moveTo>
                      <a:pt x="3729" y="1654"/>
                    </a:moveTo>
                    <a:cubicBezTo>
                      <a:pt x="2500" y="-891"/>
                      <a:pt x="726" y="466"/>
                      <a:pt x="153" y="4389"/>
                    </a:cubicBezTo>
                    <a:cubicBezTo>
                      <a:pt x="-146" y="6439"/>
                      <a:pt x="1" y="8776"/>
                      <a:pt x="533" y="10432"/>
                    </a:cubicBezTo>
                    <a:cubicBezTo>
                      <a:pt x="3402" y="17228"/>
                      <a:pt x="6961" y="20645"/>
                      <a:pt x="10523" y="20677"/>
                    </a:cubicBezTo>
                    <a:cubicBezTo>
                      <a:pt x="14085" y="20709"/>
                      <a:pt x="17649" y="17357"/>
                      <a:pt x="20530" y="10617"/>
                    </a:cubicBezTo>
                    <a:cubicBezTo>
                      <a:pt x="21350" y="8476"/>
                      <a:pt x="21454" y="4985"/>
                      <a:pt x="20771" y="2506"/>
                    </a:cubicBezTo>
                    <a:cubicBezTo>
                      <a:pt x="19934" y="-534"/>
                      <a:pt x="18314" y="-860"/>
                      <a:pt x="17324" y="1813"/>
                    </a:cubicBezTo>
                    <a:cubicBezTo>
                      <a:pt x="15330" y="6158"/>
                      <a:pt x="12923" y="8319"/>
                      <a:pt x="10519" y="8293"/>
                    </a:cubicBezTo>
                    <a:cubicBezTo>
                      <a:pt x="8115" y="8267"/>
                      <a:pt x="5713" y="6055"/>
                      <a:pt x="3729" y="1654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5" name="Google Shape;95;p15"/>
              <p:cNvSpPr/>
              <p:nvPr/>
            </p:nvSpPr>
            <p:spPr>
              <a:xfrm>
                <a:off x="1002280" y="1852137"/>
                <a:ext cx="681469" cy="344638"/>
              </a:xfrm>
              <a:custGeom>
                <a:rect b="b" l="l" r="r" t="t"/>
                <a:pathLst>
                  <a:path extrusionOk="0" h="21475" w="21427">
                    <a:moveTo>
                      <a:pt x="1721" y="20487"/>
                    </a:moveTo>
                    <a:cubicBezTo>
                      <a:pt x="1447" y="21212"/>
                      <a:pt x="954" y="21454"/>
                      <a:pt x="541" y="21065"/>
                    </a:cubicBezTo>
                    <a:cubicBezTo>
                      <a:pt x="164" y="20709"/>
                      <a:pt x="-52" y="19906"/>
                      <a:pt x="10" y="19087"/>
                    </a:cubicBezTo>
                    <a:cubicBezTo>
                      <a:pt x="574" y="8267"/>
                      <a:pt x="5165" y="34"/>
                      <a:pt x="10653" y="0"/>
                    </a:cubicBezTo>
                    <a:cubicBezTo>
                      <a:pt x="16195" y="-34"/>
                      <a:pt x="20842" y="8289"/>
                      <a:pt x="21383" y="19219"/>
                    </a:cubicBezTo>
                    <a:cubicBezTo>
                      <a:pt x="21548" y="20219"/>
                      <a:pt x="21226" y="21275"/>
                      <a:pt x="20703" y="21452"/>
                    </a:cubicBezTo>
                    <a:cubicBezTo>
                      <a:pt x="20366" y="21566"/>
                      <a:pt x="20030" y="21252"/>
                      <a:pt x="19859" y="20665"/>
                    </a:cubicBezTo>
                    <a:cubicBezTo>
                      <a:pt x="17209" y="15818"/>
                      <a:pt x="13688" y="13280"/>
                      <a:pt x="10086" y="13620"/>
                    </a:cubicBezTo>
                    <a:cubicBezTo>
                      <a:pt x="6980" y="13913"/>
                      <a:pt x="4022" y="16341"/>
                      <a:pt x="1721" y="20487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6" name="Google Shape;96;p15"/>
              <p:cNvSpPr/>
              <p:nvPr/>
            </p:nvSpPr>
            <p:spPr>
              <a:xfrm>
                <a:off x="3114324" y="1852137"/>
                <a:ext cx="681469" cy="344638"/>
              </a:xfrm>
              <a:custGeom>
                <a:rect b="b" l="l" r="r" t="t"/>
                <a:pathLst>
                  <a:path extrusionOk="0" h="21475" w="21427">
                    <a:moveTo>
                      <a:pt x="1721" y="20487"/>
                    </a:moveTo>
                    <a:cubicBezTo>
                      <a:pt x="1447" y="21212"/>
                      <a:pt x="954" y="21454"/>
                      <a:pt x="541" y="21065"/>
                    </a:cubicBezTo>
                    <a:cubicBezTo>
                      <a:pt x="164" y="20709"/>
                      <a:pt x="-52" y="19906"/>
                      <a:pt x="10" y="19087"/>
                    </a:cubicBezTo>
                    <a:cubicBezTo>
                      <a:pt x="574" y="8267"/>
                      <a:pt x="5165" y="34"/>
                      <a:pt x="10653" y="0"/>
                    </a:cubicBezTo>
                    <a:cubicBezTo>
                      <a:pt x="16195" y="-34"/>
                      <a:pt x="20842" y="8289"/>
                      <a:pt x="21383" y="19219"/>
                    </a:cubicBezTo>
                    <a:cubicBezTo>
                      <a:pt x="21548" y="20219"/>
                      <a:pt x="21226" y="21275"/>
                      <a:pt x="20703" y="21452"/>
                    </a:cubicBezTo>
                    <a:cubicBezTo>
                      <a:pt x="20366" y="21566"/>
                      <a:pt x="20030" y="21252"/>
                      <a:pt x="19859" y="20665"/>
                    </a:cubicBezTo>
                    <a:cubicBezTo>
                      <a:pt x="17209" y="15818"/>
                      <a:pt x="13688" y="13280"/>
                      <a:pt x="10086" y="13620"/>
                    </a:cubicBezTo>
                    <a:cubicBezTo>
                      <a:pt x="6980" y="13913"/>
                      <a:pt x="4022" y="16341"/>
                      <a:pt x="1721" y="20487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5"/>
              <p:cNvSpPr/>
              <p:nvPr/>
            </p:nvSpPr>
            <p:spPr>
              <a:xfrm>
                <a:off x="1361244" y="2553238"/>
                <a:ext cx="2089282" cy="1354335"/>
              </a:xfrm>
              <a:custGeom>
                <a:rect b="b" l="l" r="r" t="t"/>
                <a:pathLst>
                  <a:path extrusionOk="0" h="21516" w="21544">
                    <a:moveTo>
                      <a:pt x="19220" y="311"/>
                    </a:moveTo>
                    <a:cubicBezTo>
                      <a:pt x="19692" y="-69"/>
                      <a:pt x="20258" y="-47"/>
                      <a:pt x="20718" y="370"/>
                    </a:cubicBezTo>
                    <a:cubicBezTo>
                      <a:pt x="21045" y="667"/>
                      <a:pt x="21283" y="1117"/>
                      <a:pt x="21417" y="1628"/>
                    </a:cubicBezTo>
                    <a:cubicBezTo>
                      <a:pt x="21529" y="2055"/>
                      <a:pt x="21570" y="2526"/>
                      <a:pt x="21527" y="3000"/>
                    </a:cubicBezTo>
                    <a:cubicBezTo>
                      <a:pt x="21302" y="5543"/>
                      <a:pt x="20866" y="7953"/>
                      <a:pt x="20251" y="10201"/>
                    </a:cubicBezTo>
                    <a:cubicBezTo>
                      <a:pt x="19685" y="12268"/>
                      <a:pt x="18964" y="14208"/>
                      <a:pt x="18044" y="15893"/>
                    </a:cubicBezTo>
                    <a:cubicBezTo>
                      <a:pt x="16259" y="19165"/>
                      <a:pt x="13688" y="21531"/>
                      <a:pt x="10716" y="21516"/>
                    </a:cubicBezTo>
                    <a:cubicBezTo>
                      <a:pt x="8424" y="21504"/>
                      <a:pt x="6367" y="20067"/>
                      <a:pt x="4753" y="17927"/>
                    </a:cubicBezTo>
                    <a:cubicBezTo>
                      <a:pt x="3480" y="16240"/>
                      <a:pt x="2477" y="14117"/>
                      <a:pt x="1706" y="11797"/>
                    </a:cubicBezTo>
                    <a:cubicBezTo>
                      <a:pt x="869" y="9279"/>
                      <a:pt x="292" y="6502"/>
                      <a:pt x="38" y="3529"/>
                    </a:cubicBezTo>
                    <a:cubicBezTo>
                      <a:pt x="-30" y="2956"/>
                      <a:pt x="-5" y="2382"/>
                      <a:pt x="100" y="1849"/>
                    </a:cubicBezTo>
                    <a:cubicBezTo>
                      <a:pt x="193" y="1375"/>
                      <a:pt x="352" y="920"/>
                      <a:pt x="603" y="573"/>
                    </a:cubicBezTo>
                    <a:cubicBezTo>
                      <a:pt x="847" y="234"/>
                      <a:pt x="1149" y="38"/>
                      <a:pt x="1462" y="5"/>
                    </a:cubicBezTo>
                    <a:cubicBezTo>
                      <a:pt x="1695" y="-20"/>
                      <a:pt x="1928" y="47"/>
                      <a:pt x="2140" y="200"/>
                    </a:cubicBezTo>
                    <a:cubicBezTo>
                      <a:pt x="3433" y="1130"/>
                      <a:pt x="4789" y="1819"/>
                      <a:pt x="6180" y="2257"/>
                    </a:cubicBezTo>
                    <a:cubicBezTo>
                      <a:pt x="7565" y="2693"/>
                      <a:pt x="8979" y="2880"/>
                      <a:pt x="10398" y="2909"/>
                    </a:cubicBezTo>
                    <a:cubicBezTo>
                      <a:pt x="11979" y="2942"/>
                      <a:pt x="13558" y="2780"/>
                      <a:pt x="15104" y="2318"/>
                    </a:cubicBezTo>
                    <a:cubicBezTo>
                      <a:pt x="16519" y="1896"/>
                      <a:pt x="17900" y="1224"/>
                      <a:pt x="19220" y="311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8" name="Google Shape;98;p15"/>
              <p:cNvSpPr/>
              <p:nvPr/>
            </p:nvSpPr>
            <p:spPr>
              <a:xfrm>
                <a:off x="1880621" y="3725773"/>
                <a:ext cx="1048389" cy="181118"/>
              </a:xfrm>
              <a:custGeom>
                <a:rect b="b" l="l" r="r" t="t"/>
                <a:pathLst>
                  <a:path extrusionOk="0" h="21455" w="21600">
                    <a:moveTo>
                      <a:pt x="0" y="400"/>
                    </a:moveTo>
                    <a:lnTo>
                      <a:pt x="21600" y="0"/>
                    </a:lnTo>
                    <a:cubicBezTo>
                      <a:pt x="18470" y="14041"/>
                      <a:pt x="14608" y="21600"/>
                      <a:pt x="10639" y="21453"/>
                    </a:cubicBezTo>
                    <a:cubicBezTo>
                      <a:pt x="6787" y="21311"/>
                      <a:pt x="3051" y="13915"/>
                      <a:pt x="0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9" name="Google Shape;99;p15"/>
              <p:cNvSpPr/>
              <p:nvPr/>
            </p:nvSpPr>
            <p:spPr>
              <a:xfrm>
                <a:off x="4056496" y="2259513"/>
                <a:ext cx="653765" cy="567233"/>
              </a:xfrm>
              <a:custGeom>
                <a:rect b="b" l="l" r="r" t="t"/>
                <a:pathLst>
                  <a:path extrusionOk="0" h="19929" w="20392">
                    <a:moveTo>
                      <a:pt x="0" y="0"/>
                    </a:moveTo>
                    <a:cubicBezTo>
                      <a:pt x="1983" y="2082"/>
                      <a:pt x="3606" y="4567"/>
                      <a:pt x="4779" y="7315"/>
                    </a:cubicBezTo>
                    <a:cubicBezTo>
                      <a:pt x="5883" y="9901"/>
                      <a:pt x="6584" y="12714"/>
                      <a:pt x="7994" y="15122"/>
                    </a:cubicBezTo>
                    <a:cubicBezTo>
                      <a:pt x="10687" y="19719"/>
                      <a:pt x="15842" y="21600"/>
                      <a:pt x="18876" y="18163"/>
                    </a:cubicBezTo>
                    <a:cubicBezTo>
                      <a:pt x="21600" y="15079"/>
                      <a:pt x="20394" y="9996"/>
                      <a:pt x="17317" y="6718"/>
                    </a:cubicBezTo>
                    <a:cubicBezTo>
                      <a:pt x="14961" y="4208"/>
                      <a:pt x="11923" y="2760"/>
                      <a:pt x="8810" y="1746"/>
                    </a:cubicBezTo>
                    <a:cubicBezTo>
                      <a:pt x="5938" y="810"/>
                      <a:pt x="2984" y="225"/>
                      <a:pt x="0" y="0"/>
                    </a:cubicBezTo>
                    <a:close/>
                  </a:path>
                </a:pathLst>
              </a:custGeom>
              <a:solidFill>
                <a:srgbClr val="7DB7E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00" name="Google Shape;100;p15"/>
            <p:cNvGrpSpPr/>
            <p:nvPr/>
          </p:nvGrpSpPr>
          <p:grpSpPr>
            <a:xfrm>
              <a:off x="5502911" y="5422970"/>
              <a:ext cx="4898398" cy="4805043"/>
              <a:chOff x="0" y="0"/>
              <a:chExt cx="4898398" cy="4805042"/>
            </a:xfrm>
          </p:grpSpPr>
          <p:sp>
            <p:nvSpPr>
              <p:cNvPr id="101" name="Google Shape;101;p15"/>
              <p:cNvSpPr/>
              <p:nvPr/>
            </p:nvSpPr>
            <p:spPr>
              <a:xfrm>
                <a:off x="0" y="0"/>
                <a:ext cx="4805042" cy="4805042"/>
              </a:xfrm>
              <a:prstGeom prst="ellipse">
                <a:avLst/>
              </a:prstGeom>
              <a:solidFill>
                <a:srgbClr val="F4CF4A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2" name="Google Shape;102;p15"/>
              <p:cNvSpPr/>
              <p:nvPr/>
            </p:nvSpPr>
            <p:spPr>
              <a:xfrm rot="-1620000">
                <a:off x="944484" y="1152621"/>
                <a:ext cx="751276" cy="266565"/>
              </a:xfrm>
              <a:custGeom>
                <a:rect b="b" l="l" r="r" t="t"/>
                <a:pathLst>
                  <a:path extrusionOk="0" h="20677" w="21221">
                    <a:moveTo>
                      <a:pt x="3729" y="19023"/>
                    </a:moveTo>
                    <a:cubicBezTo>
                      <a:pt x="2500" y="21568"/>
                      <a:pt x="726" y="20211"/>
                      <a:pt x="153" y="16288"/>
                    </a:cubicBezTo>
                    <a:cubicBezTo>
                      <a:pt x="-146" y="14238"/>
                      <a:pt x="1" y="11901"/>
                      <a:pt x="533" y="10245"/>
                    </a:cubicBezTo>
                    <a:cubicBezTo>
                      <a:pt x="3402" y="3449"/>
                      <a:pt x="6961" y="32"/>
                      <a:pt x="10523" y="0"/>
                    </a:cubicBezTo>
                    <a:cubicBezTo>
                      <a:pt x="14085" y="-32"/>
                      <a:pt x="17649" y="3320"/>
                      <a:pt x="20530" y="10060"/>
                    </a:cubicBezTo>
                    <a:cubicBezTo>
                      <a:pt x="21350" y="12201"/>
                      <a:pt x="21454" y="15692"/>
                      <a:pt x="20771" y="18171"/>
                    </a:cubicBezTo>
                    <a:cubicBezTo>
                      <a:pt x="19934" y="21211"/>
                      <a:pt x="18314" y="21537"/>
                      <a:pt x="17324" y="18864"/>
                    </a:cubicBezTo>
                    <a:cubicBezTo>
                      <a:pt x="15330" y="14519"/>
                      <a:pt x="12923" y="12358"/>
                      <a:pt x="10519" y="12384"/>
                    </a:cubicBezTo>
                    <a:cubicBezTo>
                      <a:pt x="8115" y="12410"/>
                      <a:pt x="5713" y="14622"/>
                      <a:pt x="3729" y="19023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3" name="Google Shape;103;p15"/>
              <p:cNvSpPr/>
              <p:nvPr/>
            </p:nvSpPr>
            <p:spPr>
              <a:xfrm>
                <a:off x="3114324" y="2175987"/>
                <a:ext cx="681469" cy="344637"/>
              </a:xfrm>
              <a:custGeom>
                <a:rect b="b" l="l" r="r" t="t"/>
                <a:pathLst>
                  <a:path extrusionOk="0" h="21475" w="21427">
                    <a:moveTo>
                      <a:pt x="1721" y="20487"/>
                    </a:moveTo>
                    <a:cubicBezTo>
                      <a:pt x="1447" y="21212"/>
                      <a:pt x="954" y="21454"/>
                      <a:pt x="541" y="21065"/>
                    </a:cubicBezTo>
                    <a:cubicBezTo>
                      <a:pt x="164" y="20709"/>
                      <a:pt x="-52" y="19906"/>
                      <a:pt x="10" y="19087"/>
                    </a:cubicBezTo>
                    <a:cubicBezTo>
                      <a:pt x="574" y="8267"/>
                      <a:pt x="5165" y="34"/>
                      <a:pt x="10653" y="0"/>
                    </a:cubicBezTo>
                    <a:cubicBezTo>
                      <a:pt x="16195" y="-34"/>
                      <a:pt x="20842" y="8289"/>
                      <a:pt x="21383" y="19219"/>
                    </a:cubicBezTo>
                    <a:cubicBezTo>
                      <a:pt x="21548" y="20219"/>
                      <a:pt x="21226" y="21275"/>
                      <a:pt x="20703" y="21452"/>
                    </a:cubicBezTo>
                    <a:cubicBezTo>
                      <a:pt x="20366" y="21566"/>
                      <a:pt x="20030" y="21252"/>
                      <a:pt x="19859" y="20665"/>
                    </a:cubicBezTo>
                    <a:cubicBezTo>
                      <a:pt x="17209" y="15818"/>
                      <a:pt x="13688" y="13280"/>
                      <a:pt x="10086" y="13620"/>
                    </a:cubicBezTo>
                    <a:cubicBezTo>
                      <a:pt x="6980" y="13913"/>
                      <a:pt x="4022" y="16341"/>
                      <a:pt x="1721" y="20487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4" name="Google Shape;104;p15"/>
              <p:cNvSpPr/>
              <p:nvPr/>
            </p:nvSpPr>
            <p:spPr>
              <a:xfrm rot="900000">
                <a:off x="2994017" y="2915447"/>
                <a:ext cx="1729599" cy="1578319"/>
              </a:xfrm>
              <a:custGeom>
                <a:rect b="b" l="l" r="r" t="t"/>
                <a:pathLst>
                  <a:path extrusionOk="0" h="20787" w="20383">
                    <a:moveTo>
                      <a:pt x="10118" y="20787"/>
                    </a:moveTo>
                    <a:lnTo>
                      <a:pt x="1845" y="11441"/>
                    </a:lnTo>
                    <a:cubicBezTo>
                      <a:pt x="-430" y="9031"/>
                      <a:pt x="-626" y="5057"/>
                      <a:pt x="1398" y="2382"/>
                    </a:cubicBezTo>
                    <a:cubicBezTo>
                      <a:pt x="3651" y="-596"/>
                      <a:pt x="7692" y="-813"/>
                      <a:pt x="10191" y="1910"/>
                    </a:cubicBezTo>
                    <a:cubicBezTo>
                      <a:pt x="12718" y="-804"/>
                      <a:pt x="16775" y="-552"/>
                      <a:pt x="19017" y="2459"/>
                    </a:cubicBezTo>
                    <a:cubicBezTo>
                      <a:pt x="20974" y="5087"/>
                      <a:pt x="20812" y="8950"/>
                      <a:pt x="18643" y="11362"/>
                    </a:cubicBezTo>
                    <a:lnTo>
                      <a:pt x="10118" y="20787"/>
                    </a:lnTo>
                    <a:close/>
                  </a:path>
                </a:pathLst>
              </a:custGeom>
              <a:solidFill>
                <a:srgbClr val="BA3E3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" name="Google Shape;105;p15"/>
              <p:cNvSpPr/>
              <p:nvPr/>
            </p:nvSpPr>
            <p:spPr>
              <a:xfrm>
                <a:off x="3052684" y="1743171"/>
                <a:ext cx="751276" cy="266565"/>
              </a:xfrm>
              <a:custGeom>
                <a:rect b="b" l="l" r="r" t="t"/>
                <a:pathLst>
                  <a:path extrusionOk="0" h="20677" w="21221">
                    <a:moveTo>
                      <a:pt x="3729" y="19023"/>
                    </a:moveTo>
                    <a:cubicBezTo>
                      <a:pt x="2500" y="21568"/>
                      <a:pt x="726" y="20211"/>
                      <a:pt x="153" y="16288"/>
                    </a:cubicBezTo>
                    <a:cubicBezTo>
                      <a:pt x="-146" y="14238"/>
                      <a:pt x="1" y="11901"/>
                      <a:pt x="533" y="10245"/>
                    </a:cubicBezTo>
                    <a:cubicBezTo>
                      <a:pt x="3402" y="3449"/>
                      <a:pt x="6961" y="32"/>
                      <a:pt x="10523" y="0"/>
                    </a:cubicBezTo>
                    <a:cubicBezTo>
                      <a:pt x="14085" y="-32"/>
                      <a:pt x="17649" y="3320"/>
                      <a:pt x="20530" y="10060"/>
                    </a:cubicBezTo>
                    <a:cubicBezTo>
                      <a:pt x="21350" y="12201"/>
                      <a:pt x="21454" y="15692"/>
                      <a:pt x="20771" y="18171"/>
                    </a:cubicBezTo>
                    <a:cubicBezTo>
                      <a:pt x="19934" y="21211"/>
                      <a:pt x="18314" y="21537"/>
                      <a:pt x="17324" y="18864"/>
                    </a:cubicBezTo>
                    <a:cubicBezTo>
                      <a:pt x="15330" y="14519"/>
                      <a:pt x="12923" y="12358"/>
                      <a:pt x="10519" y="12384"/>
                    </a:cubicBezTo>
                    <a:cubicBezTo>
                      <a:pt x="8115" y="12410"/>
                      <a:pt x="5713" y="14622"/>
                      <a:pt x="3729" y="19023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" name="Google Shape;106;p15"/>
              <p:cNvSpPr/>
              <p:nvPr/>
            </p:nvSpPr>
            <p:spPr>
              <a:xfrm>
                <a:off x="1214549" y="1984893"/>
                <a:ext cx="467074" cy="658492"/>
              </a:xfrm>
              <a:prstGeom prst="ellipse">
                <a:avLst/>
              </a:pr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15"/>
              <p:cNvSpPr/>
              <p:nvPr/>
            </p:nvSpPr>
            <p:spPr>
              <a:xfrm>
                <a:off x="2255694" y="3016609"/>
                <a:ext cx="472756" cy="832057"/>
              </a:xfrm>
              <a:custGeom>
                <a:rect b="b" l="l" r="r" t="t"/>
                <a:pathLst>
                  <a:path extrusionOk="0" h="21388" w="20725">
                    <a:moveTo>
                      <a:pt x="11064" y="28"/>
                    </a:moveTo>
                    <a:cubicBezTo>
                      <a:pt x="10034" y="-25"/>
                      <a:pt x="8976" y="-2"/>
                      <a:pt x="7914" y="100"/>
                    </a:cubicBezTo>
                    <a:cubicBezTo>
                      <a:pt x="5974" y="285"/>
                      <a:pt x="3962" y="725"/>
                      <a:pt x="2155" y="1365"/>
                    </a:cubicBezTo>
                    <a:cubicBezTo>
                      <a:pt x="677" y="1888"/>
                      <a:pt x="-513" y="2747"/>
                      <a:pt x="224" y="3537"/>
                    </a:cubicBezTo>
                    <a:cubicBezTo>
                      <a:pt x="1095" y="4472"/>
                      <a:pt x="3330" y="4098"/>
                      <a:pt x="5165" y="3486"/>
                    </a:cubicBezTo>
                    <a:cubicBezTo>
                      <a:pt x="7011" y="2872"/>
                      <a:pt x="9004" y="2411"/>
                      <a:pt x="10907" y="2609"/>
                    </a:cubicBezTo>
                    <a:cubicBezTo>
                      <a:pt x="12514" y="2776"/>
                      <a:pt x="13874" y="3387"/>
                      <a:pt x="14543" y="4313"/>
                    </a:cubicBezTo>
                    <a:cubicBezTo>
                      <a:pt x="15946" y="6252"/>
                      <a:pt x="13785" y="8431"/>
                      <a:pt x="10176" y="8954"/>
                    </a:cubicBezTo>
                    <a:cubicBezTo>
                      <a:pt x="8025" y="9266"/>
                      <a:pt x="5332" y="9340"/>
                      <a:pt x="5198" y="10577"/>
                    </a:cubicBezTo>
                    <a:cubicBezTo>
                      <a:pt x="5055" y="11907"/>
                      <a:pt x="7989" y="12109"/>
                      <a:pt x="10420" y="12423"/>
                    </a:cubicBezTo>
                    <a:cubicBezTo>
                      <a:pt x="14022" y="12888"/>
                      <a:pt x="16467" y="14890"/>
                      <a:pt x="15378" y="16850"/>
                    </a:cubicBezTo>
                    <a:cubicBezTo>
                      <a:pt x="14846" y="17809"/>
                      <a:pt x="13554" y="18480"/>
                      <a:pt x="11968" y="18717"/>
                    </a:cubicBezTo>
                    <a:cubicBezTo>
                      <a:pt x="10094" y="18997"/>
                      <a:pt x="8044" y="18635"/>
                      <a:pt x="6122" y="18105"/>
                    </a:cubicBezTo>
                    <a:cubicBezTo>
                      <a:pt x="4210" y="17578"/>
                      <a:pt x="1927" y="17299"/>
                      <a:pt x="1181" y="18268"/>
                    </a:cubicBezTo>
                    <a:cubicBezTo>
                      <a:pt x="548" y="19092"/>
                      <a:pt x="1861" y="19892"/>
                      <a:pt x="3408" y="20350"/>
                    </a:cubicBezTo>
                    <a:cubicBezTo>
                      <a:pt x="5295" y="20907"/>
                      <a:pt x="7345" y="21261"/>
                      <a:pt x="9306" y="21359"/>
                    </a:cubicBezTo>
                    <a:cubicBezTo>
                      <a:pt x="13597" y="21575"/>
                      <a:pt x="17717" y="20575"/>
                      <a:pt x="19693" y="18309"/>
                    </a:cubicBezTo>
                    <a:cubicBezTo>
                      <a:pt x="21087" y="16711"/>
                      <a:pt x="21044" y="15049"/>
                      <a:pt x="19711" y="13647"/>
                    </a:cubicBezTo>
                    <a:cubicBezTo>
                      <a:pt x="18408" y="12278"/>
                      <a:pt x="15960" y="11290"/>
                      <a:pt x="13343" y="10607"/>
                    </a:cubicBezTo>
                    <a:cubicBezTo>
                      <a:pt x="15851" y="9811"/>
                      <a:pt x="18160" y="8728"/>
                      <a:pt x="19276" y="7312"/>
                    </a:cubicBezTo>
                    <a:cubicBezTo>
                      <a:pt x="20423" y="5857"/>
                      <a:pt x="20262" y="4210"/>
                      <a:pt x="18667" y="2681"/>
                    </a:cubicBezTo>
                    <a:cubicBezTo>
                      <a:pt x="16970" y="1054"/>
                      <a:pt x="14152" y="188"/>
                      <a:pt x="11064" y="28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08" name="Google Shape;108;p15"/>
            <p:cNvGrpSpPr/>
            <p:nvPr/>
          </p:nvGrpSpPr>
          <p:grpSpPr>
            <a:xfrm>
              <a:off x="5501383" y="0"/>
              <a:ext cx="4805043" cy="4805042"/>
              <a:chOff x="0" y="0"/>
              <a:chExt cx="4805042" cy="4805042"/>
            </a:xfrm>
          </p:grpSpPr>
          <p:sp>
            <p:nvSpPr>
              <p:cNvPr id="109" name="Google Shape;109;p15"/>
              <p:cNvSpPr/>
              <p:nvPr/>
            </p:nvSpPr>
            <p:spPr>
              <a:xfrm>
                <a:off x="0" y="0"/>
                <a:ext cx="4805042" cy="4805042"/>
              </a:xfrm>
              <a:prstGeom prst="ellipse">
                <a:avLst/>
              </a:prstGeom>
              <a:solidFill>
                <a:srgbClr val="F4CF4A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0" name="Google Shape;110;p15"/>
              <p:cNvSpPr/>
              <p:nvPr/>
            </p:nvSpPr>
            <p:spPr>
              <a:xfrm>
                <a:off x="1002280" y="1826737"/>
                <a:ext cx="681469" cy="344638"/>
              </a:xfrm>
              <a:custGeom>
                <a:rect b="b" l="l" r="r" t="t"/>
                <a:pathLst>
                  <a:path extrusionOk="0" h="21475" w="21427">
                    <a:moveTo>
                      <a:pt x="1721" y="20487"/>
                    </a:moveTo>
                    <a:cubicBezTo>
                      <a:pt x="1447" y="21212"/>
                      <a:pt x="954" y="21454"/>
                      <a:pt x="541" y="21065"/>
                    </a:cubicBezTo>
                    <a:cubicBezTo>
                      <a:pt x="164" y="20709"/>
                      <a:pt x="-52" y="19906"/>
                      <a:pt x="10" y="19087"/>
                    </a:cubicBezTo>
                    <a:cubicBezTo>
                      <a:pt x="574" y="8267"/>
                      <a:pt x="5165" y="34"/>
                      <a:pt x="10653" y="0"/>
                    </a:cubicBezTo>
                    <a:cubicBezTo>
                      <a:pt x="16195" y="-34"/>
                      <a:pt x="20842" y="8289"/>
                      <a:pt x="21383" y="19219"/>
                    </a:cubicBezTo>
                    <a:cubicBezTo>
                      <a:pt x="21548" y="20219"/>
                      <a:pt x="21226" y="21275"/>
                      <a:pt x="20703" y="21452"/>
                    </a:cubicBezTo>
                    <a:cubicBezTo>
                      <a:pt x="20366" y="21566"/>
                      <a:pt x="20030" y="21252"/>
                      <a:pt x="19859" y="20665"/>
                    </a:cubicBezTo>
                    <a:cubicBezTo>
                      <a:pt x="17209" y="15818"/>
                      <a:pt x="13688" y="13280"/>
                      <a:pt x="10086" y="13620"/>
                    </a:cubicBezTo>
                    <a:cubicBezTo>
                      <a:pt x="6980" y="13913"/>
                      <a:pt x="4022" y="16341"/>
                      <a:pt x="1721" y="20487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1" name="Google Shape;111;p15"/>
              <p:cNvSpPr/>
              <p:nvPr/>
            </p:nvSpPr>
            <p:spPr>
              <a:xfrm>
                <a:off x="3114324" y="1826737"/>
                <a:ext cx="681469" cy="344638"/>
              </a:xfrm>
              <a:custGeom>
                <a:rect b="b" l="l" r="r" t="t"/>
                <a:pathLst>
                  <a:path extrusionOk="0" h="21475" w="21427">
                    <a:moveTo>
                      <a:pt x="1721" y="20487"/>
                    </a:moveTo>
                    <a:cubicBezTo>
                      <a:pt x="1447" y="21212"/>
                      <a:pt x="954" y="21454"/>
                      <a:pt x="541" y="21065"/>
                    </a:cubicBezTo>
                    <a:cubicBezTo>
                      <a:pt x="164" y="20709"/>
                      <a:pt x="-52" y="19906"/>
                      <a:pt x="10" y="19087"/>
                    </a:cubicBezTo>
                    <a:cubicBezTo>
                      <a:pt x="574" y="8267"/>
                      <a:pt x="5165" y="34"/>
                      <a:pt x="10653" y="0"/>
                    </a:cubicBezTo>
                    <a:cubicBezTo>
                      <a:pt x="16195" y="-34"/>
                      <a:pt x="20842" y="8289"/>
                      <a:pt x="21383" y="19219"/>
                    </a:cubicBezTo>
                    <a:cubicBezTo>
                      <a:pt x="21548" y="20219"/>
                      <a:pt x="21226" y="21275"/>
                      <a:pt x="20703" y="21452"/>
                    </a:cubicBezTo>
                    <a:cubicBezTo>
                      <a:pt x="20366" y="21566"/>
                      <a:pt x="20030" y="21252"/>
                      <a:pt x="19859" y="20665"/>
                    </a:cubicBezTo>
                    <a:cubicBezTo>
                      <a:pt x="17209" y="15818"/>
                      <a:pt x="13688" y="13280"/>
                      <a:pt x="10086" y="13620"/>
                    </a:cubicBezTo>
                    <a:cubicBezTo>
                      <a:pt x="6980" y="13913"/>
                      <a:pt x="4022" y="16341"/>
                      <a:pt x="1721" y="20487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2" name="Google Shape;112;p15"/>
              <p:cNvSpPr/>
              <p:nvPr/>
            </p:nvSpPr>
            <p:spPr>
              <a:xfrm>
                <a:off x="1043549" y="2534463"/>
                <a:ext cx="2679829" cy="1228847"/>
              </a:xfrm>
              <a:custGeom>
                <a:rect b="b" l="l" r="r" t="t"/>
                <a:pathLst>
                  <a:path extrusionOk="0" h="20016" w="21531">
                    <a:moveTo>
                      <a:pt x="5740" y="800"/>
                    </a:moveTo>
                    <a:cubicBezTo>
                      <a:pt x="4092" y="1326"/>
                      <a:pt x="2467" y="2112"/>
                      <a:pt x="877" y="3140"/>
                    </a:cubicBezTo>
                    <a:cubicBezTo>
                      <a:pt x="502" y="3397"/>
                      <a:pt x="206" y="3988"/>
                      <a:pt x="74" y="4743"/>
                    </a:cubicBezTo>
                    <a:cubicBezTo>
                      <a:pt x="-35" y="5362"/>
                      <a:pt x="-24" y="6041"/>
                      <a:pt x="105" y="6644"/>
                    </a:cubicBezTo>
                    <a:cubicBezTo>
                      <a:pt x="1028" y="10496"/>
                      <a:pt x="2452" y="13762"/>
                      <a:pt x="4225" y="16088"/>
                    </a:cubicBezTo>
                    <a:cubicBezTo>
                      <a:pt x="8210" y="21317"/>
                      <a:pt x="13336" y="21332"/>
                      <a:pt x="17321" y="16088"/>
                    </a:cubicBezTo>
                    <a:cubicBezTo>
                      <a:pt x="19088" y="13763"/>
                      <a:pt x="20507" y="10496"/>
                      <a:pt x="21425" y="6644"/>
                    </a:cubicBezTo>
                    <a:cubicBezTo>
                      <a:pt x="21554" y="6041"/>
                      <a:pt x="21565" y="5362"/>
                      <a:pt x="21457" y="4743"/>
                    </a:cubicBezTo>
                    <a:cubicBezTo>
                      <a:pt x="21324" y="3987"/>
                      <a:pt x="21030" y="3396"/>
                      <a:pt x="20656" y="3140"/>
                    </a:cubicBezTo>
                    <a:cubicBezTo>
                      <a:pt x="19074" y="2111"/>
                      <a:pt x="17457" y="1325"/>
                      <a:pt x="15816" y="800"/>
                    </a:cubicBezTo>
                    <a:cubicBezTo>
                      <a:pt x="12478" y="-268"/>
                      <a:pt x="9078" y="-266"/>
                      <a:pt x="5740" y="800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3" name="Google Shape;113;p15"/>
              <p:cNvSpPr/>
              <p:nvPr/>
            </p:nvSpPr>
            <p:spPr>
              <a:xfrm>
                <a:off x="1714401" y="3386548"/>
                <a:ext cx="1347579" cy="377360"/>
              </a:xfrm>
              <a:custGeom>
                <a:rect b="b" l="l" r="r" t="t"/>
                <a:pathLst>
                  <a:path extrusionOk="0" h="21556" w="21600">
                    <a:moveTo>
                      <a:pt x="0" y="12249"/>
                    </a:moveTo>
                    <a:cubicBezTo>
                      <a:pt x="3142" y="4318"/>
                      <a:pt x="6895" y="40"/>
                      <a:pt x="10745" y="0"/>
                    </a:cubicBezTo>
                    <a:cubicBezTo>
                      <a:pt x="14633" y="-40"/>
                      <a:pt x="18427" y="4242"/>
                      <a:pt x="21600" y="12249"/>
                    </a:cubicBezTo>
                    <a:cubicBezTo>
                      <a:pt x="18256" y="18370"/>
                      <a:pt x="14551" y="21560"/>
                      <a:pt x="10793" y="21556"/>
                    </a:cubicBezTo>
                    <a:cubicBezTo>
                      <a:pt x="7039" y="21552"/>
                      <a:pt x="3339" y="18361"/>
                      <a:pt x="0" y="12249"/>
                    </a:cubicBezTo>
                    <a:close/>
                  </a:path>
                </a:pathLst>
              </a:custGeom>
              <a:solidFill>
                <a:srgbClr val="BA3E3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14" name="Google Shape;114;p15"/>
            <p:cNvGrpSpPr/>
            <p:nvPr/>
          </p:nvGrpSpPr>
          <p:grpSpPr>
            <a:xfrm>
              <a:off x="11002429" y="0"/>
              <a:ext cx="4805042" cy="4805042"/>
              <a:chOff x="0" y="0"/>
              <a:chExt cx="4805042" cy="4805042"/>
            </a:xfrm>
          </p:grpSpPr>
          <p:sp>
            <p:nvSpPr>
              <p:cNvPr id="115" name="Google Shape;115;p15"/>
              <p:cNvSpPr/>
              <p:nvPr/>
            </p:nvSpPr>
            <p:spPr>
              <a:xfrm>
                <a:off x="0" y="0"/>
                <a:ext cx="4805042" cy="4805042"/>
              </a:xfrm>
              <a:prstGeom prst="ellipse">
                <a:avLst/>
              </a:prstGeom>
              <a:solidFill>
                <a:srgbClr val="F4CF4A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6" name="Google Shape;116;p15"/>
              <p:cNvSpPr/>
              <p:nvPr/>
            </p:nvSpPr>
            <p:spPr>
              <a:xfrm>
                <a:off x="1002280" y="1826738"/>
                <a:ext cx="681469" cy="344637"/>
              </a:xfrm>
              <a:custGeom>
                <a:rect b="b" l="l" r="r" t="t"/>
                <a:pathLst>
                  <a:path extrusionOk="0" h="21475" w="21427">
                    <a:moveTo>
                      <a:pt x="1721" y="20487"/>
                    </a:moveTo>
                    <a:cubicBezTo>
                      <a:pt x="1447" y="21212"/>
                      <a:pt x="954" y="21454"/>
                      <a:pt x="541" y="21065"/>
                    </a:cubicBezTo>
                    <a:cubicBezTo>
                      <a:pt x="164" y="20709"/>
                      <a:pt x="-52" y="19906"/>
                      <a:pt x="10" y="19087"/>
                    </a:cubicBezTo>
                    <a:cubicBezTo>
                      <a:pt x="574" y="8267"/>
                      <a:pt x="5165" y="34"/>
                      <a:pt x="10653" y="0"/>
                    </a:cubicBezTo>
                    <a:cubicBezTo>
                      <a:pt x="16195" y="-34"/>
                      <a:pt x="20842" y="8289"/>
                      <a:pt x="21383" y="19219"/>
                    </a:cubicBezTo>
                    <a:cubicBezTo>
                      <a:pt x="21548" y="20219"/>
                      <a:pt x="21226" y="21275"/>
                      <a:pt x="20703" y="21452"/>
                    </a:cubicBezTo>
                    <a:cubicBezTo>
                      <a:pt x="20366" y="21566"/>
                      <a:pt x="20030" y="21252"/>
                      <a:pt x="19859" y="20665"/>
                    </a:cubicBezTo>
                    <a:cubicBezTo>
                      <a:pt x="17209" y="15818"/>
                      <a:pt x="13688" y="13280"/>
                      <a:pt x="10086" y="13620"/>
                    </a:cubicBezTo>
                    <a:cubicBezTo>
                      <a:pt x="6980" y="13913"/>
                      <a:pt x="4022" y="16341"/>
                      <a:pt x="1721" y="20487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7" name="Google Shape;117;p15"/>
              <p:cNvSpPr/>
              <p:nvPr/>
            </p:nvSpPr>
            <p:spPr>
              <a:xfrm>
                <a:off x="3114323" y="1826738"/>
                <a:ext cx="681469" cy="344637"/>
              </a:xfrm>
              <a:custGeom>
                <a:rect b="b" l="l" r="r" t="t"/>
                <a:pathLst>
                  <a:path extrusionOk="0" h="21475" w="21427">
                    <a:moveTo>
                      <a:pt x="1721" y="20487"/>
                    </a:moveTo>
                    <a:cubicBezTo>
                      <a:pt x="1447" y="21212"/>
                      <a:pt x="954" y="21454"/>
                      <a:pt x="541" y="21065"/>
                    </a:cubicBezTo>
                    <a:cubicBezTo>
                      <a:pt x="164" y="20709"/>
                      <a:pt x="-52" y="19906"/>
                      <a:pt x="10" y="19087"/>
                    </a:cubicBezTo>
                    <a:cubicBezTo>
                      <a:pt x="574" y="8267"/>
                      <a:pt x="5165" y="34"/>
                      <a:pt x="10653" y="0"/>
                    </a:cubicBezTo>
                    <a:cubicBezTo>
                      <a:pt x="16195" y="-34"/>
                      <a:pt x="20842" y="8289"/>
                      <a:pt x="21383" y="19219"/>
                    </a:cubicBezTo>
                    <a:cubicBezTo>
                      <a:pt x="21548" y="20219"/>
                      <a:pt x="21226" y="21275"/>
                      <a:pt x="20703" y="21452"/>
                    </a:cubicBezTo>
                    <a:cubicBezTo>
                      <a:pt x="20366" y="21566"/>
                      <a:pt x="20030" y="21252"/>
                      <a:pt x="19859" y="20665"/>
                    </a:cubicBezTo>
                    <a:cubicBezTo>
                      <a:pt x="17209" y="15818"/>
                      <a:pt x="13688" y="13280"/>
                      <a:pt x="10086" y="13620"/>
                    </a:cubicBezTo>
                    <a:cubicBezTo>
                      <a:pt x="6980" y="13913"/>
                      <a:pt x="4022" y="16341"/>
                      <a:pt x="1721" y="20487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8" name="Google Shape;118;p15"/>
              <p:cNvSpPr/>
              <p:nvPr/>
            </p:nvSpPr>
            <p:spPr>
              <a:xfrm>
                <a:off x="1283694" y="2857075"/>
                <a:ext cx="2238796" cy="619516"/>
              </a:xfrm>
              <a:custGeom>
                <a:rect b="b" l="l" r="r" t="t"/>
                <a:pathLst>
                  <a:path extrusionOk="0" h="21017" w="21375">
                    <a:moveTo>
                      <a:pt x="19711" y="829"/>
                    </a:moveTo>
                    <a:cubicBezTo>
                      <a:pt x="17225" y="9407"/>
                      <a:pt x="14015" y="13741"/>
                      <a:pt x="10796" y="13838"/>
                    </a:cubicBezTo>
                    <a:cubicBezTo>
                      <a:pt x="7577" y="13935"/>
                      <a:pt x="4349" y="9794"/>
                      <a:pt x="1829" y="1422"/>
                    </a:cubicBezTo>
                    <a:cubicBezTo>
                      <a:pt x="1455" y="-319"/>
                      <a:pt x="734" y="-488"/>
                      <a:pt x="298" y="1063"/>
                    </a:cubicBezTo>
                    <a:cubicBezTo>
                      <a:pt x="-137" y="2613"/>
                      <a:pt x="-89" y="5169"/>
                      <a:pt x="401" y="6498"/>
                    </a:cubicBezTo>
                    <a:cubicBezTo>
                      <a:pt x="3316" y="16271"/>
                      <a:pt x="7060" y="21112"/>
                      <a:pt x="10796" y="21015"/>
                    </a:cubicBezTo>
                    <a:cubicBezTo>
                      <a:pt x="14532" y="20919"/>
                      <a:pt x="18259" y="15884"/>
                      <a:pt x="21139" y="5905"/>
                    </a:cubicBezTo>
                    <a:cubicBezTo>
                      <a:pt x="21463" y="4536"/>
                      <a:pt x="21453" y="2528"/>
                      <a:pt x="21116" y="1201"/>
                    </a:cubicBezTo>
                    <a:cubicBezTo>
                      <a:pt x="20751" y="-238"/>
                      <a:pt x="20132" y="-401"/>
                      <a:pt x="19711" y="829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19" name="Google Shape;119;p15"/>
            <p:cNvGrpSpPr/>
            <p:nvPr/>
          </p:nvGrpSpPr>
          <p:grpSpPr>
            <a:xfrm>
              <a:off x="11002429" y="5422970"/>
              <a:ext cx="4805042" cy="4805043"/>
              <a:chOff x="0" y="0"/>
              <a:chExt cx="4805042" cy="4805042"/>
            </a:xfrm>
          </p:grpSpPr>
          <p:sp>
            <p:nvSpPr>
              <p:cNvPr id="120" name="Google Shape;120;p15"/>
              <p:cNvSpPr/>
              <p:nvPr/>
            </p:nvSpPr>
            <p:spPr>
              <a:xfrm>
                <a:off x="0" y="0"/>
                <a:ext cx="4805042" cy="4805042"/>
              </a:xfrm>
              <a:prstGeom prst="ellipse">
                <a:avLst/>
              </a:prstGeom>
              <a:solidFill>
                <a:srgbClr val="F4CF4A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1" name="Google Shape;121;p15"/>
              <p:cNvSpPr/>
              <p:nvPr/>
            </p:nvSpPr>
            <p:spPr>
              <a:xfrm>
                <a:off x="2605136" y="2939963"/>
                <a:ext cx="1221490" cy="635452"/>
              </a:xfrm>
              <a:custGeom>
                <a:rect b="b" l="l" r="r" t="t"/>
                <a:pathLst>
                  <a:path extrusionOk="0" h="21534" w="21374">
                    <a:moveTo>
                      <a:pt x="19663" y="1"/>
                    </a:moveTo>
                    <a:cubicBezTo>
                      <a:pt x="19251" y="10"/>
                      <a:pt x="18830" y="311"/>
                      <a:pt x="18524" y="929"/>
                    </a:cubicBezTo>
                    <a:cubicBezTo>
                      <a:pt x="17427" y="3149"/>
                      <a:pt x="16459" y="5544"/>
                      <a:pt x="15320" y="7519"/>
                    </a:cubicBezTo>
                    <a:cubicBezTo>
                      <a:pt x="14126" y="9590"/>
                      <a:pt x="12774" y="11153"/>
                      <a:pt x="11327" y="12365"/>
                    </a:cubicBezTo>
                    <a:cubicBezTo>
                      <a:pt x="9819" y="13628"/>
                      <a:pt x="8263" y="14465"/>
                      <a:pt x="6651" y="14806"/>
                    </a:cubicBezTo>
                    <a:cubicBezTo>
                      <a:pt x="5173" y="15118"/>
                      <a:pt x="3666" y="15003"/>
                      <a:pt x="2184" y="15050"/>
                    </a:cubicBezTo>
                    <a:cubicBezTo>
                      <a:pt x="2038" y="15055"/>
                      <a:pt x="1892" y="15029"/>
                      <a:pt x="1746" y="15037"/>
                    </a:cubicBezTo>
                    <a:cubicBezTo>
                      <a:pt x="821" y="14951"/>
                      <a:pt x="37" y="16345"/>
                      <a:pt x="1" y="18139"/>
                    </a:cubicBezTo>
                    <a:cubicBezTo>
                      <a:pt x="-36" y="20034"/>
                      <a:pt x="768" y="21591"/>
                      <a:pt x="1746" y="21519"/>
                    </a:cubicBezTo>
                    <a:cubicBezTo>
                      <a:pt x="1925" y="21513"/>
                      <a:pt x="2103" y="21541"/>
                      <a:pt x="2281" y="21533"/>
                    </a:cubicBezTo>
                    <a:cubicBezTo>
                      <a:pt x="3932" y="21454"/>
                      <a:pt x="5597" y="21291"/>
                      <a:pt x="7236" y="20792"/>
                    </a:cubicBezTo>
                    <a:cubicBezTo>
                      <a:pt x="9009" y="20252"/>
                      <a:pt x="10746" y="19327"/>
                      <a:pt x="12428" y="18013"/>
                    </a:cubicBezTo>
                    <a:cubicBezTo>
                      <a:pt x="14125" y="16686"/>
                      <a:pt x="15753" y="14971"/>
                      <a:pt x="17232" y="12788"/>
                    </a:cubicBezTo>
                    <a:cubicBezTo>
                      <a:pt x="18635" y="10716"/>
                      <a:pt x="19898" y="8229"/>
                      <a:pt x="20969" y="5367"/>
                    </a:cubicBezTo>
                    <a:cubicBezTo>
                      <a:pt x="21564" y="4030"/>
                      <a:pt x="21494" y="2014"/>
                      <a:pt x="20816" y="835"/>
                    </a:cubicBezTo>
                    <a:cubicBezTo>
                      <a:pt x="20488" y="264"/>
                      <a:pt x="20074" y="-9"/>
                      <a:pt x="19663" y="1"/>
                    </a:cubicBezTo>
                    <a:close/>
                  </a:path>
                </a:pathLst>
              </a:custGeom>
              <a:solidFill>
                <a:srgbClr val="4E2719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2" name="Google Shape;122;p15"/>
              <p:cNvSpPr/>
              <p:nvPr/>
            </p:nvSpPr>
            <p:spPr>
              <a:xfrm>
                <a:off x="73638" y="1263208"/>
                <a:ext cx="4682943" cy="1446999"/>
              </a:xfrm>
              <a:custGeom>
                <a:rect b="b" l="l" r="r" t="t"/>
                <a:pathLst>
                  <a:path extrusionOk="0" h="21548" w="21521">
                    <a:moveTo>
                      <a:pt x="3912" y="11"/>
                    </a:moveTo>
                    <a:cubicBezTo>
                      <a:pt x="2901" y="72"/>
                      <a:pt x="1893" y="370"/>
                      <a:pt x="895" y="892"/>
                    </a:cubicBezTo>
                    <a:cubicBezTo>
                      <a:pt x="740" y="995"/>
                      <a:pt x="585" y="1104"/>
                      <a:pt x="430" y="1229"/>
                    </a:cubicBezTo>
                    <a:cubicBezTo>
                      <a:pt x="287" y="1345"/>
                      <a:pt x="136" y="1494"/>
                      <a:pt x="56" y="1897"/>
                    </a:cubicBezTo>
                    <a:cubicBezTo>
                      <a:pt x="-39" y="2379"/>
                      <a:pt x="10" y="2980"/>
                      <a:pt x="35" y="3546"/>
                    </a:cubicBezTo>
                    <a:cubicBezTo>
                      <a:pt x="57" y="4080"/>
                      <a:pt x="61" y="4664"/>
                      <a:pt x="184" y="5029"/>
                    </a:cubicBezTo>
                    <a:cubicBezTo>
                      <a:pt x="321" y="5436"/>
                      <a:pt x="532" y="5335"/>
                      <a:pt x="695" y="5608"/>
                    </a:cubicBezTo>
                    <a:cubicBezTo>
                      <a:pt x="900" y="5952"/>
                      <a:pt x="972" y="6725"/>
                      <a:pt x="1030" y="7452"/>
                    </a:cubicBezTo>
                    <a:cubicBezTo>
                      <a:pt x="1315" y="10985"/>
                      <a:pt x="1623" y="14529"/>
                      <a:pt x="2187" y="17695"/>
                    </a:cubicBezTo>
                    <a:cubicBezTo>
                      <a:pt x="2334" y="18523"/>
                      <a:pt x="2501" y="19324"/>
                      <a:pt x="2727" y="19941"/>
                    </a:cubicBezTo>
                    <a:cubicBezTo>
                      <a:pt x="2986" y="20649"/>
                      <a:pt x="3307" y="21064"/>
                      <a:pt x="3639" y="21288"/>
                    </a:cubicBezTo>
                    <a:cubicBezTo>
                      <a:pt x="4022" y="21547"/>
                      <a:pt x="4415" y="21551"/>
                      <a:pt x="4806" y="21548"/>
                    </a:cubicBezTo>
                    <a:cubicBezTo>
                      <a:pt x="5199" y="21545"/>
                      <a:pt x="5592" y="21535"/>
                      <a:pt x="5984" y="21442"/>
                    </a:cubicBezTo>
                    <a:cubicBezTo>
                      <a:pt x="6352" y="21354"/>
                      <a:pt x="6716" y="21191"/>
                      <a:pt x="7068" y="20857"/>
                    </a:cubicBezTo>
                    <a:cubicBezTo>
                      <a:pt x="7419" y="20521"/>
                      <a:pt x="7755" y="20018"/>
                      <a:pt x="8063" y="19361"/>
                    </a:cubicBezTo>
                    <a:cubicBezTo>
                      <a:pt x="8650" y="18114"/>
                      <a:pt x="9122" y="16383"/>
                      <a:pt x="9453" y="14379"/>
                    </a:cubicBezTo>
                    <a:cubicBezTo>
                      <a:pt x="9759" y="12530"/>
                      <a:pt x="9938" y="10497"/>
                      <a:pt x="10126" y="8493"/>
                    </a:cubicBezTo>
                    <a:cubicBezTo>
                      <a:pt x="10171" y="8015"/>
                      <a:pt x="10216" y="7535"/>
                      <a:pt x="10303" y="7121"/>
                    </a:cubicBezTo>
                    <a:cubicBezTo>
                      <a:pt x="10371" y="6798"/>
                      <a:pt x="10464" y="6526"/>
                      <a:pt x="10580" y="6418"/>
                    </a:cubicBezTo>
                    <a:cubicBezTo>
                      <a:pt x="10640" y="6363"/>
                      <a:pt x="10700" y="6361"/>
                      <a:pt x="10761" y="6359"/>
                    </a:cubicBezTo>
                    <a:cubicBezTo>
                      <a:pt x="10821" y="6361"/>
                      <a:pt x="10881" y="6363"/>
                      <a:pt x="10940" y="6418"/>
                    </a:cubicBezTo>
                    <a:cubicBezTo>
                      <a:pt x="11056" y="6526"/>
                      <a:pt x="11149" y="6798"/>
                      <a:pt x="11217" y="7121"/>
                    </a:cubicBezTo>
                    <a:cubicBezTo>
                      <a:pt x="11304" y="7535"/>
                      <a:pt x="11349" y="8015"/>
                      <a:pt x="11394" y="8493"/>
                    </a:cubicBezTo>
                    <a:cubicBezTo>
                      <a:pt x="11582" y="10497"/>
                      <a:pt x="11761" y="12530"/>
                      <a:pt x="12067" y="14379"/>
                    </a:cubicBezTo>
                    <a:cubicBezTo>
                      <a:pt x="12398" y="16383"/>
                      <a:pt x="12870" y="18114"/>
                      <a:pt x="13457" y="19361"/>
                    </a:cubicBezTo>
                    <a:cubicBezTo>
                      <a:pt x="13765" y="20018"/>
                      <a:pt x="14101" y="20521"/>
                      <a:pt x="14452" y="20857"/>
                    </a:cubicBezTo>
                    <a:cubicBezTo>
                      <a:pt x="14804" y="21191"/>
                      <a:pt x="15168" y="21354"/>
                      <a:pt x="15536" y="21442"/>
                    </a:cubicBezTo>
                    <a:cubicBezTo>
                      <a:pt x="15928" y="21535"/>
                      <a:pt x="16321" y="21546"/>
                      <a:pt x="16714" y="21548"/>
                    </a:cubicBezTo>
                    <a:cubicBezTo>
                      <a:pt x="17105" y="21551"/>
                      <a:pt x="17498" y="21545"/>
                      <a:pt x="17881" y="21288"/>
                    </a:cubicBezTo>
                    <a:cubicBezTo>
                      <a:pt x="18214" y="21065"/>
                      <a:pt x="18535" y="20651"/>
                      <a:pt x="18795" y="19941"/>
                    </a:cubicBezTo>
                    <a:cubicBezTo>
                      <a:pt x="19021" y="19325"/>
                      <a:pt x="19186" y="18522"/>
                      <a:pt x="19333" y="17695"/>
                    </a:cubicBezTo>
                    <a:cubicBezTo>
                      <a:pt x="19896" y="14528"/>
                      <a:pt x="20205" y="10986"/>
                      <a:pt x="20490" y="7452"/>
                    </a:cubicBezTo>
                    <a:cubicBezTo>
                      <a:pt x="20548" y="6725"/>
                      <a:pt x="20620" y="5952"/>
                      <a:pt x="20825" y="5608"/>
                    </a:cubicBezTo>
                    <a:cubicBezTo>
                      <a:pt x="20988" y="5335"/>
                      <a:pt x="21199" y="5437"/>
                      <a:pt x="21336" y="5029"/>
                    </a:cubicBezTo>
                    <a:cubicBezTo>
                      <a:pt x="21459" y="4664"/>
                      <a:pt x="21462" y="4079"/>
                      <a:pt x="21485" y="3546"/>
                    </a:cubicBezTo>
                    <a:cubicBezTo>
                      <a:pt x="21510" y="2980"/>
                      <a:pt x="21561" y="2380"/>
                      <a:pt x="21465" y="1897"/>
                    </a:cubicBezTo>
                    <a:cubicBezTo>
                      <a:pt x="21385" y="1492"/>
                      <a:pt x="21234" y="1344"/>
                      <a:pt x="21090" y="1229"/>
                    </a:cubicBezTo>
                    <a:cubicBezTo>
                      <a:pt x="20935" y="1106"/>
                      <a:pt x="20780" y="993"/>
                      <a:pt x="20625" y="892"/>
                    </a:cubicBezTo>
                    <a:cubicBezTo>
                      <a:pt x="19627" y="370"/>
                      <a:pt x="18619" y="72"/>
                      <a:pt x="17608" y="11"/>
                    </a:cubicBezTo>
                    <a:cubicBezTo>
                      <a:pt x="16600" y="-49"/>
                      <a:pt x="15589" y="124"/>
                      <a:pt x="14600" y="768"/>
                    </a:cubicBezTo>
                    <a:cubicBezTo>
                      <a:pt x="14034" y="1136"/>
                      <a:pt x="13480" y="1656"/>
                      <a:pt x="12926" y="2180"/>
                    </a:cubicBezTo>
                    <a:cubicBezTo>
                      <a:pt x="12629" y="2462"/>
                      <a:pt x="12331" y="2744"/>
                      <a:pt x="12027" y="2925"/>
                    </a:cubicBezTo>
                    <a:cubicBezTo>
                      <a:pt x="11754" y="3087"/>
                      <a:pt x="11477" y="3164"/>
                      <a:pt x="11200" y="3162"/>
                    </a:cubicBezTo>
                    <a:lnTo>
                      <a:pt x="10320" y="3162"/>
                    </a:lnTo>
                    <a:cubicBezTo>
                      <a:pt x="10043" y="3165"/>
                      <a:pt x="9767" y="3086"/>
                      <a:pt x="9495" y="2925"/>
                    </a:cubicBezTo>
                    <a:cubicBezTo>
                      <a:pt x="9190" y="2744"/>
                      <a:pt x="8892" y="2462"/>
                      <a:pt x="8594" y="2180"/>
                    </a:cubicBezTo>
                    <a:cubicBezTo>
                      <a:pt x="8040" y="1657"/>
                      <a:pt x="7486" y="1136"/>
                      <a:pt x="6920" y="768"/>
                    </a:cubicBezTo>
                    <a:cubicBezTo>
                      <a:pt x="5931" y="124"/>
                      <a:pt x="4920" y="-49"/>
                      <a:pt x="3912" y="11"/>
                    </a:cubicBezTo>
                    <a:close/>
                  </a:path>
                </a:pathLst>
              </a:custGeom>
              <a:solidFill>
                <a:srgbClr val="1F1C17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3" name="Google Shape;123;p15"/>
              <p:cNvSpPr/>
              <p:nvPr/>
            </p:nvSpPr>
            <p:spPr>
              <a:xfrm>
                <a:off x="451666" y="1416815"/>
                <a:ext cx="1621445" cy="1139817"/>
              </a:xfrm>
              <a:custGeom>
                <a:rect b="b" l="l" r="r" t="t"/>
                <a:pathLst>
                  <a:path extrusionOk="0" h="21549" w="21305">
                    <a:moveTo>
                      <a:pt x="2989" y="402"/>
                    </a:moveTo>
                    <a:cubicBezTo>
                      <a:pt x="4801" y="110"/>
                      <a:pt x="6624" y="-23"/>
                      <a:pt x="8447" y="3"/>
                    </a:cubicBezTo>
                    <a:cubicBezTo>
                      <a:pt x="10245" y="28"/>
                      <a:pt x="12040" y="208"/>
                      <a:pt x="13821" y="570"/>
                    </a:cubicBezTo>
                    <a:cubicBezTo>
                      <a:pt x="15778" y="968"/>
                      <a:pt x="17737" y="1598"/>
                      <a:pt x="19417" y="3105"/>
                    </a:cubicBezTo>
                    <a:cubicBezTo>
                      <a:pt x="20008" y="3635"/>
                      <a:pt x="20560" y="4279"/>
                      <a:pt x="20912" y="5146"/>
                    </a:cubicBezTo>
                    <a:cubicBezTo>
                      <a:pt x="21275" y="6041"/>
                      <a:pt x="21392" y="7098"/>
                      <a:pt x="21241" y="8111"/>
                    </a:cubicBezTo>
                    <a:cubicBezTo>
                      <a:pt x="21060" y="9178"/>
                      <a:pt x="20848" y="10233"/>
                      <a:pt x="20604" y="11274"/>
                    </a:cubicBezTo>
                    <a:cubicBezTo>
                      <a:pt x="20370" y="12274"/>
                      <a:pt x="20107" y="13262"/>
                      <a:pt x="19768" y="14197"/>
                    </a:cubicBezTo>
                    <a:cubicBezTo>
                      <a:pt x="19212" y="15733"/>
                      <a:pt x="18460" y="17105"/>
                      <a:pt x="17552" y="18242"/>
                    </a:cubicBezTo>
                    <a:cubicBezTo>
                      <a:pt x="16847" y="19059"/>
                      <a:pt x="16064" y="19725"/>
                      <a:pt x="15227" y="20221"/>
                    </a:cubicBezTo>
                    <a:cubicBezTo>
                      <a:pt x="13585" y="21194"/>
                      <a:pt x="11821" y="21477"/>
                      <a:pt x="10084" y="21538"/>
                    </a:cubicBezTo>
                    <a:cubicBezTo>
                      <a:pt x="8960" y="21577"/>
                      <a:pt x="7829" y="21523"/>
                      <a:pt x="6715" y="21236"/>
                    </a:cubicBezTo>
                    <a:cubicBezTo>
                      <a:pt x="6039" y="21062"/>
                      <a:pt x="5362" y="20798"/>
                      <a:pt x="4799" y="20215"/>
                    </a:cubicBezTo>
                    <a:cubicBezTo>
                      <a:pt x="4234" y="19629"/>
                      <a:pt x="3855" y="18814"/>
                      <a:pt x="3510" y="17959"/>
                    </a:cubicBezTo>
                    <a:cubicBezTo>
                      <a:pt x="3100" y="16944"/>
                      <a:pt x="2730" y="15861"/>
                      <a:pt x="2385" y="14779"/>
                    </a:cubicBezTo>
                    <a:cubicBezTo>
                      <a:pt x="1547" y="12150"/>
                      <a:pt x="817" y="9454"/>
                      <a:pt x="191" y="6705"/>
                    </a:cubicBezTo>
                    <a:cubicBezTo>
                      <a:pt x="-208" y="5090"/>
                      <a:pt x="27" y="3291"/>
                      <a:pt x="807" y="1995"/>
                    </a:cubicBezTo>
                    <a:cubicBezTo>
                      <a:pt x="1361" y="1074"/>
                      <a:pt x="2145" y="502"/>
                      <a:pt x="2989" y="402"/>
                    </a:cubicBezTo>
                    <a:close/>
                  </a:path>
                </a:pathLst>
              </a:custGeom>
              <a:solidFill>
                <a:srgbClr val="443C2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4" name="Google Shape;124;p15"/>
              <p:cNvSpPr/>
              <p:nvPr/>
            </p:nvSpPr>
            <p:spPr>
              <a:xfrm>
                <a:off x="2751414" y="1416815"/>
                <a:ext cx="1621386" cy="1139817"/>
              </a:xfrm>
              <a:custGeom>
                <a:rect b="b" l="l" r="r" t="t"/>
                <a:pathLst>
                  <a:path extrusionOk="0" h="21549" w="21305">
                    <a:moveTo>
                      <a:pt x="18316" y="402"/>
                    </a:moveTo>
                    <a:cubicBezTo>
                      <a:pt x="16504" y="110"/>
                      <a:pt x="14681" y="-23"/>
                      <a:pt x="12858" y="3"/>
                    </a:cubicBezTo>
                    <a:cubicBezTo>
                      <a:pt x="11060" y="28"/>
                      <a:pt x="9265" y="208"/>
                      <a:pt x="7484" y="570"/>
                    </a:cubicBezTo>
                    <a:cubicBezTo>
                      <a:pt x="5527" y="968"/>
                      <a:pt x="3568" y="1598"/>
                      <a:pt x="1888" y="3105"/>
                    </a:cubicBezTo>
                    <a:cubicBezTo>
                      <a:pt x="1297" y="3635"/>
                      <a:pt x="745" y="4279"/>
                      <a:pt x="393" y="5146"/>
                    </a:cubicBezTo>
                    <a:cubicBezTo>
                      <a:pt x="30" y="6041"/>
                      <a:pt x="-87" y="7098"/>
                      <a:pt x="64" y="8111"/>
                    </a:cubicBezTo>
                    <a:cubicBezTo>
                      <a:pt x="245" y="9178"/>
                      <a:pt x="457" y="10233"/>
                      <a:pt x="701" y="11274"/>
                    </a:cubicBezTo>
                    <a:cubicBezTo>
                      <a:pt x="935" y="12274"/>
                      <a:pt x="1198" y="13262"/>
                      <a:pt x="1537" y="14197"/>
                    </a:cubicBezTo>
                    <a:cubicBezTo>
                      <a:pt x="2093" y="15733"/>
                      <a:pt x="2845" y="17105"/>
                      <a:pt x="3753" y="18242"/>
                    </a:cubicBezTo>
                    <a:cubicBezTo>
                      <a:pt x="4458" y="19059"/>
                      <a:pt x="5241" y="19725"/>
                      <a:pt x="6078" y="20221"/>
                    </a:cubicBezTo>
                    <a:cubicBezTo>
                      <a:pt x="7720" y="21194"/>
                      <a:pt x="9484" y="21477"/>
                      <a:pt x="11221" y="21538"/>
                    </a:cubicBezTo>
                    <a:cubicBezTo>
                      <a:pt x="12345" y="21577"/>
                      <a:pt x="13476" y="21523"/>
                      <a:pt x="14590" y="21236"/>
                    </a:cubicBezTo>
                    <a:cubicBezTo>
                      <a:pt x="15266" y="21062"/>
                      <a:pt x="15943" y="20798"/>
                      <a:pt x="16506" y="20215"/>
                    </a:cubicBezTo>
                    <a:cubicBezTo>
                      <a:pt x="17071" y="19629"/>
                      <a:pt x="17450" y="18814"/>
                      <a:pt x="17795" y="17959"/>
                    </a:cubicBezTo>
                    <a:cubicBezTo>
                      <a:pt x="18205" y="16944"/>
                      <a:pt x="18575" y="15861"/>
                      <a:pt x="18920" y="14779"/>
                    </a:cubicBezTo>
                    <a:cubicBezTo>
                      <a:pt x="19758" y="12150"/>
                      <a:pt x="20488" y="9454"/>
                      <a:pt x="21114" y="6705"/>
                    </a:cubicBezTo>
                    <a:cubicBezTo>
                      <a:pt x="21513" y="5090"/>
                      <a:pt x="21278" y="3291"/>
                      <a:pt x="20498" y="1995"/>
                    </a:cubicBezTo>
                    <a:cubicBezTo>
                      <a:pt x="19944" y="1074"/>
                      <a:pt x="19160" y="502"/>
                      <a:pt x="18316" y="402"/>
                    </a:cubicBezTo>
                    <a:close/>
                  </a:path>
                </a:pathLst>
              </a:custGeom>
              <a:solidFill>
                <a:srgbClr val="443C2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