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b10951ff5d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b10951ff5d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57175" y="798909"/>
            <a:ext cx="2914650" cy="551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514350" y="1457325"/>
            <a:ext cx="2400300" cy="657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3305770" y="1280693"/>
            <a:ext cx="2531864" cy="2578122"/>
            <a:chOff x="0" y="-9055"/>
            <a:chExt cx="6751543" cy="6874741"/>
          </a:xfrm>
        </p:grpSpPr>
        <p:sp>
          <p:nvSpPr>
            <p:cNvPr id="65" name="Google Shape;65;p15"/>
            <p:cNvSpPr/>
            <p:nvPr/>
          </p:nvSpPr>
          <p:spPr>
            <a:xfrm>
              <a:off x="0" y="114135"/>
              <a:ext cx="6751543" cy="6751551"/>
            </a:xfrm>
            <a:prstGeom prst="ellipse">
              <a:avLst/>
            </a:prstGeom>
            <a:solidFill>
              <a:srgbClr val="286196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574116" y="111439"/>
              <a:ext cx="6162937" cy="6404259"/>
            </a:xfrm>
            <a:custGeom>
              <a:rect b="b" l="l" r="r" t="t"/>
              <a:pathLst>
                <a:path extrusionOk="0" h="21565" w="21600">
                  <a:moveTo>
                    <a:pt x="9086" y="23"/>
                  </a:moveTo>
                  <a:cubicBezTo>
                    <a:pt x="8136" y="82"/>
                    <a:pt x="7198" y="250"/>
                    <a:pt x="6290" y="525"/>
                  </a:cubicBezTo>
                  <a:cubicBezTo>
                    <a:pt x="5430" y="777"/>
                    <a:pt x="4603" y="1125"/>
                    <a:pt x="3828" y="1563"/>
                  </a:cubicBezTo>
                  <a:cubicBezTo>
                    <a:pt x="3152" y="1944"/>
                    <a:pt x="2520" y="2392"/>
                    <a:pt x="1939" y="2898"/>
                  </a:cubicBezTo>
                  <a:lnTo>
                    <a:pt x="2269" y="3153"/>
                  </a:lnTo>
                  <a:lnTo>
                    <a:pt x="2301" y="3271"/>
                  </a:lnTo>
                  <a:lnTo>
                    <a:pt x="2323" y="3390"/>
                  </a:lnTo>
                  <a:lnTo>
                    <a:pt x="2472" y="3487"/>
                  </a:lnTo>
                  <a:lnTo>
                    <a:pt x="2559" y="3376"/>
                  </a:lnTo>
                  <a:lnTo>
                    <a:pt x="2422" y="3429"/>
                  </a:lnTo>
                  <a:lnTo>
                    <a:pt x="2452" y="3362"/>
                  </a:lnTo>
                  <a:lnTo>
                    <a:pt x="2337" y="3335"/>
                  </a:lnTo>
                  <a:lnTo>
                    <a:pt x="2394" y="3275"/>
                  </a:lnTo>
                  <a:lnTo>
                    <a:pt x="2326" y="3196"/>
                  </a:lnTo>
                  <a:lnTo>
                    <a:pt x="2363" y="3143"/>
                  </a:lnTo>
                  <a:lnTo>
                    <a:pt x="2352" y="3068"/>
                  </a:lnTo>
                  <a:lnTo>
                    <a:pt x="2493" y="3000"/>
                  </a:lnTo>
                  <a:lnTo>
                    <a:pt x="2633" y="2917"/>
                  </a:lnTo>
                  <a:lnTo>
                    <a:pt x="2801" y="2806"/>
                  </a:lnTo>
                  <a:lnTo>
                    <a:pt x="2889" y="2658"/>
                  </a:lnTo>
                  <a:lnTo>
                    <a:pt x="3025" y="2567"/>
                  </a:lnTo>
                  <a:lnTo>
                    <a:pt x="3130" y="2504"/>
                  </a:lnTo>
                  <a:lnTo>
                    <a:pt x="3141" y="2583"/>
                  </a:lnTo>
                  <a:lnTo>
                    <a:pt x="2992" y="2644"/>
                  </a:lnTo>
                  <a:lnTo>
                    <a:pt x="3059" y="2671"/>
                  </a:lnTo>
                  <a:lnTo>
                    <a:pt x="3380" y="2523"/>
                  </a:lnTo>
                  <a:lnTo>
                    <a:pt x="3623" y="2428"/>
                  </a:lnTo>
                  <a:lnTo>
                    <a:pt x="3917" y="2369"/>
                  </a:lnTo>
                  <a:lnTo>
                    <a:pt x="4000" y="2309"/>
                  </a:lnTo>
                  <a:lnTo>
                    <a:pt x="3856" y="2309"/>
                  </a:lnTo>
                  <a:lnTo>
                    <a:pt x="3853" y="2239"/>
                  </a:lnTo>
                  <a:lnTo>
                    <a:pt x="3962" y="2183"/>
                  </a:lnTo>
                  <a:lnTo>
                    <a:pt x="4183" y="2047"/>
                  </a:lnTo>
                  <a:lnTo>
                    <a:pt x="4190" y="1984"/>
                  </a:lnTo>
                  <a:lnTo>
                    <a:pt x="4283" y="1979"/>
                  </a:lnTo>
                  <a:lnTo>
                    <a:pt x="4441" y="1939"/>
                  </a:lnTo>
                  <a:lnTo>
                    <a:pt x="4453" y="1840"/>
                  </a:lnTo>
                  <a:lnTo>
                    <a:pt x="4510" y="1868"/>
                  </a:lnTo>
                  <a:lnTo>
                    <a:pt x="4533" y="1968"/>
                  </a:lnTo>
                  <a:lnTo>
                    <a:pt x="4543" y="2070"/>
                  </a:lnTo>
                  <a:lnTo>
                    <a:pt x="4592" y="2115"/>
                  </a:lnTo>
                  <a:lnTo>
                    <a:pt x="4656" y="2175"/>
                  </a:lnTo>
                  <a:lnTo>
                    <a:pt x="4585" y="2303"/>
                  </a:lnTo>
                  <a:lnTo>
                    <a:pt x="4482" y="2396"/>
                  </a:lnTo>
                  <a:lnTo>
                    <a:pt x="4471" y="2458"/>
                  </a:lnTo>
                  <a:lnTo>
                    <a:pt x="4369" y="2605"/>
                  </a:lnTo>
                  <a:lnTo>
                    <a:pt x="4398" y="2668"/>
                  </a:lnTo>
                  <a:lnTo>
                    <a:pt x="4262" y="2803"/>
                  </a:lnTo>
                  <a:lnTo>
                    <a:pt x="4191" y="2746"/>
                  </a:lnTo>
                  <a:lnTo>
                    <a:pt x="4116" y="2905"/>
                  </a:lnTo>
                  <a:lnTo>
                    <a:pt x="4057" y="2992"/>
                  </a:lnTo>
                  <a:lnTo>
                    <a:pt x="4098" y="3042"/>
                  </a:lnTo>
                  <a:lnTo>
                    <a:pt x="4178" y="2992"/>
                  </a:lnTo>
                  <a:lnTo>
                    <a:pt x="4258" y="2972"/>
                  </a:lnTo>
                  <a:lnTo>
                    <a:pt x="4459" y="3139"/>
                  </a:lnTo>
                  <a:lnTo>
                    <a:pt x="4436" y="3209"/>
                  </a:lnTo>
                  <a:lnTo>
                    <a:pt x="4351" y="3259"/>
                  </a:lnTo>
                  <a:lnTo>
                    <a:pt x="4251" y="3315"/>
                  </a:lnTo>
                  <a:lnTo>
                    <a:pt x="4185" y="3368"/>
                  </a:lnTo>
                  <a:lnTo>
                    <a:pt x="4295" y="3423"/>
                  </a:lnTo>
                  <a:lnTo>
                    <a:pt x="4269" y="3486"/>
                  </a:lnTo>
                  <a:lnTo>
                    <a:pt x="4473" y="3505"/>
                  </a:lnTo>
                  <a:lnTo>
                    <a:pt x="4369" y="3522"/>
                  </a:lnTo>
                  <a:lnTo>
                    <a:pt x="4201" y="3552"/>
                  </a:lnTo>
                  <a:lnTo>
                    <a:pt x="4152" y="3499"/>
                  </a:lnTo>
                  <a:lnTo>
                    <a:pt x="4089" y="3441"/>
                  </a:lnTo>
                  <a:lnTo>
                    <a:pt x="4019" y="3390"/>
                  </a:lnTo>
                  <a:lnTo>
                    <a:pt x="3891" y="3344"/>
                  </a:lnTo>
                  <a:lnTo>
                    <a:pt x="3803" y="3300"/>
                  </a:lnTo>
                  <a:lnTo>
                    <a:pt x="3868" y="3220"/>
                  </a:lnTo>
                  <a:lnTo>
                    <a:pt x="3806" y="3207"/>
                  </a:lnTo>
                  <a:lnTo>
                    <a:pt x="3678" y="3168"/>
                  </a:lnTo>
                  <a:lnTo>
                    <a:pt x="3512" y="3208"/>
                  </a:lnTo>
                  <a:lnTo>
                    <a:pt x="3259" y="3298"/>
                  </a:lnTo>
                  <a:lnTo>
                    <a:pt x="3088" y="3347"/>
                  </a:lnTo>
                  <a:lnTo>
                    <a:pt x="2900" y="3438"/>
                  </a:lnTo>
                  <a:lnTo>
                    <a:pt x="2768" y="3517"/>
                  </a:lnTo>
                  <a:lnTo>
                    <a:pt x="2753" y="3443"/>
                  </a:lnTo>
                  <a:lnTo>
                    <a:pt x="2648" y="3431"/>
                  </a:lnTo>
                  <a:lnTo>
                    <a:pt x="2583" y="3483"/>
                  </a:lnTo>
                  <a:lnTo>
                    <a:pt x="2715" y="3613"/>
                  </a:lnTo>
                  <a:lnTo>
                    <a:pt x="2833" y="3625"/>
                  </a:lnTo>
                  <a:lnTo>
                    <a:pt x="2906" y="3685"/>
                  </a:lnTo>
                  <a:cubicBezTo>
                    <a:pt x="2911" y="3684"/>
                    <a:pt x="2916" y="3682"/>
                    <a:pt x="2921" y="3681"/>
                  </a:cubicBezTo>
                  <a:cubicBezTo>
                    <a:pt x="2927" y="3679"/>
                    <a:pt x="2932" y="3677"/>
                    <a:pt x="2938" y="3676"/>
                  </a:cubicBezTo>
                  <a:cubicBezTo>
                    <a:pt x="2943" y="3674"/>
                    <a:pt x="2948" y="3672"/>
                    <a:pt x="2953" y="3670"/>
                  </a:cubicBezTo>
                  <a:cubicBezTo>
                    <a:pt x="2959" y="3669"/>
                    <a:pt x="2964" y="3667"/>
                    <a:pt x="2970" y="3665"/>
                  </a:cubicBezTo>
                  <a:lnTo>
                    <a:pt x="3075" y="3642"/>
                  </a:lnTo>
                  <a:lnTo>
                    <a:pt x="3110" y="3699"/>
                  </a:lnTo>
                  <a:lnTo>
                    <a:pt x="3121" y="3779"/>
                  </a:lnTo>
                  <a:lnTo>
                    <a:pt x="3184" y="3751"/>
                  </a:lnTo>
                  <a:lnTo>
                    <a:pt x="3226" y="3695"/>
                  </a:lnTo>
                  <a:lnTo>
                    <a:pt x="3375" y="3677"/>
                  </a:lnTo>
                  <a:lnTo>
                    <a:pt x="3302" y="3735"/>
                  </a:lnTo>
                  <a:lnTo>
                    <a:pt x="3337" y="3785"/>
                  </a:lnTo>
                  <a:lnTo>
                    <a:pt x="3464" y="3740"/>
                  </a:lnTo>
                  <a:lnTo>
                    <a:pt x="3605" y="3697"/>
                  </a:lnTo>
                  <a:lnTo>
                    <a:pt x="3685" y="3634"/>
                  </a:lnTo>
                  <a:lnTo>
                    <a:pt x="3767" y="3570"/>
                  </a:lnTo>
                  <a:lnTo>
                    <a:pt x="3866" y="3605"/>
                  </a:lnTo>
                  <a:lnTo>
                    <a:pt x="3970" y="3570"/>
                  </a:lnTo>
                  <a:lnTo>
                    <a:pt x="3935" y="3717"/>
                  </a:lnTo>
                  <a:lnTo>
                    <a:pt x="3900" y="3796"/>
                  </a:lnTo>
                  <a:lnTo>
                    <a:pt x="4031" y="3819"/>
                  </a:lnTo>
                  <a:lnTo>
                    <a:pt x="4013" y="3931"/>
                  </a:lnTo>
                  <a:lnTo>
                    <a:pt x="3902" y="4039"/>
                  </a:lnTo>
                  <a:lnTo>
                    <a:pt x="3870" y="4120"/>
                  </a:lnTo>
                  <a:lnTo>
                    <a:pt x="4006" y="4081"/>
                  </a:lnTo>
                  <a:lnTo>
                    <a:pt x="4160" y="4204"/>
                  </a:lnTo>
                  <a:lnTo>
                    <a:pt x="4272" y="4300"/>
                  </a:lnTo>
                  <a:lnTo>
                    <a:pt x="4380" y="4419"/>
                  </a:lnTo>
                  <a:lnTo>
                    <a:pt x="4313" y="4482"/>
                  </a:lnTo>
                  <a:lnTo>
                    <a:pt x="4315" y="4548"/>
                  </a:lnTo>
                  <a:lnTo>
                    <a:pt x="4404" y="4548"/>
                  </a:lnTo>
                  <a:lnTo>
                    <a:pt x="4505" y="4482"/>
                  </a:lnTo>
                  <a:lnTo>
                    <a:pt x="4601" y="4419"/>
                  </a:lnTo>
                  <a:lnTo>
                    <a:pt x="4685" y="4321"/>
                  </a:lnTo>
                  <a:lnTo>
                    <a:pt x="4793" y="4379"/>
                  </a:lnTo>
                  <a:lnTo>
                    <a:pt x="4875" y="4412"/>
                  </a:lnTo>
                  <a:lnTo>
                    <a:pt x="5081" y="4312"/>
                  </a:lnTo>
                  <a:lnTo>
                    <a:pt x="5053" y="4389"/>
                  </a:lnTo>
                  <a:lnTo>
                    <a:pt x="4952" y="4427"/>
                  </a:lnTo>
                  <a:lnTo>
                    <a:pt x="5017" y="4524"/>
                  </a:lnTo>
                  <a:lnTo>
                    <a:pt x="5023" y="4586"/>
                  </a:lnTo>
                  <a:lnTo>
                    <a:pt x="4945" y="4631"/>
                  </a:lnTo>
                  <a:lnTo>
                    <a:pt x="4863" y="4721"/>
                  </a:lnTo>
                  <a:lnTo>
                    <a:pt x="4845" y="4785"/>
                  </a:lnTo>
                  <a:lnTo>
                    <a:pt x="4832" y="4875"/>
                  </a:lnTo>
                  <a:lnTo>
                    <a:pt x="4882" y="4928"/>
                  </a:lnTo>
                  <a:lnTo>
                    <a:pt x="4927" y="4888"/>
                  </a:lnTo>
                  <a:lnTo>
                    <a:pt x="5049" y="4859"/>
                  </a:lnTo>
                  <a:lnTo>
                    <a:pt x="5133" y="4920"/>
                  </a:lnTo>
                  <a:lnTo>
                    <a:pt x="5201" y="4925"/>
                  </a:lnTo>
                  <a:lnTo>
                    <a:pt x="5294" y="4915"/>
                  </a:lnTo>
                  <a:lnTo>
                    <a:pt x="5330" y="4816"/>
                  </a:lnTo>
                  <a:lnTo>
                    <a:pt x="5400" y="4753"/>
                  </a:lnTo>
                  <a:lnTo>
                    <a:pt x="5430" y="4677"/>
                  </a:lnTo>
                  <a:lnTo>
                    <a:pt x="5376" y="4574"/>
                  </a:lnTo>
                  <a:lnTo>
                    <a:pt x="5359" y="4504"/>
                  </a:lnTo>
                  <a:lnTo>
                    <a:pt x="5451" y="4447"/>
                  </a:lnTo>
                  <a:lnTo>
                    <a:pt x="5511" y="4355"/>
                  </a:lnTo>
                  <a:lnTo>
                    <a:pt x="5558" y="4240"/>
                  </a:lnTo>
                  <a:lnTo>
                    <a:pt x="5632" y="4133"/>
                  </a:lnTo>
                  <a:lnTo>
                    <a:pt x="5671" y="4063"/>
                  </a:lnTo>
                  <a:lnTo>
                    <a:pt x="5759" y="3948"/>
                  </a:lnTo>
                  <a:lnTo>
                    <a:pt x="5792" y="3827"/>
                  </a:lnTo>
                  <a:lnTo>
                    <a:pt x="5807" y="3736"/>
                  </a:lnTo>
                  <a:lnTo>
                    <a:pt x="5856" y="3649"/>
                  </a:lnTo>
                  <a:lnTo>
                    <a:pt x="5831" y="3569"/>
                  </a:lnTo>
                  <a:lnTo>
                    <a:pt x="5770" y="3601"/>
                  </a:lnTo>
                  <a:lnTo>
                    <a:pt x="5657" y="3558"/>
                  </a:lnTo>
                  <a:lnTo>
                    <a:pt x="5697" y="3495"/>
                  </a:lnTo>
                  <a:lnTo>
                    <a:pt x="5774" y="3495"/>
                  </a:lnTo>
                  <a:lnTo>
                    <a:pt x="5846" y="3458"/>
                  </a:lnTo>
                  <a:lnTo>
                    <a:pt x="5834" y="3390"/>
                  </a:lnTo>
                  <a:lnTo>
                    <a:pt x="5763" y="3366"/>
                  </a:lnTo>
                  <a:lnTo>
                    <a:pt x="5763" y="3275"/>
                  </a:lnTo>
                  <a:lnTo>
                    <a:pt x="5754" y="3184"/>
                  </a:lnTo>
                  <a:lnTo>
                    <a:pt x="5788" y="3070"/>
                  </a:lnTo>
                  <a:lnTo>
                    <a:pt x="5948" y="3025"/>
                  </a:lnTo>
                  <a:lnTo>
                    <a:pt x="6106" y="3002"/>
                  </a:lnTo>
                  <a:lnTo>
                    <a:pt x="6182" y="2933"/>
                  </a:lnTo>
                  <a:lnTo>
                    <a:pt x="6223" y="2853"/>
                  </a:lnTo>
                  <a:lnTo>
                    <a:pt x="6276" y="2714"/>
                  </a:lnTo>
                  <a:lnTo>
                    <a:pt x="6304" y="2625"/>
                  </a:lnTo>
                  <a:lnTo>
                    <a:pt x="6386" y="2573"/>
                  </a:lnTo>
                  <a:lnTo>
                    <a:pt x="6558" y="2545"/>
                  </a:lnTo>
                  <a:lnTo>
                    <a:pt x="6670" y="2513"/>
                  </a:lnTo>
                  <a:lnTo>
                    <a:pt x="6806" y="2370"/>
                  </a:lnTo>
                  <a:lnTo>
                    <a:pt x="6948" y="2275"/>
                  </a:lnTo>
                  <a:lnTo>
                    <a:pt x="6933" y="2207"/>
                  </a:lnTo>
                  <a:lnTo>
                    <a:pt x="6985" y="2152"/>
                  </a:lnTo>
                  <a:lnTo>
                    <a:pt x="6810" y="2131"/>
                  </a:lnTo>
                  <a:lnTo>
                    <a:pt x="6933" y="2039"/>
                  </a:lnTo>
                  <a:lnTo>
                    <a:pt x="6992" y="1961"/>
                  </a:lnTo>
                  <a:lnTo>
                    <a:pt x="7130" y="1910"/>
                  </a:lnTo>
                  <a:lnTo>
                    <a:pt x="7036" y="1841"/>
                  </a:lnTo>
                  <a:lnTo>
                    <a:pt x="7084" y="1808"/>
                  </a:lnTo>
                  <a:lnTo>
                    <a:pt x="7301" y="1836"/>
                  </a:lnTo>
                  <a:lnTo>
                    <a:pt x="7394" y="1898"/>
                  </a:lnTo>
                  <a:lnTo>
                    <a:pt x="7525" y="1886"/>
                  </a:lnTo>
                  <a:lnTo>
                    <a:pt x="7625" y="1837"/>
                  </a:lnTo>
                  <a:lnTo>
                    <a:pt x="7769" y="1808"/>
                  </a:lnTo>
                  <a:lnTo>
                    <a:pt x="7803" y="1735"/>
                  </a:lnTo>
                  <a:lnTo>
                    <a:pt x="7739" y="1695"/>
                  </a:lnTo>
                  <a:lnTo>
                    <a:pt x="7920" y="1618"/>
                  </a:lnTo>
                  <a:lnTo>
                    <a:pt x="8000" y="1631"/>
                  </a:lnTo>
                  <a:lnTo>
                    <a:pt x="8201" y="1543"/>
                  </a:lnTo>
                  <a:lnTo>
                    <a:pt x="8282" y="1542"/>
                  </a:lnTo>
                  <a:lnTo>
                    <a:pt x="8333" y="1495"/>
                  </a:lnTo>
                  <a:lnTo>
                    <a:pt x="8407" y="1500"/>
                  </a:lnTo>
                  <a:lnTo>
                    <a:pt x="8475" y="1531"/>
                  </a:lnTo>
                  <a:lnTo>
                    <a:pt x="8385" y="1575"/>
                  </a:lnTo>
                  <a:lnTo>
                    <a:pt x="8397" y="1694"/>
                  </a:lnTo>
                  <a:lnTo>
                    <a:pt x="8477" y="1689"/>
                  </a:lnTo>
                  <a:lnTo>
                    <a:pt x="8584" y="1717"/>
                  </a:lnTo>
                  <a:lnTo>
                    <a:pt x="8606" y="1767"/>
                  </a:lnTo>
                  <a:lnTo>
                    <a:pt x="8695" y="1726"/>
                  </a:lnTo>
                  <a:lnTo>
                    <a:pt x="8826" y="1682"/>
                  </a:lnTo>
                  <a:lnTo>
                    <a:pt x="8888" y="1717"/>
                  </a:lnTo>
                  <a:lnTo>
                    <a:pt x="8995" y="1745"/>
                  </a:lnTo>
                  <a:lnTo>
                    <a:pt x="9107" y="1710"/>
                  </a:lnTo>
                  <a:lnTo>
                    <a:pt x="9143" y="1654"/>
                  </a:lnTo>
                  <a:lnTo>
                    <a:pt x="9185" y="1568"/>
                  </a:lnTo>
                  <a:lnTo>
                    <a:pt x="9304" y="1550"/>
                  </a:lnTo>
                  <a:lnTo>
                    <a:pt x="9374" y="1586"/>
                  </a:lnTo>
                  <a:lnTo>
                    <a:pt x="9432" y="1592"/>
                  </a:lnTo>
                  <a:lnTo>
                    <a:pt x="9463" y="1500"/>
                  </a:lnTo>
                  <a:lnTo>
                    <a:pt x="9548" y="1451"/>
                  </a:lnTo>
                  <a:lnTo>
                    <a:pt x="9703" y="1396"/>
                  </a:lnTo>
                  <a:lnTo>
                    <a:pt x="9820" y="1356"/>
                  </a:lnTo>
                  <a:lnTo>
                    <a:pt x="9897" y="1345"/>
                  </a:lnTo>
                  <a:lnTo>
                    <a:pt x="9901" y="1284"/>
                  </a:lnTo>
                  <a:lnTo>
                    <a:pt x="9792" y="1212"/>
                  </a:lnTo>
                  <a:lnTo>
                    <a:pt x="9927" y="1206"/>
                  </a:lnTo>
                  <a:lnTo>
                    <a:pt x="10044" y="1229"/>
                  </a:lnTo>
                  <a:lnTo>
                    <a:pt x="10153" y="1224"/>
                  </a:lnTo>
                  <a:lnTo>
                    <a:pt x="10213" y="1143"/>
                  </a:lnTo>
                  <a:lnTo>
                    <a:pt x="10129" y="1063"/>
                  </a:lnTo>
                  <a:lnTo>
                    <a:pt x="10189" y="1054"/>
                  </a:lnTo>
                  <a:lnTo>
                    <a:pt x="10295" y="1106"/>
                  </a:lnTo>
                  <a:lnTo>
                    <a:pt x="10396" y="1106"/>
                  </a:lnTo>
                  <a:lnTo>
                    <a:pt x="10452" y="1077"/>
                  </a:lnTo>
                  <a:lnTo>
                    <a:pt x="10539" y="1019"/>
                  </a:lnTo>
                  <a:lnTo>
                    <a:pt x="10545" y="1091"/>
                  </a:lnTo>
                  <a:lnTo>
                    <a:pt x="10514" y="1161"/>
                  </a:lnTo>
                  <a:lnTo>
                    <a:pt x="10590" y="1194"/>
                  </a:lnTo>
                  <a:lnTo>
                    <a:pt x="10623" y="1094"/>
                  </a:lnTo>
                  <a:lnTo>
                    <a:pt x="10705" y="1043"/>
                  </a:lnTo>
                  <a:lnTo>
                    <a:pt x="10724" y="959"/>
                  </a:lnTo>
                  <a:lnTo>
                    <a:pt x="10741" y="860"/>
                  </a:lnTo>
                  <a:lnTo>
                    <a:pt x="10745" y="748"/>
                  </a:lnTo>
                  <a:lnTo>
                    <a:pt x="10830" y="692"/>
                  </a:lnTo>
                  <a:lnTo>
                    <a:pt x="10923" y="669"/>
                  </a:lnTo>
                  <a:lnTo>
                    <a:pt x="11046" y="676"/>
                  </a:lnTo>
                  <a:lnTo>
                    <a:pt x="10996" y="718"/>
                  </a:lnTo>
                  <a:lnTo>
                    <a:pt x="10926" y="730"/>
                  </a:lnTo>
                  <a:lnTo>
                    <a:pt x="10809" y="796"/>
                  </a:lnTo>
                  <a:lnTo>
                    <a:pt x="10822" y="880"/>
                  </a:lnTo>
                  <a:lnTo>
                    <a:pt x="10780" y="1004"/>
                  </a:lnTo>
                  <a:lnTo>
                    <a:pt x="10773" y="1057"/>
                  </a:lnTo>
                  <a:lnTo>
                    <a:pt x="10726" y="1110"/>
                  </a:lnTo>
                  <a:lnTo>
                    <a:pt x="10695" y="1170"/>
                  </a:lnTo>
                  <a:lnTo>
                    <a:pt x="10854" y="1228"/>
                  </a:lnTo>
                  <a:lnTo>
                    <a:pt x="10934" y="1193"/>
                  </a:lnTo>
                  <a:lnTo>
                    <a:pt x="10996" y="1175"/>
                  </a:lnTo>
                  <a:lnTo>
                    <a:pt x="11055" y="1115"/>
                  </a:lnTo>
                  <a:lnTo>
                    <a:pt x="11171" y="1081"/>
                  </a:lnTo>
                  <a:lnTo>
                    <a:pt x="11235" y="1049"/>
                  </a:lnTo>
                  <a:lnTo>
                    <a:pt x="11245" y="988"/>
                  </a:lnTo>
                  <a:lnTo>
                    <a:pt x="11214" y="895"/>
                  </a:lnTo>
                  <a:lnTo>
                    <a:pt x="11309" y="918"/>
                  </a:lnTo>
                  <a:lnTo>
                    <a:pt x="11442" y="1015"/>
                  </a:lnTo>
                  <a:lnTo>
                    <a:pt x="11487" y="1063"/>
                  </a:lnTo>
                  <a:lnTo>
                    <a:pt x="11615" y="1114"/>
                  </a:lnTo>
                  <a:lnTo>
                    <a:pt x="11833" y="1289"/>
                  </a:lnTo>
                  <a:lnTo>
                    <a:pt x="11757" y="1340"/>
                  </a:lnTo>
                  <a:cubicBezTo>
                    <a:pt x="11734" y="1353"/>
                    <a:pt x="11710" y="1365"/>
                    <a:pt x="11686" y="1375"/>
                  </a:cubicBezTo>
                  <a:cubicBezTo>
                    <a:pt x="11643" y="1391"/>
                    <a:pt x="11600" y="1403"/>
                    <a:pt x="11555" y="1408"/>
                  </a:cubicBezTo>
                  <a:lnTo>
                    <a:pt x="11462" y="1448"/>
                  </a:lnTo>
                  <a:cubicBezTo>
                    <a:pt x="11416" y="1468"/>
                    <a:pt x="11368" y="1486"/>
                    <a:pt x="11320" y="1500"/>
                  </a:cubicBezTo>
                  <a:cubicBezTo>
                    <a:pt x="11300" y="1506"/>
                    <a:pt x="11281" y="1511"/>
                    <a:pt x="11261" y="1516"/>
                  </a:cubicBezTo>
                  <a:lnTo>
                    <a:pt x="11181" y="1507"/>
                  </a:lnTo>
                  <a:lnTo>
                    <a:pt x="11030" y="1507"/>
                  </a:lnTo>
                  <a:lnTo>
                    <a:pt x="10934" y="1503"/>
                  </a:lnTo>
                  <a:lnTo>
                    <a:pt x="10809" y="1515"/>
                  </a:lnTo>
                  <a:lnTo>
                    <a:pt x="10747" y="1614"/>
                  </a:lnTo>
                  <a:lnTo>
                    <a:pt x="10819" y="1631"/>
                  </a:lnTo>
                  <a:lnTo>
                    <a:pt x="10969" y="1619"/>
                  </a:lnTo>
                  <a:lnTo>
                    <a:pt x="11157" y="1625"/>
                  </a:lnTo>
                  <a:lnTo>
                    <a:pt x="11217" y="1614"/>
                  </a:lnTo>
                  <a:lnTo>
                    <a:pt x="11367" y="1614"/>
                  </a:lnTo>
                  <a:lnTo>
                    <a:pt x="11444" y="1637"/>
                  </a:lnTo>
                  <a:lnTo>
                    <a:pt x="11524" y="1637"/>
                  </a:lnTo>
                  <a:lnTo>
                    <a:pt x="11612" y="1580"/>
                  </a:lnTo>
                  <a:lnTo>
                    <a:pt x="11712" y="1523"/>
                  </a:lnTo>
                  <a:lnTo>
                    <a:pt x="11819" y="1471"/>
                  </a:lnTo>
                  <a:lnTo>
                    <a:pt x="11946" y="1465"/>
                  </a:lnTo>
                  <a:lnTo>
                    <a:pt x="12061" y="1443"/>
                  </a:lnTo>
                  <a:lnTo>
                    <a:pt x="12136" y="1357"/>
                  </a:lnTo>
                  <a:lnTo>
                    <a:pt x="12043" y="1285"/>
                  </a:lnTo>
                  <a:lnTo>
                    <a:pt x="11919" y="1210"/>
                  </a:lnTo>
                  <a:lnTo>
                    <a:pt x="11819" y="1205"/>
                  </a:lnTo>
                  <a:lnTo>
                    <a:pt x="11706" y="1174"/>
                  </a:lnTo>
                  <a:lnTo>
                    <a:pt x="11777" y="1143"/>
                  </a:lnTo>
                  <a:lnTo>
                    <a:pt x="11750" y="1051"/>
                  </a:lnTo>
                  <a:lnTo>
                    <a:pt x="11825" y="1016"/>
                  </a:lnTo>
                  <a:lnTo>
                    <a:pt x="11846" y="1077"/>
                  </a:lnTo>
                  <a:lnTo>
                    <a:pt x="11928" y="1117"/>
                  </a:lnTo>
                  <a:lnTo>
                    <a:pt x="12159" y="1117"/>
                  </a:lnTo>
                  <a:lnTo>
                    <a:pt x="12136" y="1175"/>
                  </a:lnTo>
                  <a:lnTo>
                    <a:pt x="12345" y="1232"/>
                  </a:lnTo>
                  <a:lnTo>
                    <a:pt x="12516" y="1260"/>
                  </a:lnTo>
                  <a:lnTo>
                    <a:pt x="12410" y="1269"/>
                  </a:lnTo>
                  <a:lnTo>
                    <a:pt x="12377" y="1343"/>
                  </a:lnTo>
                  <a:lnTo>
                    <a:pt x="12484" y="1372"/>
                  </a:lnTo>
                  <a:lnTo>
                    <a:pt x="12555" y="1355"/>
                  </a:lnTo>
                  <a:lnTo>
                    <a:pt x="12565" y="1284"/>
                  </a:lnTo>
                  <a:lnTo>
                    <a:pt x="12747" y="1256"/>
                  </a:lnTo>
                  <a:lnTo>
                    <a:pt x="12841" y="1250"/>
                  </a:lnTo>
                  <a:lnTo>
                    <a:pt x="12901" y="1278"/>
                  </a:lnTo>
                  <a:lnTo>
                    <a:pt x="12864" y="1328"/>
                  </a:lnTo>
                  <a:lnTo>
                    <a:pt x="12746" y="1364"/>
                  </a:lnTo>
                  <a:lnTo>
                    <a:pt x="12797" y="1425"/>
                  </a:lnTo>
                  <a:lnTo>
                    <a:pt x="12864" y="1482"/>
                  </a:lnTo>
                  <a:lnTo>
                    <a:pt x="12914" y="1448"/>
                  </a:lnTo>
                  <a:lnTo>
                    <a:pt x="13008" y="1431"/>
                  </a:lnTo>
                  <a:lnTo>
                    <a:pt x="13050" y="1368"/>
                  </a:lnTo>
                  <a:lnTo>
                    <a:pt x="13121" y="1351"/>
                  </a:lnTo>
                  <a:lnTo>
                    <a:pt x="13164" y="1395"/>
                  </a:lnTo>
                  <a:lnTo>
                    <a:pt x="13267" y="1387"/>
                  </a:lnTo>
                  <a:lnTo>
                    <a:pt x="13470" y="1475"/>
                  </a:lnTo>
                  <a:lnTo>
                    <a:pt x="13581" y="1528"/>
                  </a:lnTo>
                  <a:lnTo>
                    <a:pt x="13644" y="1571"/>
                  </a:lnTo>
                  <a:lnTo>
                    <a:pt x="13707" y="1588"/>
                  </a:lnTo>
                  <a:lnTo>
                    <a:pt x="13776" y="1583"/>
                  </a:lnTo>
                  <a:lnTo>
                    <a:pt x="13849" y="1548"/>
                  </a:lnTo>
                  <a:lnTo>
                    <a:pt x="13889" y="1674"/>
                  </a:lnTo>
                  <a:lnTo>
                    <a:pt x="13754" y="1658"/>
                  </a:lnTo>
                  <a:lnTo>
                    <a:pt x="13712" y="1733"/>
                  </a:lnTo>
                  <a:lnTo>
                    <a:pt x="13587" y="1707"/>
                  </a:lnTo>
                  <a:lnTo>
                    <a:pt x="13509" y="1604"/>
                  </a:lnTo>
                  <a:lnTo>
                    <a:pt x="13433" y="1532"/>
                  </a:lnTo>
                  <a:lnTo>
                    <a:pt x="13378" y="1440"/>
                  </a:lnTo>
                  <a:lnTo>
                    <a:pt x="13225" y="1451"/>
                  </a:lnTo>
                  <a:lnTo>
                    <a:pt x="13129" y="1479"/>
                  </a:lnTo>
                  <a:lnTo>
                    <a:pt x="13141" y="1552"/>
                  </a:lnTo>
                  <a:lnTo>
                    <a:pt x="13195" y="1653"/>
                  </a:lnTo>
                  <a:lnTo>
                    <a:pt x="13228" y="1725"/>
                  </a:lnTo>
                  <a:lnTo>
                    <a:pt x="13280" y="1806"/>
                  </a:lnTo>
                  <a:lnTo>
                    <a:pt x="13280" y="1882"/>
                  </a:lnTo>
                  <a:lnTo>
                    <a:pt x="13349" y="1898"/>
                  </a:lnTo>
                  <a:lnTo>
                    <a:pt x="13351" y="1980"/>
                  </a:lnTo>
                  <a:lnTo>
                    <a:pt x="13274" y="2009"/>
                  </a:lnTo>
                  <a:lnTo>
                    <a:pt x="13302" y="2116"/>
                  </a:lnTo>
                  <a:lnTo>
                    <a:pt x="13367" y="2160"/>
                  </a:lnTo>
                  <a:lnTo>
                    <a:pt x="13406" y="2245"/>
                  </a:lnTo>
                  <a:lnTo>
                    <a:pt x="13448" y="2311"/>
                  </a:lnTo>
                  <a:lnTo>
                    <a:pt x="13605" y="2329"/>
                  </a:lnTo>
                  <a:lnTo>
                    <a:pt x="13626" y="2378"/>
                  </a:lnTo>
                  <a:lnTo>
                    <a:pt x="13716" y="2434"/>
                  </a:lnTo>
                  <a:lnTo>
                    <a:pt x="13858" y="2509"/>
                  </a:lnTo>
                  <a:lnTo>
                    <a:pt x="13978" y="2589"/>
                  </a:lnTo>
                  <a:lnTo>
                    <a:pt x="14085" y="2640"/>
                  </a:lnTo>
                  <a:lnTo>
                    <a:pt x="14196" y="2686"/>
                  </a:lnTo>
                  <a:lnTo>
                    <a:pt x="14385" y="2735"/>
                  </a:lnTo>
                  <a:lnTo>
                    <a:pt x="14340" y="2658"/>
                  </a:lnTo>
                  <a:lnTo>
                    <a:pt x="14480" y="2708"/>
                  </a:lnTo>
                  <a:lnTo>
                    <a:pt x="14693" y="2827"/>
                  </a:lnTo>
                  <a:lnTo>
                    <a:pt x="15071" y="2950"/>
                  </a:lnTo>
                  <a:lnTo>
                    <a:pt x="15184" y="3053"/>
                  </a:lnTo>
                  <a:lnTo>
                    <a:pt x="15252" y="3112"/>
                  </a:lnTo>
                  <a:lnTo>
                    <a:pt x="15319" y="3208"/>
                  </a:lnTo>
                  <a:lnTo>
                    <a:pt x="15419" y="3260"/>
                  </a:lnTo>
                  <a:cubicBezTo>
                    <a:pt x="15459" y="3288"/>
                    <a:pt x="15499" y="3314"/>
                    <a:pt x="15540" y="3339"/>
                  </a:cubicBezTo>
                  <a:cubicBezTo>
                    <a:pt x="15589" y="3369"/>
                    <a:pt x="15639" y="3399"/>
                    <a:pt x="15693" y="3419"/>
                  </a:cubicBezTo>
                  <a:cubicBezTo>
                    <a:pt x="15721" y="3430"/>
                    <a:pt x="15749" y="3438"/>
                    <a:pt x="15779" y="3443"/>
                  </a:cubicBezTo>
                  <a:cubicBezTo>
                    <a:pt x="15814" y="3451"/>
                    <a:pt x="15848" y="3459"/>
                    <a:pt x="15882" y="3466"/>
                  </a:cubicBezTo>
                  <a:cubicBezTo>
                    <a:pt x="15934" y="3477"/>
                    <a:pt x="15986" y="3488"/>
                    <a:pt x="16038" y="3499"/>
                  </a:cubicBezTo>
                  <a:lnTo>
                    <a:pt x="16174" y="3511"/>
                  </a:lnTo>
                  <a:lnTo>
                    <a:pt x="16267" y="3471"/>
                  </a:lnTo>
                  <a:lnTo>
                    <a:pt x="16286" y="3409"/>
                  </a:lnTo>
                  <a:lnTo>
                    <a:pt x="16267" y="3352"/>
                  </a:lnTo>
                  <a:lnTo>
                    <a:pt x="16185" y="3296"/>
                  </a:lnTo>
                  <a:lnTo>
                    <a:pt x="16135" y="3263"/>
                  </a:lnTo>
                  <a:cubicBezTo>
                    <a:pt x="16068" y="3293"/>
                    <a:pt x="15996" y="3234"/>
                    <a:pt x="16016" y="3165"/>
                  </a:cubicBezTo>
                  <a:cubicBezTo>
                    <a:pt x="16023" y="3142"/>
                    <a:pt x="16043" y="3123"/>
                    <a:pt x="16067" y="3117"/>
                  </a:cubicBezTo>
                  <a:lnTo>
                    <a:pt x="16127" y="3096"/>
                  </a:lnTo>
                  <a:lnTo>
                    <a:pt x="16277" y="3112"/>
                  </a:lnTo>
                  <a:lnTo>
                    <a:pt x="16487" y="3137"/>
                  </a:lnTo>
                  <a:lnTo>
                    <a:pt x="16500" y="3050"/>
                  </a:lnTo>
                  <a:lnTo>
                    <a:pt x="16465" y="2984"/>
                  </a:lnTo>
                  <a:lnTo>
                    <a:pt x="16382" y="2957"/>
                  </a:lnTo>
                  <a:lnTo>
                    <a:pt x="16291" y="2881"/>
                  </a:lnTo>
                  <a:lnTo>
                    <a:pt x="16234" y="2854"/>
                  </a:lnTo>
                  <a:lnTo>
                    <a:pt x="16167" y="2787"/>
                  </a:lnTo>
                  <a:lnTo>
                    <a:pt x="16084" y="2718"/>
                  </a:lnTo>
                  <a:lnTo>
                    <a:pt x="15999" y="2707"/>
                  </a:lnTo>
                  <a:lnTo>
                    <a:pt x="15924" y="2718"/>
                  </a:lnTo>
                  <a:lnTo>
                    <a:pt x="15797" y="2730"/>
                  </a:lnTo>
                  <a:lnTo>
                    <a:pt x="15718" y="2654"/>
                  </a:lnTo>
                  <a:lnTo>
                    <a:pt x="15676" y="2573"/>
                  </a:lnTo>
                  <a:lnTo>
                    <a:pt x="15625" y="2512"/>
                  </a:lnTo>
                  <a:lnTo>
                    <a:pt x="15454" y="2512"/>
                  </a:lnTo>
                  <a:lnTo>
                    <a:pt x="15437" y="2430"/>
                  </a:lnTo>
                  <a:lnTo>
                    <a:pt x="15359" y="2441"/>
                  </a:lnTo>
                  <a:lnTo>
                    <a:pt x="15342" y="2493"/>
                  </a:lnTo>
                  <a:lnTo>
                    <a:pt x="15411" y="2559"/>
                  </a:lnTo>
                  <a:lnTo>
                    <a:pt x="15387" y="2628"/>
                  </a:lnTo>
                  <a:lnTo>
                    <a:pt x="15287" y="2599"/>
                  </a:lnTo>
                  <a:lnTo>
                    <a:pt x="15183" y="2539"/>
                  </a:lnTo>
                  <a:lnTo>
                    <a:pt x="15055" y="2494"/>
                  </a:lnTo>
                  <a:lnTo>
                    <a:pt x="14993" y="2437"/>
                  </a:lnTo>
                  <a:lnTo>
                    <a:pt x="14865" y="2404"/>
                  </a:lnTo>
                  <a:lnTo>
                    <a:pt x="14733" y="2397"/>
                  </a:lnTo>
                  <a:lnTo>
                    <a:pt x="14605" y="2333"/>
                  </a:lnTo>
                  <a:lnTo>
                    <a:pt x="14509" y="2283"/>
                  </a:lnTo>
                  <a:lnTo>
                    <a:pt x="14417" y="2254"/>
                  </a:lnTo>
                  <a:lnTo>
                    <a:pt x="14347" y="2143"/>
                  </a:lnTo>
                  <a:lnTo>
                    <a:pt x="14461" y="2143"/>
                  </a:lnTo>
                  <a:cubicBezTo>
                    <a:pt x="14516" y="2180"/>
                    <a:pt x="14578" y="2208"/>
                    <a:pt x="14643" y="2225"/>
                  </a:cubicBezTo>
                  <a:cubicBezTo>
                    <a:pt x="14676" y="2233"/>
                    <a:pt x="14709" y="2239"/>
                    <a:pt x="14743" y="2242"/>
                  </a:cubicBezTo>
                  <a:lnTo>
                    <a:pt x="14838" y="2310"/>
                  </a:lnTo>
                  <a:lnTo>
                    <a:pt x="14928" y="2366"/>
                  </a:lnTo>
                  <a:lnTo>
                    <a:pt x="15020" y="2384"/>
                  </a:lnTo>
                  <a:lnTo>
                    <a:pt x="15170" y="2377"/>
                  </a:lnTo>
                  <a:lnTo>
                    <a:pt x="15242" y="2404"/>
                  </a:lnTo>
                  <a:lnTo>
                    <a:pt x="15348" y="2307"/>
                  </a:lnTo>
                  <a:lnTo>
                    <a:pt x="15281" y="2250"/>
                  </a:lnTo>
                  <a:lnTo>
                    <a:pt x="15004" y="2045"/>
                  </a:lnTo>
                  <a:lnTo>
                    <a:pt x="14874" y="1985"/>
                  </a:lnTo>
                  <a:lnTo>
                    <a:pt x="14885" y="1908"/>
                  </a:lnTo>
                  <a:cubicBezTo>
                    <a:pt x="14953" y="1927"/>
                    <a:pt x="15016" y="1959"/>
                    <a:pt x="15070" y="2003"/>
                  </a:cubicBezTo>
                  <a:cubicBezTo>
                    <a:pt x="15110" y="2035"/>
                    <a:pt x="15145" y="2073"/>
                    <a:pt x="15183" y="2107"/>
                  </a:cubicBezTo>
                  <a:cubicBezTo>
                    <a:pt x="15212" y="2133"/>
                    <a:pt x="15243" y="2158"/>
                    <a:pt x="15276" y="2180"/>
                  </a:cubicBezTo>
                  <a:lnTo>
                    <a:pt x="15366" y="2215"/>
                  </a:lnTo>
                  <a:lnTo>
                    <a:pt x="15412" y="2307"/>
                  </a:lnTo>
                  <a:lnTo>
                    <a:pt x="15544" y="2372"/>
                  </a:lnTo>
                  <a:lnTo>
                    <a:pt x="15614" y="2372"/>
                  </a:lnTo>
                  <a:lnTo>
                    <a:pt x="15786" y="2417"/>
                  </a:lnTo>
                  <a:lnTo>
                    <a:pt x="15929" y="2462"/>
                  </a:lnTo>
                  <a:lnTo>
                    <a:pt x="16039" y="2485"/>
                  </a:lnTo>
                  <a:lnTo>
                    <a:pt x="16158" y="2513"/>
                  </a:lnTo>
                  <a:lnTo>
                    <a:pt x="16265" y="2593"/>
                  </a:lnTo>
                  <a:lnTo>
                    <a:pt x="16270" y="2674"/>
                  </a:lnTo>
                  <a:lnTo>
                    <a:pt x="16270" y="2730"/>
                  </a:lnTo>
                  <a:lnTo>
                    <a:pt x="16377" y="2810"/>
                  </a:lnTo>
                  <a:lnTo>
                    <a:pt x="16484" y="2873"/>
                  </a:lnTo>
                  <a:lnTo>
                    <a:pt x="16539" y="2970"/>
                  </a:lnTo>
                  <a:lnTo>
                    <a:pt x="16585" y="3030"/>
                  </a:lnTo>
                  <a:lnTo>
                    <a:pt x="16562" y="3111"/>
                  </a:lnTo>
                  <a:lnTo>
                    <a:pt x="16532" y="3173"/>
                  </a:lnTo>
                  <a:lnTo>
                    <a:pt x="16498" y="3250"/>
                  </a:lnTo>
                  <a:lnTo>
                    <a:pt x="16409" y="3204"/>
                  </a:lnTo>
                  <a:lnTo>
                    <a:pt x="16356" y="3145"/>
                  </a:lnTo>
                  <a:lnTo>
                    <a:pt x="16252" y="3177"/>
                  </a:lnTo>
                  <a:cubicBezTo>
                    <a:pt x="16293" y="3217"/>
                    <a:pt x="16329" y="3260"/>
                    <a:pt x="16361" y="3307"/>
                  </a:cubicBezTo>
                  <a:cubicBezTo>
                    <a:pt x="16382" y="3339"/>
                    <a:pt x="16401" y="3373"/>
                    <a:pt x="16418" y="3409"/>
                  </a:cubicBezTo>
                  <a:lnTo>
                    <a:pt x="16564" y="3451"/>
                  </a:lnTo>
                  <a:lnTo>
                    <a:pt x="16681" y="3471"/>
                  </a:lnTo>
                  <a:lnTo>
                    <a:pt x="16852" y="3529"/>
                  </a:lnTo>
                  <a:lnTo>
                    <a:pt x="16941" y="3574"/>
                  </a:lnTo>
                  <a:lnTo>
                    <a:pt x="16994" y="3654"/>
                  </a:lnTo>
                  <a:lnTo>
                    <a:pt x="17084" y="3772"/>
                  </a:lnTo>
                  <a:lnTo>
                    <a:pt x="17117" y="3813"/>
                  </a:lnTo>
                  <a:lnTo>
                    <a:pt x="17128" y="3903"/>
                  </a:lnTo>
                  <a:lnTo>
                    <a:pt x="17212" y="3943"/>
                  </a:lnTo>
                  <a:lnTo>
                    <a:pt x="17401" y="4112"/>
                  </a:lnTo>
                  <a:lnTo>
                    <a:pt x="17571" y="4292"/>
                  </a:lnTo>
                  <a:lnTo>
                    <a:pt x="17472" y="4250"/>
                  </a:lnTo>
                  <a:lnTo>
                    <a:pt x="17387" y="4222"/>
                  </a:lnTo>
                  <a:lnTo>
                    <a:pt x="17322" y="4142"/>
                  </a:lnTo>
                  <a:lnTo>
                    <a:pt x="17230" y="4186"/>
                  </a:lnTo>
                  <a:lnTo>
                    <a:pt x="17230" y="4254"/>
                  </a:lnTo>
                  <a:lnTo>
                    <a:pt x="17176" y="4283"/>
                  </a:lnTo>
                  <a:lnTo>
                    <a:pt x="17058" y="4250"/>
                  </a:lnTo>
                  <a:lnTo>
                    <a:pt x="16952" y="4238"/>
                  </a:lnTo>
                  <a:lnTo>
                    <a:pt x="16789" y="4288"/>
                  </a:lnTo>
                  <a:lnTo>
                    <a:pt x="16696" y="4250"/>
                  </a:lnTo>
                  <a:lnTo>
                    <a:pt x="16593" y="4116"/>
                  </a:lnTo>
                  <a:lnTo>
                    <a:pt x="16515" y="4102"/>
                  </a:lnTo>
                  <a:lnTo>
                    <a:pt x="16551" y="4182"/>
                  </a:lnTo>
                  <a:lnTo>
                    <a:pt x="16510" y="4250"/>
                  </a:lnTo>
                  <a:lnTo>
                    <a:pt x="16452" y="4201"/>
                  </a:lnTo>
                  <a:lnTo>
                    <a:pt x="16312" y="4026"/>
                  </a:lnTo>
                  <a:lnTo>
                    <a:pt x="16222" y="4086"/>
                  </a:lnTo>
                  <a:lnTo>
                    <a:pt x="16302" y="4141"/>
                  </a:lnTo>
                  <a:cubicBezTo>
                    <a:pt x="16314" y="4155"/>
                    <a:pt x="16326" y="4169"/>
                    <a:pt x="16337" y="4184"/>
                  </a:cubicBezTo>
                  <a:cubicBezTo>
                    <a:pt x="16349" y="4198"/>
                    <a:pt x="16360" y="4213"/>
                    <a:pt x="16372" y="4228"/>
                  </a:cubicBezTo>
                  <a:lnTo>
                    <a:pt x="16372" y="4296"/>
                  </a:lnTo>
                  <a:lnTo>
                    <a:pt x="16420" y="4320"/>
                  </a:lnTo>
                  <a:lnTo>
                    <a:pt x="16551" y="4430"/>
                  </a:lnTo>
                  <a:lnTo>
                    <a:pt x="16427" y="4418"/>
                  </a:lnTo>
                  <a:lnTo>
                    <a:pt x="16427" y="4498"/>
                  </a:lnTo>
                  <a:lnTo>
                    <a:pt x="16521" y="4581"/>
                  </a:lnTo>
                  <a:lnTo>
                    <a:pt x="16639" y="4667"/>
                  </a:lnTo>
                  <a:lnTo>
                    <a:pt x="16735" y="4683"/>
                  </a:lnTo>
                  <a:cubicBezTo>
                    <a:pt x="16717" y="4664"/>
                    <a:pt x="16699" y="4645"/>
                    <a:pt x="16681" y="4626"/>
                  </a:cubicBezTo>
                  <a:cubicBezTo>
                    <a:pt x="16663" y="4607"/>
                    <a:pt x="16644" y="4588"/>
                    <a:pt x="16626" y="4569"/>
                  </a:cubicBezTo>
                  <a:lnTo>
                    <a:pt x="16781" y="4649"/>
                  </a:lnTo>
                  <a:lnTo>
                    <a:pt x="16853" y="4618"/>
                  </a:lnTo>
                  <a:lnTo>
                    <a:pt x="16941" y="4702"/>
                  </a:lnTo>
                  <a:lnTo>
                    <a:pt x="16941" y="4765"/>
                  </a:lnTo>
                  <a:lnTo>
                    <a:pt x="16988" y="4851"/>
                  </a:lnTo>
                  <a:lnTo>
                    <a:pt x="17056" y="4936"/>
                  </a:lnTo>
                  <a:lnTo>
                    <a:pt x="17127" y="4994"/>
                  </a:lnTo>
                  <a:lnTo>
                    <a:pt x="17158" y="5048"/>
                  </a:lnTo>
                  <a:lnTo>
                    <a:pt x="17215" y="5165"/>
                  </a:lnTo>
                  <a:lnTo>
                    <a:pt x="17320" y="5194"/>
                  </a:lnTo>
                  <a:lnTo>
                    <a:pt x="17372" y="5209"/>
                  </a:lnTo>
                  <a:lnTo>
                    <a:pt x="17437" y="5289"/>
                  </a:lnTo>
                  <a:lnTo>
                    <a:pt x="17507" y="5364"/>
                  </a:lnTo>
                  <a:lnTo>
                    <a:pt x="17597" y="5392"/>
                  </a:lnTo>
                  <a:lnTo>
                    <a:pt x="17628" y="5325"/>
                  </a:lnTo>
                  <a:lnTo>
                    <a:pt x="17615" y="5239"/>
                  </a:lnTo>
                  <a:lnTo>
                    <a:pt x="17599" y="5171"/>
                  </a:lnTo>
                  <a:lnTo>
                    <a:pt x="17556" y="5087"/>
                  </a:lnTo>
                  <a:lnTo>
                    <a:pt x="17505" y="5010"/>
                  </a:lnTo>
                  <a:lnTo>
                    <a:pt x="17409" y="4885"/>
                  </a:lnTo>
                  <a:lnTo>
                    <a:pt x="17302" y="4785"/>
                  </a:lnTo>
                  <a:lnTo>
                    <a:pt x="17109" y="4700"/>
                  </a:lnTo>
                  <a:lnTo>
                    <a:pt x="17030" y="4629"/>
                  </a:lnTo>
                  <a:lnTo>
                    <a:pt x="17106" y="4621"/>
                  </a:lnTo>
                  <a:lnTo>
                    <a:pt x="17027" y="4519"/>
                  </a:lnTo>
                  <a:cubicBezTo>
                    <a:pt x="17045" y="4521"/>
                    <a:pt x="17064" y="4523"/>
                    <a:pt x="17083" y="4524"/>
                  </a:cubicBezTo>
                  <a:cubicBezTo>
                    <a:pt x="17101" y="4526"/>
                    <a:pt x="17120" y="4528"/>
                    <a:pt x="17138" y="4530"/>
                  </a:cubicBezTo>
                  <a:lnTo>
                    <a:pt x="17244" y="4631"/>
                  </a:lnTo>
                  <a:lnTo>
                    <a:pt x="17354" y="4700"/>
                  </a:lnTo>
                  <a:lnTo>
                    <a:pt x="17437" y="4752"/>
                  </a:lnTo>
                  <a:lnTo>
                    <a:pt x="17464" y="4810"/>
                  </a:lnTo>
                  <a:lnTo>
                    <a:pt x="17575" y="4845"/>
                  </a:lnTo>
                  <a:cubicBezTo>
                    <a:pt x="17580" y="4850"/>
                    <a:pt x="17585" y="4855"/>
                    <a:pt x="17590" y="4859"/>
                  </a:cubicBezTo>
                  <a:cubicBezTo>
                    <a:pt x="17594" y="4864"/>
                    <a:pt x="17599" y="4869"/>
                    <a:pt x="17604" y="4873"/>
                  </a:cubicBezTo>
                  <a:cubicBezTo>
                    <a:pt x="17609" y="4878"/>
                    <a:pt x="17614" y="4883"/>
                    <a:pt x="17619" y="4887"/>
                  </a:cubicBezTo>
                  <a:cubicBezTo>
                    <a:pt x="17624" y="4892"/>
                    <a:pt x="17629" y="4897"/>
                    <a:pt x="17633" y="4901"/>
                  </a:cubicBezTo>
                  <a:lnTo>
                    <a:pt x="17674" y="4956"/>
                  </a:lnTo>
                  <a:lnTo>
                    <a:pt x="17820" y="5100"/>
                  </a:lnTo>
                  <a:lnTo>
                    <a:pt x="17838" y="5027"/>
                  </a:lnTo>
                  <a:lnTo>
                    <a:pt x="17761" y="4888"/>
                  </a:lnTo>
                  <a:lnTo>
                    <a:pt x="17710" y="4737"/>
                  </a:lnTo>
                  <a:lnTo>
                    <a:pt x="17675" y="4606"/>
                  </a:lnTo>
                  <a:lnTo>
                    <a:pt x="17657" y="4532"/>
                  </a:lnTo>
                  <a:lnTo>
                    <a:pt x="17603" y="4436"/>
                  </a:lnTo>
                  <a:lnTo>
                    <a:pt x="17568" y="4351"/>
                  </a:lnTo>
                  <a:lnTo>
                    <a:pt x="17657" y="4408"/>
                  </a:lnTo>
                  <a:lnTo>
                    <a:pt x="17711" y="4512"/>
                  </a:lnTo>
                  <a:lnTo>
                    <a:pt x="17789" y="4638"/>
                  </a:lnTo>
                  <a:lnTo>
                    <a:pt x="17788" y="4710"/>
                  </a:lnTo>
                  <a:lnTo>
                    <a:pt x="17845" y="4768"/>
                  </a:lnTo>
                  <a:lnTo>
                    <a:pt x="17949" y="4814"/>
                  </a:lnTo>
                  <a:lnTo>
                    <a:pt x="17983" y="4859"/>
                  </a:lnTo>
                  <a:lnTo>
                    <a:pt x="18023" y="4972"/>
                  </a:lnTo>
                  <a:lnTo>
                    <a:pt x="18053" y="5075"/>
                  </a:lnTo>
                  <a:lnTo>
                    <a:pt x="18095" y="5155"/>
                  </a:lnTo>
                  <a:lnTo>
                    <a:pt x="18181" y="5150"/>
                  </a:lnTo>
                  <a:lnTo>
                    <a:pt x="18222" y="5030"/>
                  </a:lnTo>
                  <a:lnTo>
                    <a:pt x="18279" y="5012"/>
                  </a:lnTo>
                  <a:lnTo>
                    <a:pt x="18369" y="5012"/>
                  </a:lnTo>
                  <a:lnTo>
                    <a:pt x="18461" y="5040"/>
                  </a:lnTo>
                  <a:lnTo>
                    <a:pt x="18595" y="5199"/>
                  </a:lnTo>
                  <a:lnTo>
                    <a:pt x="18720" y="5308"/>
                  </a:lnTo>
                  <a:lnTo>
                    <a:pt x="18773" y="5439"/>
                  </a:lnTo>
                  <a:lnTo>
                    <a:pt x="18774" y="5667"/>
                  </a:lnTo>
                  <a:lnTo>
                    <a:pt x="18739" y="5855"/>
                  </a:lnTo>
                  <a:lnTo>
                    <a:pt x="18739" y="5958"/>
                  </a:lnTo>
                  <a:lnTo>
                    <a:pt x="18787" y="6061"/>
                  </a:lnTo>
                  <a:lnTo>
                    <a:pt x="18849" y="6162"/>
                  </a:lnTo>
                  <a:lnTo>
                    <a:pt x="18966" y="6208"/>
                  </a:lnTo>
                  <a:cubicBezTo>
                    <a:pt x="18998" y="6228"/>
                    <a:pt x="19028" y="6250"/>
                    <a:pt x="19056" y="6275"/>
                  </a:cubicBezTo>
                  <a:cubicBezTo>
                    <a:pt x="19081" y="6296"/>
                    <a:pt x="19106" y="6321"/>
                    <a:pt x="19127" y="6345"/>
                  </a:cubicBezTo>
                  <a:cubicBezTo>
                    <a:pt x="19144" y="6362"/>
                    <a:pt x="19160" y="6379"/>
                    <a:pt x="19177" y="6397"/>
                  </a:cubicBezTo>
                  <a:cubicBezTo>
                    <a:pt x="19193" y="6414"/>
                    <a:pt x="19209" y="6432"/>
                    <a:pt x="19225" y="6450"/>
                  </a:cubicBezTo>
                  <a:cubicBezTo>
                    <a:pt x="19237" y="6464"/>
                    <a:pt x="19248" y="6478"/>
                    <a:pt x="19260" y="6492"/>
                  </a:cubicBezTo>
                  <a:cubicBezTo>
                    <a:pt x="19271" y="6506"/>
                    <a:pt x="19283" y="6520"/>
                    <a:pt x="19294" y="6534"/>
                  </a:cubicBezTo>
                  <a:cubicBezTo>
                    <a:pt x="19309" y="6573"/>
                    <a:pt x="19335" y="6607"/>
                    <a:pt x="19369" y="6632"/>
                  </a:cubicBezTo>
                  <a:cubicBezTo>
                    <a:pt x="19389" y="6647"/>
                    <a:pt x="19412" y="6658"/>
                    <a:pt x="19436" y="6665"/>
                  </a:cubicBezTo>
                  <a:lnTo>
                    <a:pt x="19497" y="6660"/>
                  </a:lnTo>
                  <a:lnTo>
                    <a:pt x="19572" y="6763"/>
                  </a:lnTo>
                  <a:cubicBezTo>
                    <a:pt x="19574" y="6756"/>
                    <a:pt x="19575" y="6750"/>
                    <a:pt x="19576" y="6743"/>
                  </a:cubicBezTo>
                  <a:cubicBezTo>
                    <a:pt x="19576" y="6736"/>
                    <a:pt x="19577" y="6730"/>
                    <a:pt x="19578" y="6723"/>
                  </a:cubicBezTo>
                  <a:cubicBezTo>
                    <a:pt x="19579" y="6716"/>
                    <a:pt x="19579" y="6710"/>
                    <a:pt x="19580" y="6703"/>
                  </a:cubicBezTo>
                  <a:cubicBezTo>
                    <a:pt x="19581" y="6697"/>
                    <a:pt x="19581" y="6690"/>
                    <a:pt x="19582" y="6684"/>
                  </a:cubicBezTo>
                  <a:lnTo>
                    <a:pt x="19611" y="6526"/>
                  </a:lnTo>
                  <a:lnTo>
                    <a:pt x="19689" y="6564"/>
                  </a:lnTo>
                  <a:lnTo>
                    <a:pt x="19681" y="6421"/>
                  </a:lnTo>
                  <a:lnTo>
                    <a:pt x="19648" y="6317"/>
                  </a:lnTo>
                  <a:lnTo>
                    <a:pt x="19618" y="6222"/>
                  </a:lnTo>
                  <a:lnTo>
                    <a:pt x="19600" y="6117"/>
                  </a:lnTo>
                  <a:lnTo>
                    <a:pt x="19570" y="6056"/>
                  </a:lnTo>
                  <a:lnTo>
                    <a:pt x="19559" y="5977"/>
                  </a:lnTo>
                  <a:lnTo>
                    <a:pt x="19475" y="5869"/>
                  </a:lnTo>
                  <a:lnTo>
                    <a:pt x="19380" y="5754"/>
                  </a:lnTo>
                  <a:lnTo>
                    <a:pt x="19321" y="5638"/>
                  </a:lnTo>
                  <a:lnTo>
                    <a:pt x="19261" y="5500"/>
                  </a:lnTo>
                  <a:lnTo>
                    <a:pt x="19168" y="5500"/>
                  </a:lnTo>
                  <a:lnTo>
                    <a:pt x="19084" y="5372"/>
                  </a:lnTo>
                  <a:lnTo>
                    <a:pt x="19022" y="5261"/>
                  </a:lnTo>
                  <a:lnTo>
                    <a:pt x="19098" y="5227"/>
                  </a:lnTo>
                  <a:lnTo>
                    <a:pt x="19102" y="5112"/>
                  </a:lnTo>
                  <a:lnTo>
                    <a:pt x="19108" y="4987"/>
                  </a:lnTo>
                  <a:lnTo>
                    <a:pt x="19009" y="4923"/>
                  </a:lnTo>
                  <a:lnTo>
                    <a:pt x="19051" y="5066"/>
                  </a:lnTo>
                  <a:lnTo>
                    <a:pt x="19022" y="5187"/>
                  </a:lnTo>
                  <a:lnTo>
                    <a:pt x="18933" y="5110"/>
                  </a:lnTo>
                  <a:lnTo>
                    <a:pt x="18877" y="4935"/>
                  </a:lnTo>
                  <a:lnTo>
                    <a:pt x="18788" y="4842"/>
                  </a:lnTo>
                  <a:lnTo>
                    <a:pt x="18710" y="4769"/>
                  </a:lnTo>
                  <a:lnTo>
                    <a:pt x="18604" y="4693"/>
                  </a:lnTo>
                  <a:lnTo>
                    <a:pt x="18586" y="4540"/>
                  </a:lnTo>
                  <a:lnTo>
                    <a:pt x="18511" y="4430"/>
                  </a:lnTo>
                  <a:lnTo>
                    <a:pt x="18411" y="4305"/>
                  </a:lnTo>
                  <a:lnTo>
                    <a:pt x="18289" y="4146"/>
                  </a:lnTo>
                  <a:lnTo>
                    <a:pt x="18194" y="4030"/>
                  </a:lnTo>
                  <a:lnTo>
                    <a:pt x="18343" y="4009"/>
                  </a:lnTo>
                  <a:cubicBezTo>
                    <a:pt x="18379" y="4046"/>
                    <a:pt x="18413" y="4085"/>
                    <a:pt x="18443" y="4128"/>
                  </a:cubicBezTo>
                  <a:cubicBezTo>
                    <a:pt x="18474" y="4171"/>
                    <a:pt x="18501" y="4216"/>
                    <a:pt x="18524" y="4264"/>
                  </a:cubicBezTo>
                  <a:lnTo>
                    <a:pt x="18589" y="4304"/>
                  </a:lnTo>
                  <a:cubicBezTo>
                    <a:pt x="18595" y="4362"/>
                    <a:pt x="18637" y="4411"/>
                    <a:pt x="18695" y="4430"/>
                  </a:cubicBezTo>
                  <a:cubicBezTo>
                    <a:pt x="18736" y="4443"/>
                    <a:pt x="18781" y="4439"/>
                    <a:pt x="18819" y="4419"/>
                  </a:cubicBezTo>
                  <a:lnTo>
                    <a:pt x="18956" y="4618"/>
                  </a:lnTo>
                  <a:lnTo>
                    <a:pt x="19177" y="4905"/>
                  </a:lnTo>
                  <a:lnTo>
                    <a:pt x="19401" y="5199"/>
                  </a:lnTo>
                  <a:lnTo>
                    <a:pt x="19575" y="5603"/>
                  </a:lnTo>
                  <a:lnTo>
                    <a:pt x="19705" y="6087"/>
                  </a:lnTo>
                  <a:lnTo>
                    <a:pt x="19759" y="6415"/>
                  </a:lnTo>
                  <a:lnTo>
                    <a:pt x="19741" y="6540"/>
                  </a:lnTo>
                  <a:lnTo>
                    <a:pt x="19867" y="6764"/>
                  </a:lnTo>
                  <a:lnTo>
                    <a:pt x="20008" y="7029"/>
                  </a:lnTo>
                  <a:lnTo>
                    <a:pt x="20043" y="7114"/>
                  </a:lnTo>
                  <a:lnTo>
                    <a:pt x="20070" y="7237"/>
                  </a:lnTo>
                  <a:lnTo>
                    <a:pt x="20101" y="7402"/>
                  </a:lnTo>
                  <a:lnTo>
                    <a:pt x="20239" y="7634"/>
                  </a:lnTo>
                  <a:lnTo>
                    <a:pt x="20383" y="7756"/>
                  </a:lnTo>
                  <a:lnTo>
                    <a:pt x="20470" y="7999"/>
                  </a:lnTo>
                  <a:lnTo>
                    <a:pt x="20529" y="8190"/>
                  </a:lnTo>
                  <a:lnTo>
                    <a:pt x="20517" y="8317"/>
                  </a:lnTo>
                  <a:lnTo>
                    <a:pt x="20556" y="8429"/>
                  </a:lnTo>
                  <a:lnTo>
                    <a:pt x="20589" y="8586"/>
                  </a:lnTo>
                  <a:lnTo>
                    <a:pt x="20663" y="8838"/>
                  </a:lnTo>
                  <a:lnTo>
                    <a:pt x="20838" y="9251"/>
                  </a:lnTo>
                  <a:lnTo>
                    <a:pt x="20891" y="9461"/>
                  </a:lnTo>
                  <a:cubicBezTo>
                    <a:pt x="20895" y="9489"/>
                    <a:pt x="20898" y="9517"/>
                    <a:pt x="20899" y="9545"/>
                  </a:cubicBezTo>
                  <a:cubicBezTo>
                    <a:pt x="20901" y="9573"/>
                    <a:pt x="20902" y="9601"/>
                    <a:pt x="20902" y="9629"/>
                  </a:cubicBezTo>
                  <a:cubicBezTo>
                    <a:pt x="20903" y="9649"/>
                    <a:pt x="20902" y="9668"/>
                    <a:pt x="20904" y="9688"/>
                  </a:cubicBezTo>
                  <a:cubicBezTo>
                    <a:pt x="20905" y="9707"/>
                    <a:pt x="20906" y="9726"/>
                    <a:pt x="20909" y="9746"/>
                  </a:cubicBezTo>
                  <a:cubicBezTo>
                    <a:pt x="20913" y="9766"/>
                    <a:pt x="20918" y="9785"/>
                    <a:pt x="20926" y="9804"/>
                  </a:cubicBezTo>
                  <a:cubicBezTo>
                    <a:pt x="20933" y="9823"/>
                    <a:pt x="20943" y="9841"/>
                    <a:pt x="20954" y="9858"/>
                  </a:cubicBezTo>
                  <a:lnTo>
                    <a:pt x="21077" y="9917"/>
                  </a:lnTo>
                  <a:lnTo>
                    <a:pt x="21114" y="9969"/>
                  </a:lnTo>
                  <a:lnTo>
                    <a:pt x="21179" y="10100"/>
                  </a:lnTo>
                  <a:lnTo>
                    <a:pt x="21232" y="10177"/>
                  </a:lnTo>
                  <a:lnTo>
                    <a:pt x="21383" y="10257"/>
                  </a:lnTo>
                  <a:lnTo>
                    <a:pt x="21600" y="10337"/>
                  </a:lnTo>
                  <a:cubicBezTo>
                    <a:pt x="21560" y="9854"/>
                    <a:pt x="21486" y="9373"/>
                    <a:pt x="21377" y="8899"/>
                  </a:cubicBezTo>
                  <a:cubicBezTo>
                    <a:pt x="21256" y="8371"/>
                    <a:pt x="21093" y="7851"/>
                    <a:pt x="20889" y="7347"/>
                  </a:cubicBezTo>
                  <a:cubicBezTo>
                    <a:pt x="20669" y="6791"/>
                    <a:pt x="20403" y="6253"/>
                    <a:pt x="20096" y="5737"/>
                  </a:cubicBezTo>
                  <a:cubicBezTo>
                    <a:pt x="19772" y="5191"/>
                    <a:pt x="19402" y="4671"/>
                    <a:pt x="18988" y="4184"/>
                  </a:cubicBezTo>
                  <a:cubicBezTo>
                    <a:pt x="18566" y="3686"/>
                    <a:pt x="18099" y="3224"/>
                    <a:pt x="17594" y="2802"/>
                  </a:cubicBezTo>
                  <a:cubicBezTo>
                    <a:pt x="17098" y="2388"/>
                    <a:pt x="16566" y="2013"/>
                    <a:pt x="16004" y="1684"/>
                  </a:cubicBezTo>
                  <a:cubicBezTo>
                    <a:pt x="15707" y="1500"/>
                    <a:pt x="15398" y="1333"/>
                    <a:pt x="15081" y="1183"/>
                  </a:cubicBezTo>
                  <a:cubicBezTo>
                    <a:pt x="14738" y="1020"/>
                    <a:pt x="14385" y="878"/>
                    <a:pt x="14027" y="749"/>
                  </a:cubicBezTo>
                  <a:cubicBezTo>
                    <a:pt x="13699" y="630"/>
                    <a:pt x="13366" y="522"/>
                    <a:pt x="13028" y="429"/>
                  </a:cubicBezTo>
                  <a:cubicBezTo>
                    <a:pt x="12665" y="328"/>
                    <a:pt x="12297" y="246"/>
                    <a:pt x="11925" y="181"/>
                  </a:cubicBezTo>
                  <a:cubicBezTo>
                    <a:pt x="10989" y="17"/>
                    <a:pt x="10035" y="-35"/>
                    <a:pt x="9086" y="23"/>
                  </a:cubicBezTo>
                  <a:close/>
                  <a:moveTo>
                    <a:pt x="10080" y="1329"/>
                  </a:moveTo>
                  <a:lnTo>
                    <a:pt x="10051" y="1416"/>
                  </a:lnTo>
                  <a:lnTo>
                    <a:pt x="10118" y="1495"/>
                  </a:lnTo>
                  <a:lnTo>
                    <a:pt x="10154" y="1408"/>
                  </a:lnTo>
                  <a:lnTo>
                    <a:pt x="10080" y="1329"/>
                  </a:lnTo>
                  <a:close/>
                  <a:moveTo>
                    <a:pt x="9269" y="1695"/>
                  </a:moveTo>
                  <a:lnTo>
                    <a:pt x="9225" y="1735"/>
                  </a:lnTo>
                  <a:lnTo>
                    <a:pt x="9080" y="1777"/>
                  </a:lnTo>
                  <a:lnTo>
                    <a:pt x="9089" y="1840"/>
                  </a:lnTo>
                  <a:lnTo>
                    <a:pt x="9157" y="1892"/>
                  </a:lnTo>
                  <a:lnTo>
                    <a:pt x="9274" y="1892"/>
                  </a:lnTo>
                  <a:lnTo>
                    <a:pt x="9338" y="1837"/>
                  </a:lnTo>
                  <a:lnTo>
                    <a:pt x="9439" y="1925"/>
                  </a:lnTo>
                  <a:lnTo>
                    <a:pt x="9492" y="1971"/>
                  </a:lnTo>
                  <a:lnTo>
                    <a:pt x="9534" y="2021"/>
                  </a:lnTo>
                  <a:lnTo>
                    <a:pt x="9610" y="2056"/>
                  </a:lnTo>
                  <a:lnTo>
                    <a:pt x="9694" y="2024"/>
                  </a:lnTo>
                  <a:lnTo>
                    <a:pt x="9688" y="1940"/>
                  </a:lnTo>
                  <a:lnTo>
                    <a:pt x="9773" y="1902"/>
                  </a:lnTo>
                  <a:lnTo>
                    <a:pt x="9749" y="1813"/>
                  </a:lnTo>
                  <a:lnTo>
                    <a:pt x="9669" y="1796"/>
                  </a:lnTo>
                  <a:lnTo>
                    <a:pt x="9609" y="1840"/>
                  </a:lnTo>
                  <a:lnTo>
                    <a:pt x="9518" y="1786"/>
                  </a:lnTo>
                  <a:lnTo>
                    <a:pt x="9453" y="1749"/>
                  </a:lnTo>
                  <a:lnTo>
                    <a:pt x="9386" y="1785"/>
                  </a:lnTo>
                  <a:lnTo>
                    <a:pt x="9357" y="1710"/>
                  </a:lnTo>
                  <a:lnTo>
                    <a:pt x="9269" y="1695"/>
                  </a:lnTo>
                  <a:close/>
                  <a:moveTo>
                    <a:pt x="10353" y="1786"/>
                  </a:moveTo>
                  <a:lnTo>
                    <a:pt x="10270" y="1833"/>
                  </a:lnTo>
                  <a:lnTo>
                    <a:pt x="10314" y="1921"/>
                  </a:lnTo>
                  <a:lnTo>
                    <a:pt x="10373" y="1884"/>
                  </a:lnTo>
                  <a:lnTo>
                    <a:pt x="10353" y="1786"/>
                  </a:lnTo>
                  <a:close/>
                  <a:moveTo>
                    <a:pt x="10982" y="1967"/>
                  </a:moveTo>
                  <a:lnTo>
                    <a:pt x="10882" y="1989"/>
                  </a:lnTo>
                  <a:lnTo>
                    <a:pt x="10800" y="2045"/>
                  </a:lnTo>
                  <a:lnTo>
                    <a:pt x="10743" y="1980"/>
                  </a:lnTo>
                  <a:lnTo>
                    <a:pt x="10656" y="2008"/>
                  </a:lnTo>
                  <a:lnTo>
                    <a:pt x="10619" y="2104"/>
                  </a:lnTo>
                  <a:lnTo>
                    <a:pt x="10783" y="2104"/>
                  </a:lnTo>
                  <a:lnTo>
                    <a:pt x="10763" y="2164"/>
                  </a:lnTo>
                  <a:lnTo>
                    <a:pt x="10762" y="2223"/>
                  </a:lnTo>
                  <a:lnTo>
                    <a:pt x="10851" y="2190"/>
                  </a:lnTo>
                  <a:lnTo>
                    <a:pt x="10929" y="2186"/>
                  </a:lnTo>
                  <a:lnTo>
                    <a:pt x="10968" y="2138"/>
                  </a:lnTo>
                  <a:lnTo>
                    <a:pt x="11051" y="2138"/>
                  </a:lnTo>
                  <a:lnTo>
                    <a:pt x="11050" y="2196"/>
                  </a:lnTo>
                  <a:lnTo>
                    <a:pt x="11133" y="2202"/>
                  </a:lnTo>
                  <a:lnTo>
                    <a:pt x="11213" y="2235"/>
                  </a:lnTo>
                  <a:lnTo>
                    <a:pt x="11318" y="2227"/>
                  </a:lnTo>
                  <a:lnTo>
                    <a:pt x="11279" y="2172"/>
                  </a:lnTo>
                  <a:lnTo>
                    <a:pt x="11318" y="2112"/>
                  </a:lnTo>
                  <a:lnTo>
                    <a:pt x="11278" y="2056"/>
                  </a:lnTo>
                  <a:lnTo>
                    <a:pt x="11202" y="2048"/>
                  </a:lnTo>
                  <a:lnTo>
                    <a:pt x="11104" y="2053"/>
                  </a:lnTo>
                  <a:lnTo>
                    <a:pt x="11029" y="2003"/>
                  </a:lnTo>
                  <a:lnTo>
                    <a:pt x="10982" y="1967"/>
                  </a:lnTo>
                  <a:close/>
                  <a:moveTo>
                    <a:pt x="10196" y="1971"/>
                  </a:moveTo>
                  <a:lnTo>
                    <a:pt x="10143" y="2007"/>
                  </a:lnTo>
                  <a:lnTo>
                    <a:pt x="10207" y="2078"/>
                  </a:lnTo>
                  <a:lnTo>
                    <a:pt x="10261" y="2007"/>
                  </a:lnTo>
                  <a:lnTo>
                    <a:pt x="10196" y="1971"/>
                  </a:lnTo>
                  <a:close/>
                  <a:moveTo>
                    <a:pt x="7559" y="2194"/>
                  </a:moveTo>
                  <a:lnTo>
                    <a:pt x="7397" y="2195"/>
                  </a:lnTo>
                  <a:lnTo>
                    <a:pt x="7264" y="2215"/>
                  </a:lnTo>
                  <a:lnTo>
                    <a:pt x="7290" y="2301"/>
                  </a:lnTo>
                  <a:lnTo>
                    <a:pt x="7234" y="2346"/>
                  </a:lnTo>
                  <a:lnTo>
                    <a:pt x="7205" y="2424"/>
                  </a:lnTo>
                  <a:lnTo>
                    <a:pt x="7292" y="2462"/>
                  </a:lnTo>
                  <a:lnTo>
                    <a:pt x="7396" y="2405"/>
                  </a:lnTo>
                  <a:lnTo>
                    <a:pt x="7499" y="2364"/>
                  </a:lnTo>
                  <a:lnTo>
                    <a:pt x="7582" y="2293"/>
                  </a:lnTo>
                  <a:lnTo>
                    <a:pt x="7559" y="2194"/>
                  </a:lnTo>
                  <a:close/>
                  <a:moveTo>
                    <a:pt x="7052" y="2215"/>
                  </a:moveTo>
                  <a:lnTo>
                    <a:pt x="7002" y="2269"/>
                  </a:lnTo>
                  <a:lnTo>
                    <a:pt x="6933" y="2322"/>
                  </a:lnTo>
                  <a:lnTo>
                    <a:pt x="6953" y="2388"/>
                  </a:lnTo>
                  <a:lnTo>
                    <a:pt x="7052" y="2369"/>
                  </a:lnTo>
                  <a:lnTo>
                    <a:pt x="7147" y="2341"/>
                  </a:lnTo>
                  <a:lnTo>
                    <a:pt x="7207" y="2266"/>
                  </a:lnTo>
                  <a:lnTo>
                    <a:pt x="7118" y="2255"/>
                  </a:lnTo>
                  <a:lnTo>
                    <a:pt x="7052" y="2215"/>
                  </a:lnTo>
                  <a:close/>
                  <a:moveTo>
                    <a:pt x="12312" y="2414"/>
                  </a:moveTo>
                  <a:lnTo>
                    <a:pt x="12236" y="2466"/>
                  </a:lnTo>
                  <a:lnTo>
                    <a:pt x="12213" y="2557"/>
                  </a:lnTo>
                  <a:lnTo>
                    <a:pt x="12167" y="2611"/>
                  </a:lnTo>
                  <a:lnTo>
                    <a:pt x="12100" y="2551"/>
                  </a:lnTo>
                  <a:lnTo>
                    <a:pt x="11989" y="2494"/>
                  </a:lnTo>
                  <a:lnTo>
                    <a:pt x="11889" y="2477"/>
                  </a:lnTo>
                  <a:lnTo>
                    <a:pt x="11776" y="2536"/>
                  </a:lnTo>
                  <a:lnTo>
                    <a:pt x="11784" y="2600"/>
                  </a:lnTo>
                  <a:lnTo>
                    <a:pt x="11848" y="2617"/>
                  </a:lnTo>
                  <a:lnTo>
                    <a:pt x="11829" y="2668"/>
                  </a:lnTo>
                  <a:lnTo>
                    <a:pt x="11834" y="2724"/>
                  </a:lnTo>
                  <a:lnTo>
                    <a:pt x="11971" y="2707"/>
                  </a:lnTo>
                  <a:lnTo>
                    <a:pt x="12018" y="2763"/>
                  </a:lnTo>
                  <a:lnTo>
                    <a:pt x="12110" y="2782"/>
                  </a:lnTo>
                  <a:lnTo>
                    <a:pt x="12143" y="2891"/>
                  </a:lnTo>
                  <a:lnTo>
                    <a:pt x="12246" y="2891"/>
                  </a:lnTo>
                  <a:lnTo>
                    <a:pt x="12323" y="2869"/>
                  </a:lnTo>
                  <a:lnTo>
                    <a:pt x="12462" y="2831"/>
                  </a:lnTo>
                  <a:lnTo>
                    <a:pt x="12421" y="2762"/>
                  </a:lnTo>
                  <a:lnTo>
                    <a:pt x="12541" y="2746"/>
                  </a:lnTo>
                  <a:lnTo>
                    <a:pt x="12618" y="2710"/>
                  </a:lnTo>
                  <a:lnTo>
                    <a:pt x="12688" y="2678"/>
                  </a:lnTo>
                  <a:lnTo>
                    <a:pt x="12769" y="2627"/>
                  </a:lnTo>
                  <a:lnTo>
                    <a:pt x="12711" y="2581"/>
                  </a:lnTo>
                  <a:lnTo>
                    <a:pt x="12567" y="2616"/>
                  </a:lnTo>
                  <a:lnTo>
                    <a:pt x="12421" y="2644"/>
                  </a:lnTo>
                  <a:lnTo>
                    <a:pt x="12342" y="2593"/>
                  </a:lnTo>
                  <a:lnTo>
                    <a:pt x="12458" y="2565"/>
                  </a:lnTo>
                  <a:lnTo>
                    <a:pt x="12406" y="2516"/>
                  </a:lnTo>
                  <a:lnTo>
                    <a:pt x="12545" y="2496"/>
                  </a:lnTo>
                  <a:lnTo>
                    <a:pt x="12465" y="2416"/>
                  </a:lnTo>
                  <a:lnTo>
                    <a:pt x="12312" y="2414"/>
                  </a:lnTo>
                  <a:close/>
                  <a:moveTo>
                    <a:pt x="7251" y="2501"/>
                  </a:moveTo>
                  <a:lnTo>
                    <a:pt x="7152" y="2503"/>
                  </a:lnTo>
                  <a:lnTo>
                    <a:pt x="7068" y="2525"/>
                  </a:lnTo>
                  <a:lnTo>
                    <a:pt x="7019" y="2560"/>
                  </a:lnTo>
                  <a:lnTo>
                    <a:pt x="7037" y="2616"/>
                  </a:lnTo>
                  <a:lnTo>
                    <a:pt x="7097" y="2633"/>
                  </a:lnTo>
                  <a:lnTo>
                    <a:pt x="7201" y="2583"/>
                  </a:lnTo>
                  <a:lnTo>
                    <a:pt x="7289" y="2544"/>
                  </a:lnTo>
                  <a:lnTo>
                    <a:pt x="7251" y="2501"/>
                  </a:lnTo>
                  <a:close/>
                  <a:moveTo>
                    <a:pt x="15754" y="2532"/>
                  </a:moveTo>
                  <a:lnTo>
                    <a:pt x="15785" y="2597"/>
                  </a:lnTo>
                  <a:lnTo>
                    <a:pt x="15888" y="2668"/>
                  </a:lnTo>
                  <a:lnTo>
                    <a:pt x="16007" y="2659"/>
                  </a:lnTo>
                  <a:lnTo>
                    <a:pt x="15921" y="2575"/>
                  </a:lnTo>
                  <a:lnTo>
                    <a:pt x="15842" y="2544"/>
                  </a:lnTo>
                  <a:lnTo>
                    <a:pt x="15754" y="2532"/>
                  </a:lnTo>
                  <a:close/>
                  <a:moveTo>
                    <a:pt x="11880" y="3387"/>
                  </a:moveTo>
                  <a:lnTo>
                    <a:pt x="11793" y="3394"/>
                  </a:lnTo>
                  <a:lnTo>
                    <a:pt x="11780" y="3505"/>
                  </a:lnTo>
                  <a:lnTo>
                    <a:pt x="11751" y="3577"/>
                  </a:lnTo>
                  <a:lnTo>
                    <a:pt x="11601" y="3554"/>
                  </a:lnTo>
                  <a:lnTo>
                    <a:pt x="11499" y="3544"/>
                  </a:lnTo>
                  <a:lnTo>
                    <a:pt x="11470" y="3606"/>
                  </a:lnTo>
                  <a:lnTo>
                    <a:pt x="11391" y="3606"/>
                  </a:lnTo>
                  <a:lnTo>
                    <a:pt x="11266" y="3681"/>
                  </a:lnTo>
                  <a:lnTo>
                    <a:pt x="11229" y="3752"/>
                  </a:lnTo>
                  <a:lnTo>
                    <a:pt x="11193" y="3831"/>
                  </a:lnTo>
                  <a:lnTo>
                    <a:pt x="11206" y="3915"/>
                  </a:lnTo>
                  <a:lnTo>
                    <a:pt x="11277" y="3959"/>
                  </a:lnTo>
                  <a:lnTo>
                    <a:pt x="11242" y="4054"/>
                  </a:lnTo>
                  <a:lnTo>
                    <a:pt x="11175" y="4051"/>
                  </a:lnTo>
                  <a:lnTo>
                    <a:pt x="11153" y="4109"/>
                  </a:lnTo>
                  <a:lnTo>
                    <a:pt x="11119" y="4190"/>
                  </a:lnTo>
                  <a:lnTo>
                    <a:pt x="11138" y="4284"/>
                  </a:lnTo>
                  <a:lnTo>
                    <a:pt x="11101" y="4347"/>
                  </a:lnTo>
                  <a:lnTo>
                    <a:pt x="11062" y="4237"/>
                  </a:lnTo>
                  <a:lnTo>
                    <a:pt x="11062" y="4180"/>
                  </a:lnTo>
                  <a:lnTo>
                    <a:pt x="10968" y="4124"/>
                  </a:lnTo>
                  <a:lnTo>
                    <a:pt x="10720" y="4128"/>
                  </a:lnTo>
                  <a:lnTo>
                    <a:pt x="10599" y="4142"/>
                  </a:lnTo>
                  <a:lnTo>
                    <a:pt x="10487" y="4245"/>
                  </a:lnTo>
                  <a:lnTo>
                    <a:pt x="10478" y="4325"/>
                  </a:lnTo>
                  <a:lnTo>
                    <a:pt x="10389" y="4327"/>
                  </a:lnTo>
                  <a:lnTo>
                    <a:pt x="10238" y="4458"/>
                  </a:lnTo>
                  <a:lnTo>
                    <a:pt x="10156" y="4530"/>
                  </a:lnTo>
                  <a:lnTo>
                    <a:pt x="10092" y="4654"/>
                  </a:lnTo>
                  <a:lnTo>
                    <a:pt x="10092" y="4776"/>
                  </a:lnTo>
                  <a:lnTo>
                    <a:pt x="10115" y="4905"/>
                  </a:lnTo>
                  <a:lnTo>
                    <a:pt x="10171" y="4932"/>
                  </a:lnTo>
                  <a:lnTo>
                    <a:pt x="10204" y="5014"/>
                  </a:lnTo>
                  <a:lnTo>
                    <a:pt x="10250" y="5062"/>
                  </a:lnTo>
                  <a:lnTo>
                    <a:pt x="10302" y="5111"/>
                  </a:lnTo>
                  <a:lnTo>
                    <a:pt x="10406" y="5122"/>
                  </a:lnTo>
                  <a:lnTo>
                    <a:pt x="10463" y="5104"/>
                  </a:lnTo>
                  <a:lnTo>
                    <a:pt x="10544" y="5107"/>
                  </a:lnTo>
                  <a:lnTo>
                    <a:pt x="10496" y="5197"/>
                  </a:lnTo>
                  <a:lnTo>
                    <a:pt x="10402" y="5316"/>
                  </a:lnTo>
                  <a:lnTo>
                    <a:pt x="10296" y="5338"/>
                  </a:lnTo>
                  <a:lnTo>
                    <a:pt x="10158" y="5298"/>
                  </a:lnTo>
                  <a:lnTo>
                    <a:pt x="10272" y="5229"/>
                  </a:lnTo>
                  <a:lnTo>
                    <a:pt x="10238" y="5150"/>
                  </a:lnTo>
                  <a:lnTo>
                    <a:pt x="10158" y="5054"/>
                  </a:lnTo>
                  <a:lnTo>
                    <a:pt x="10028" y="4980"/>
                  </a:lnTo>
                  <a:lnTo>
                    <a:pt x="9979" y="5086"/>
                  </a:lnTo>
                  <a:lnTo>
                    <a:pt x="10022" y="5131"/>
                  </a:lnTo>
                  <a:lnTo>
                    <a:pt x="10079" y="5209"/>
                  </a:lnTo>
                  <a:lnTo>
                    <a:pt x="10055" y="5290"/>
                  </a:lnTo>
                  <a:lnTo>
                    <a:pt x="10050" y="5388"/>
                  </a:lnTo>
                  <a:lnTo>
                    <a:pt x="10114" y="5421"/>
                  </a:lnTo>
                  <a:lnTo>
                    <a:pt x="10142" y="5488"/>
                  </a:lnTo>
                  <a:lnTo>
                    <a:pt x="10094" y="5525"/>
                  </a:lnTo>
                  <a:lnTo>
                    <a:pt x="10014" y="5532"/>
                  </a:lnTo>
                  <a:lnTo>
                    <a:pt x="9984" y="5340"/>
                  </a:lnTo>
                  <a:lnTo>
                    <a:pt x="9872" y="5318"/>
                  </a:lnTo>
                  <a:lnTo>
                    <a:pt x="9811" y="5374"/>
                  </a:lnTo>
                  <a:lnTo>
                    <a:pt x="9701" y="5370"/>
                  </a:lnTo>
                  <a:lnTo>
                    <a:pt x="9705" y="5219"/>
                  </a:lnTo>
                  <a:lnTo>
                    <a:pt x="9671" y="5130"/>
                  </a:lnTo>
                  <a:lnTo>
                    <a:pt x="9599" y="5118"/>
                  </a:lnTo>
                  <a:lnTo>
                    <a:pt x="9614" y="5246"/>
                  </a:lnTo>
                  <a:lnTo>
                    <a:pt x="9634" y="5336"/>
                  </a:lnTo>
                  <a:lnTo>
                    <a:pt x="9641" y="5439"/>
                  </a:lnTo>
                  <a:lnTo>
                    <a:pt x="9628" y="5533"/>
                  </a:lnTo>
                  <a:lnTo>
                    <a:pt x="9605" y="5600"/>
                  </a:lnTo>
                  <a:lnTo>
                    <a:pt x="9592" y="5658"/>
                  </a:lnTo>
                  <a:lnTo>
                    <a:pt x="9670" y="5680"/>
                  </a:lnTo>
                  <a:lnTo>
                    <a:pt x="9691" y="5583"/>
                  </a:lnTo>
                  <a:lnTo>
                    <a:pt x="9787" y="5547"/>
                  </a:lnTo>
                  <a:lnTo>
                    <a:pt x="9834" y="5635"/>
                  </a:lnTo>
                  <a:lnTo>
                    <a:pt x="9929" y="5700"/>
                  </a:lnTo>
                  <a:lnTo>
                    <a:pt x="9993" y="5723"/>
                  </a:lnTo>
                  <a:lnTo>
                    <a:pt x="10032" y="5655"/>
                  </a:lnTo>
                  <a:lnTo>
                    <a:pt x="10100" y="5731"/>
                  </a:lnTo>
                  <a:lnTo>
                    <a:pt x="10228" y="5749"/>
                  </a:lnTo>
                  <a:lnTo>
                    <a:pt x="10272" y="5654"/>
                  </a:lnTo>
                  <a:lnTo>
                    <a:pt x="10220" y="5547"/>
                  </a:lnTo>
                  <a:lnTo>
                    <a:pt x="10204" y="5475"/>
                  </a:lnTo>
                  <a:lnTo>
                    <a:pt x="10304" y="5455"/>
                  </a:lnTo>
                  <a:lnTo>
                    <a:pt x="10322" y="5540"/>
                  </a:lnTo>
                  <a:cubicBezTo>
                    <a:pt x="10273" y="5586"/>
                    <a:pt x="10275" y="5664"/>
                    <a:pt x="10328" y="5707"/>
                  </a:cubicBezTo>
                  <a:cubicBezTo>
                    <a:pt x="10365" y="5737"/>
                    <a:pt x="10418" y="5741"/>
                    <a:pt x="10459" y="5716"/>
                  </a:cubicBezTo>
                  <a:lnTo>
                    <a:pt x="10576" y="5723"/>
                  </a:lnTo>
                  <a:lnTo>
                    <a:pt x="10641" y="5746"/>
                  </a:lnTo>
                  <a:cubicBezTo>
                    <a:pt x="10689" y="5740"/>
                    <a:pt x="10736" y="5736"/>
                    <a:pt x="10784" y="5733"/>
                  </a:cubicBezTo>
                  <a:cubicBezTo>
                    <a:pt x="10825" y="5730"/>
                    <a:pt x="10865" y="5727"/>
                    <a:pt x="10905" y="5726"/>
                  </a:cubicBezTo>
                  <a:lnTo>
                    <a:pt x="10978" y="5706"/>
                  </a:lnTo>
                  <a:lnTo>
                    <a:pt x="11043" y="5612"/>
                  </a:lnTo>
                  <a:lnTo>
                    <a:pt x="11001" y="5439"/>
                  </a:lnTo>
                  <a:lnTo>
                    <a:pt x="10908" y="5445"/>
                  </a:lnTo>
                  <a:cubicBezTo>
                    <a:pt x="10864" y="5428"/>
                    <a:pt x="10816" y="5429"/>
                    <a:pt x="10773" y="5445"/>
                  </a:cubicBezTo>
                  <a:cubicBezTo>
                    <a:pt x="10732" y="5461"/>
                    <a:pt x="10697" y="5490"/>
                    <a:pt x="10677" y="5528"/>
                  </a:cubicBezTo>
                  <a:lnTo>
                    <a:pt x="10594" y="5540"/>
                  </a:lnTo>
                  <a:lnTo>
                    <a:pt x="10474" y="5517"/>
                  </a:lnTo>
                  <a:lnTo>
                    <a:pt x="10480" y="5439"/>
                  </a:lnTo>
                  <a:lnTo>
                    <a:pt x="10559" y="5418"/>
                  </a:lnTo>
                  <a:lnTo>
                    <a:pt x="10649" y="5424"/>
                  </a:lnTo>
                  <a:lnTo>
                    <a:pt x="10756" y="5389"/>
                  </a:lnTo>
                  <a:lnTo>
                    <a:pt x="10886" y="5326"/>
                  </a:lnTo>
                  <a:lnTo>
                    <a:pt x="10989" y="5356"/>
                  </a:lnTo>
                  <a:lnTo>
                    <a:pt x="11051" y="5293"/>
                  </a:lnTo>
                  <a:lnTo>
                    <a:pt x="11044" y="5226"/>
                  </a:lnTo>
                  <a:lnTo>
                    <a:pt x="10973" y="5154"/>
                  </a:lnTo>
                  <a:lnTo>
                    <a:pt x="10991" y="5080"/>
                  </a:lnTo>
                  <a:lnTo>
                    <a:pt x="11026" y="4995"/>
                  </a:lnTo>
                  <a:lnTo>
                    <a:pt x="11049" y="4911"/>
                  </a:lnTo>
                  <a:lnTo>
                    <a:pt x="11015" y="4809"/>
                  </a:lnTo>
                  <a:lnTo>
                    <a:pt x="11064" y="4679"/>
                  </a:lnTo>
                  <a:lnTo>
                    <a:pt x="11074" y="4583"/>
                  </a:lnTo>
                  <a:lnTo>
                    <a:pt x="11081" y="4474"/>
                  </a:lnTo>
                  <a:lnTo>
                    <a:pt x="11119" y="4411"/>
                  </a:lnTo>
                  <a:lnTo>
                    <a:pt x="11167" y="4591"/>
                  </a:lnTo>
                  <a:lnTo>
                    <a:pt x="11264" y="4597"/>
                  </a:lnTo>
                  <a:lnTo>
                    <a:pt x="11300" y="4653"/>
                  </a:lnTo>
                  <a:lnTo>
                    <a:pt x="11218" y="4721"/>
                  </a:lnTo>
                  <a:lnTo>
                    <a:pt x="11196" y="4798"/>
                  </a:lnTo>
                  <a:lnTo>
                    <a:pt x="11121" y="4953"/>
                  </a:lnTo>
                  <a:lnTo>
                    <a:pt x="11221" y="4981"/>
                  </a:lnTo>
                  <a:lnTo>
                    <a:pt x="11232" y="5040"/>
                  </a:lnTo>
                  <a:lnTo>
                    <a:pt x="11268" y="5111"/>
                  </a:lnTo>
                  <a:lnTo>
                    <a:pt x="11325" y="5139"/>
                  </a:lnTo>
                  <a:lnTo>
                    <a:pt x="11409" y="5202"/>
                  </a:lnTo>
                  <a:cubicBezTo>
                    <a:pt x="11439" y="5217"/>
                    <a:pt x="11471" y="5228"/>
                    <a:pt x="11503" y="5235"/>
                  </a:cubicBezTo>
                  <a:cubicBezTo>
                    <a:pt x="11545" y="5245"/>
                    <a:pt x="11587" y="5249"/>
                    <a:pt x="11630" y="5247"/>
                  </a:cubicBezTo>
                  <a:cubicBezTo>
                    <a:pt x="11656" y="5226"/>
                    <a:pt x="11682" y="5205"/>
                    <a:pt x="11708" y="5185"/>
                  </a:cubicBezTo>
                  <a:cubicBezTo>
                    <a:pt x="11746" y="5154"/>
                    <a:pt x="11785" y="5124"/>
                    <a:pt x="11825" y="5095"/>
                  </a:cubicBezTo>
                  <a:cubicBezTo>
                    <a:pt x="11877" y="5067"/>
                    <a:pt x="11940" y="5065"/>
                    <a:pt x="11994" y="5090"/>
                  </a:cubicBezTo>
                  <a:cubicBezTo>
                    <a:pt x="12027" y="5105"/>
                    <a:pt x="12054" y="5128"/>
                    <a:pt x="12072" y="5158"/>
                  </a:cubicBezTo>
                  <a:lnTo>
                    <a:pt x="12256" y="5261"/>
                  </a:lnTo>
                  <a:lnTo>
                    <a:pt x="12352" y="5332"/>
                  </a:lnTo>
                  <a:lnTo>
                    <a:pt x="12410" y="5381"/>
                  </a:lnTo>
                  <a:lnTo>
                    <a:pt x="12535" y="5491"/>
                  </a:lnTo>
                  <a:lnTo>
                    <a:pt x="12570" y="5548"/>
                  </a:lnTo>
                  <a:lnTo>
                    <a:pt x="12651" y="5635"/>
                  </a:lnTo>
                  <a:lnTo>
                    <a:pt x="12807" y="5658"/>
                  </a:lnTo>
                  <a:lnTo>
                    <a:pt x="12818" y="5515"/>
                  </a:lnTo>
                  <a:lnTo>
                    <a:pt x="12865" y="5591"/>
                  </a:lnTo>
                  <a:lnTo>
                    <a:pt x="12947" y="5635"/>
                  </a:lnTo>
                  <a:lnTo>
                    <a:pt x="12894" y="5690"/>
                  </a:lnTo>
                  <a:lnTo>
                    <a:pt x="13004" y="5751"/>
                  </a:lnTo>
                  <a:lnTo>
                    <a:pt x="13143" y="5778"/>
                  </a:lnTo>
                  <a:lnTo>
                    <a:pt x="13298" y="5853"/>
                  </a:lnTo>
                  <a:lnTo>
                    <a:pt x="13367" y="5917"/>
                  </a:lnTo>
                  <a:lnTo>
                    <a:pt x="13310" y="5966"/>
                  </a:lnTo>
                  <a:cubicBezTo>
                    <a:pt x="13284" y="5934"/>
                    <a:pt x="13233" y="5931"/>
                    <a:pt x="13203" y="5961"/>
                  </a:cubicBezTo>
                  <a:cubicBezTo>
                    <a:pt x="13171" y="5992"/>
                    <a:pt x="13177" y="6042"/>
                    <a:pt x="13207" y="6077"/>
                  </a:cubicBezTo>
                  <a:cubicBezTo>
                    <a:pt x="13239" y="6114"/>
                    <a:pt x="13289" y="6128"/>
                    <a:pt x="13330" y="6155"/>
                  </a:cubicBezTo>
                  <a:cubicBezTo>
                    <a:pt x="13373" y="6183"/>
                    <a:pt x="13406" y="6224"/>
                    <a:pt x="13420" y="6272"/>
                  </a:cubicBezTo>
                  <a:lnTo>
                    <a:pt x="13513" y="6385"/>
                  </a:lnTo>
                  <a:lnTo>
                    <a:pt x="13641" y="6454"/>
                  </a:lnTo>
                  <a:lnTo>
                    <a:pt x="13751" y="6514"/>
                  </a:lnTo>
                  <a:lnTo>
                    <a:pt x="13967" y="6581"/>
                  </a:lnTo>
                  <a:lnTo>
                    <a:pt x="14022" y="6693"/>
                  </a:lnTo>
                  <a:lnTo>
                    <a:pt x="14075" y="6733"/>
                  </a:lnTo>
                  <a:cubicBezTo>
                    <a:pt x="14101" y="6743"/>
                    <a:pt x="14126" y="6754"/>
                    <a:pt x="14150" y="6766"/>
                  </a:cubicBezTo>
                  <a:cubicBezTo>
                    <a:pt x="14185" y="6782"/>
                    <a:pt x="14219" y="6800"/>
                    <a:pt x="14252" y="6819"/>
                  </a:cubicBezTo>
                  <a:lnTo>
                    <a:pt x="14344" y="6868"/>
                  </a:lnTo>
                  <a:cubicBezTo>
                    <a:pt x="14385" y="6900"/>
                    <a:pt x="14430" y="6929"/>
                    <a:pt x="14477" y="6953"/>
                  </a:cubicBezTo>
                  <a:cubicBezTo>
                    <a:pt x="14528" y="6979"/>
                    <a:pt x="14582" y="7000"/>
                    <a:pt x="14637" y="7015"/>
                  </a:cubicBezTo>
                  <a:lnTo>
                    <a:pt x="14691" y="6970"/>
                  </a:lnTo>
                  <a:cubicBezTo>
                    <a:pt x="14695" y="6941"/>
                    <a:pt x="14715" y="6915"/>
                    <a:pt x="14743" y="6903"/>
                  </a:cubicBezTo>
                  <a:cubicBezTo>
                    <a:pt x="14777" y="6889"/>
                    <a:pt x="14815" y="6897"/>
                    <a:pt x="14851" y="6903"/>
                  </a:cubicBezTo>
                  <a:cubicBezTo>
                    <a:pt x="14891" y="6910"/>
                    <a:pt x="14930" y="6915"/>
                    <a:pt x="14970" y="6918"/>
                  </a:cubicBezTo>
                  <a:lnTo>
                    <a:pt x="15039" y="6886"/>
                  </a:lnTo>
                  <a:lnTo>
                    <a:pt x="15039" y="6779"/>
                  </a:lnTo>
                  <a:lnTo>
                    <a:pt x="15021" y="6729"/>
                  </a:lnTo>
                  <a:lnTo>
                    <a:pt x="14988" y="6661"/>
                  </a:lnTo>
                  <a:lnTo>
                    <a:pt x="14920" y="6558"/>
                  </a:lnTo>
                  <a:lnTo>
                    <a:pt x="14813" y="6458"/>
                  </a:lnTo>
                  <a:lnTo>
                    <a:pt x="14753" y="6385"/>
                  </a:lnTo>
                  <a:lnTo>
                    <a:pt x="14725" y="6260"/>
                  </a:lnTo>
                  <a:lnTo>
                    <a:pt x="14660" y="6107"/>
                  </a:lnTo>
                  <a:lnTo>
                    <a:pt x="14523" y="6037"/>
                  </a:lnTo>
                  <a:lnTo>
                    <a:pt x="14398" y="5924"/>
                  </a:lnTo>
                  <a:lnTo>
                    <a:pt x="14411" y="5842"/>
                  </a:lnTo>
                  <a:lnTo>
                    <a:pt x="14479" y="5753"/>
                  </a:lnTo>
                  <a:lnTo>
                    <a:pt x="14515" y="5662"/>
                  </a:lnTo>
                  <a:lnTo>
                    <a:pt x="14469" y="5544"/>
                  </a:lnTo>
                  <a:lnTo>
                    <a:pt x="14491" y="5453"/>
                  </a:lnTo>
                  <a:cubicBezTo>
                    <a:pt x="14473" y="5421"/>
                    <a:pt x="14451" y="5390"/>
                    <a:pt x="14426" y="5362"/>
                  </a:cubicBezTo>
                  <a:cubicBezTo>
                    <a:pt x="14393" y="5327"/>
                    <a:pt x="14356" y="5295"/>
                    <a:pt x="14315" y="5270"/>
                  </a:cubicBezTo>
                  <a:cubicBezTo>
                    <a:pt x="14310" y="5207"/>
                    <a:pt x="14312" y="5143"/>
                    <a:pt x="14319" y="5080"/>
                  </a:cubicBezTo>
                  <a:cubicBezTo>
                    <a:pt x="14328" y="4998"/>
                    <a:pt x="14346" y="4917"/>
                    <a:pt x="14345" y="4834"/>
                  </a:cubicBezTo>
                  <a:cubicBezTo>
                    <a:pt x="14344" y="4763"/>
                    <a:pt x="14328" y="4691"/>
                    <a:pt x="14291" y="4629"/>
                  </a:cubicBezTo>
                  <a:cubicBezTo>
                    <a:pt x="14249" y="4557"/>
                    <a:pt x="14183" y="4501"/>
                    <a:pt x="14103" y="4470"/>
                  </a:cubicBezTo>
                  <a:lnTo>
                    <a:pt x="13935" y="4367"/>
                  </a:lnTo>
                  <a:lnTo>
                    <a:pt x="13888" y="4332"/>
                  </a:lnTo>
                  <a:lnTo>
                    <a:pt x="13757" y="4291"/>
                  </a:lnTo>
                  <a:lnTo>
                    <a:pt x="13680" y="4263"/>
                  </a:lnTo>
                  <a:lnTo>
                    <a:pt x="13593" y="4205"/>
                  </a:lnTo>
                  <a:lnTo>
                    <a:pt x="13505" y="4165"/>
                  </a:lnTo>
                  <a:lnTo>
                    <a:pt x="13452" y="4057"/>
                  </a:lnTo>
                  <a:lnTo>
                    <a:pt x="13348" y="4013"/>
                  </a:lnTo>
                  <a:lnTo>
                    <a:pt x="13275" y="3919"/>
                  </a:lnTo>
                  <a:lnTo>
                    <a:pt x="13177" y="3862"/>
                  </a:lnTo>
                  <a:lnTo>
                    <a:pt x="13099" y="3876"/>
                  </a:lnTo>
                  <a:lnTo>
                    <a:pt x="13152" y="3952"/>
                  </a:lnTo>
                  <a:lnTo>
                    <a:pt x="13217" y="4009"/>
                  </a:lnTo>
                  <a:lnTo>
                    <a:pt x="13081" y="3963"/>
                  </a:lnTo>
                  <a:lnTo>
                    <a:pt x="12993" y="3930"/>
                  </a:lnTo>
                  <a:lnTo>
                    <a:pt x="12899" y="3912"/>
                  </a:lnTo>
                  <a:lnTo>
                    <a:pt x="12965" y="3868"/>
                  </a:lnTo>
                  <a:lnTo>
                    <a:pt x="13031" y="3835"/>
                  </a:lnTo>
                  <a:lnTo>
                    <a:pt x="12928" y="3767"/>
                  </a:lnTo>
                  <a:lnTo>
                    <a:pt x="12846" y="3757"/>
                  </a:lnTo>
                  <a:lnTo>
                    <a:pt x="12712" y="3775"/>
                  </a:lnTo>
                  <a:cubicBezTo>
                    <a:pt x="12681" y="3777"/>
                    <a:pt x="12650" y="3769"/>
                    <a:pt x="12625" y="3752"/>
                  </a:cubicBezTo>
                  <a:cubicBezTo>
                    <a:pt x="12597" y="3734"/>
                    <a:pt x="12577" y="3708"/>
                    <a:pt x="12554" y="3685"/>
                  </a:cubicBezTo>
                  <a:cubicBezTo>
                    <a:pt x="12507" y="3640"/>
                    <a:pt x="12447" y="3609"/>
                    <a:pt x="12381" y="3598"/>
                  </a:cubicBezTo>
                  <a:cubicBezTo>
                    <a:pt x="12358" y="3592"/>
                    <a:pt x="12333" y="3604"/>
                    <a:pt x="12325" y="3626"/>
                  </a:cubicBezTo>
                  <a:cubicBezTo>
                    <a:pt x="12314" y="3657"/>
                    <a:pt x="12338" y="3689"/>
                    <a:pt x="12371" y="3689"/>
                  </a:cubicBezTo>
                  <a:lnTo>
                    <a:pt x="12252" y="3673"/>
                  </a:lnTo>
                  <a:lnTo>
                    <a:pt x="12185" y="3594"/>
                  </a:lnTo>
                  <a:lnTo>
                    <a:pt x="12110" y="3515"/>
                  </a:lnTo>
                  <a:cubicBezTo>
                    <a:pt x="12084" y="3484"/>
                    <a:pt x="12052" y="3458"/>
                    <a:pt x="12017" y="3437"/>
                  </a:cubicBezTo>
                  <a:cubicBezTo>
                    <a:pt x="11975" y="3412"/>
                    <a:pt x="11929" y="3395"/>
                    <a:pt x="11880" y="3387"/>
                  </a:cubicBezTo>
                  <a:close/>
                  <a:moveTo>
                    <a:pt x="14047" y="3692"/>
                  </a:moveTo>
                  <a:lnTo>
                    <a:pt x="14098" y="3788"/>
                  </a:lnTo>
                  <a:lnTo>
                    <a:pt x="14189" y="3811"/>
                  </a:lnTo>
                  <a:lnTo>
                    <a:pt x="14162" y="3728"/>
                  </a:lnTo>
                  <a:lnTo>
                    <a:pt x="14047" y="3692"/>
                  </a:lnTo>
                  <a:close/>
                  <a:moveTo>
                    <a:pt x="6065" y="3862"/>
                  </a:moveTo>
                  <a:lnTo>
                    <a:pt x="5934" y="3911"/>
                  </a:lnTo>
                  <a:lnTo>
                    <a:pt x="5965" y="3994"/>
                  </a:lnTo>
                  <a:lnTo>
                    <a:pt x="6094" y="4077"/>
                  </a:lnTo>
                  <a:lnTo>
                    <a:pt x="6163" y="4026"/>
                  </a:lnTo>
                  <a:lnTo>
                    <a:pt x="6186" y="3939"/>
                  </a:lnTo>
                  <a:lnTo>
                    <a:pt x="6123" y="3883"/>
                  </a:lnTo>
                  <a:lnTo>
                    <a:pt x="6065" y="3862"/>
                  </a:lnTo>
                  <a:close/>
                  <a:moveTo>
                    <a:pt x="15931" y="3867"/>
                  </a:moveTo>
                  <a:lnTo>
                    <a:pt x="15986" y="3930"/>
                  </a:lnTo>
                  <a:lnTo>
                    <a:pt x="16070" y="3974"/>
                  </a:lnTo>
                  <a:lnTo>
                    <a:pt x="16159" y="3952"/>
                  </a:lnTo>
                  <a:lnTo>
                    <a:pt x="16099" y="3882"/>
                  </a:lnTo>
                  <a:lnTo>
                    <a:pt x="16013" y="3872"/>
                  </a:lnTo>
                  <a:lnTo>
                    <a:pt x="15931" y="3867"/>
                  </a:lnTo>
                  <a:close/>
                  <a:moveTo>
                    <a:pt x="3298" y="4033"/>
                  </a:moveTo>
                  <a:lnTo>
                    <a:pt x="3158" y="4051"/>
                  </a:lnTo>
                  <a:lnTo>
                    <a:pt x="3068" y="4124"/>
                  </a:lnTo>
                  <a:lnTo>
                    <a:pt x="3089" y="4229"/>
                  </a:lnTo>
                  <a:lnTo>
                    <a:pt x="3173" y="4150"/>
                  </a:lnTo>
                  <a:lnTo>
                    <a:pt x="3298" y="4033"/>
                  </a:lnTo>
                  <a:close/>
                  <a:moveTo>
                    <a:pt x="15750" y="4130"/>
                  </a:moveTo>
                  <a:lnTo>
                    <a:pt x="15689" y="4177"/>
                  </a:lnTo>
                  <a:lnTo>
                    <a:pt x="15729" y="4241"/>
                  </a:lnTo>
                  <a:lnTo>
                    <a:pt x="15782" y="4275"/>
                  </a:lnTo>
                  <a:lnTo>
                    <a:pt x="15847" y="4275"/>
                  </a:lnTo>
                  <a:lnTo>
                    <a:pt x="15904" y="4297"/>
                  </a:lnTo>
                  <a:lnTo>
                    <a:pt x="15956" y="4234"/>
                  </a:lnTo>
                  <a:lnTo>
                    <a:pt x="15815" y="4168"/>
                  </a:lnTo>
                  <a:lnTo>
                    <a:pt x="15750" y="4130"/>
                  </a:lnTo>
                  <a:close/>
                  <a:moveTo>
                    <a:pt x="14922" y="4347"/>
                  </a:moveTo>
                  <a:lnTo>
                    <a:pt x="14907" y="4447"/>
                  </a:lnTo>
                  <a:lnTo>
                    <a:pt x="14854" y="4479"/>
                  </a:lnTo>
                  <a:lnTo>
                    <a:pt x="14952" y="4582"/>
                  </a:lnTo>
                  <a:lnTo>
                    <a:pt x="14918" y="4635"/>
                  </a:lnTo>
                  <a:lnTo>
                    <a:pt x="14906" y="4718"/>
                  </a:lnTo>
                  <a:lnTo>
                    <a:pt x="14998" y="4781"/>
                  </a:lnTo>
                  <a:lnTo>
                    <a:pt x="14982" y="4848"/>
                  </a:lnTo>
                  <a:lnTo>
                    <a:pt x="14896" y="4809"/>
                  </a:lnTo>
                  <a:lnTo>
                    <a:pt x="14774" y="4809"/>
                  </a:lnTo>
                  <a:lnTo>
                    <a:pt x="14772" y="4889"/>
                  </a:lnTo>
                  <a:lnTo>
                    <a:pt x="14843" y="4963"/>
                  </a:lnTo>
                  <a:lnTo>
                    <a:pt x="14918" y="5048"/>
                  </a:lnTo>
                  <a:lnTo>
                    <a:pt x="14984" y="4985"/>
                  </a:lnTo>
                  <a:lnTo>
                    <a:pt x="15048" y="4943"/>
                  </a:lnTo>
                  <a:lnTo>
                    <a:pt x="15046" y="5055"/>
                  </a:lnTo>
                  <a:lnTo>
                    <a:pt x="15082" y="5137"/>
                  </a:lnTo>
                  <a:lnTo>
                    <a:pt x="15174" y="5142"/>
                  </a:lnTo>
                  <a:lnTo>
                    <a:pt x="15157" y="4988"/>
                  </a:lnTo>
                  <a:lnTo>
                    <a:pt x="15294" y="5044"/>
                  </a:lnTo>
                  <a:cubicBezTo>
                    <a:pt x="15270" y="5073"/>
                    <a:pt x="15279" y="5116"/>
                    <a:pt x="15313" y="5134"/>
                  </a:cubicBezTo>
                  <a:cubicBezTo>
                    <a:pt x="15377" y="5166"/>
                    <a:pt x="15445" y="5099"/>
                    <a:pt x="15411" y="5039"/>
                  </a:cubicBezTo>
                  <a:lnTo>
                    <a:pt x="15398" y="4960"/>
                  </a:lnTo>
                  <a:lnTo>
                    <a:pt x="15431" y="4888"/>
                  </a:lnTo>
                  <a:lnTo>
                    <a:pt x="15398" y="4764"/>
                  </a:lnTo>
                  <a:lnTo>
                    <a:pt x="15369" y="4651"/>
                  </a:lnTo>
                  <a:lnTo>
                    <a:pt x="15351" y="4581"/>
                  </a:lnTo>
                  <a:cubicBezTo>
                    <a:pt x="15340" y="4552"/>
                    <a:pt x="15324" y="4525"/>
                    <a:pt x="15304" y="4500"/>
                  </a:cubicBezTo>
                  <a:cubicBezTo>
                    <a:pt x="15281" y="4473"/>
                    <a:pt x="15254" y="4450"/>
                    <a:pt x="15223" y="4432"/>
                  </a:cubicBezTo>
                  <a:lnTo>
                    <a:pt x="15092" y="4379"/>
                  </a:lnTo>
                  <a:lnTo>
                    <a:pt x="15011" y="4379"/>
                  </a:lnTo>
                  <a:lnTo>
                    <a:pt x="14922" y="4347"/>
                  </a:lnTo>
                  <a:close/>
                  <a:moveTo>
                    <a:pt x="9948" y="4679"/>
                  </a:moveTo>
                  <a:lnTo>
                    <a:pt x="9912" y="4794"/>
                  </a:lnTo>
                  <a:lnTo>
                    <a:pt x="9952" y="4842"/>
                  </a:lnTo>
                  <a:lnTo>
                    <a:pt x="10021" y="4820"/>
                  </a:lnTo>
                  <a:lnTo>
                    <a:pt x="10008" y="4732"/>
                  </a:lnTo>
                  <a:lnTo>
                    <a:pt x="9948" y="4679"/>
                  </a:lnTo>
                  <a:close/>
                  <a:moveTo>
                    <a:pt x="5806" y="4837"/>
                  </a:moveTo>
                  <a:lnTo>
                    <a:pt x="5760" y="4921"/>
                  </a:lnTo>
                  <a:lnTo>
                    <a:pt x="5742" y="5099"/>
                  </a:lnTo>
                  <a:lnTo>
                    <a:pt x="5704" y="5185"/>
                  </a:lnTo>
                  <a:lnTo>
                    <a:pt x="5684" y="5324"/>
                  </a:lnTo>
                  <a:lnTo>
                    <a:pt x="5654" y="5396"/>
                  </a:lnTo>
                  <a:lnTo>
                    <a:pt x="5549" y="5361"/>
                  </a:lnTo>
                  <a:lnTo>
                    <a:pt x="5597" y="5265"/>
                  </a:lnTo>
                  <a:lnTo>
                    <a:pt x="5551" y="5198"/>
                  </a:lnTo>
                  <a:lnTo>
                    <a:pt x="5499" y="5149"/>
                  </a:lnTo>
                  <a:lnTo>
                    <a:pt x="5443" y="5102"/>
                  </a:lnTo>
                  <a:lnTo>
                    <a:pt x="5286" y="5067"/>
                  </a:lnTo>
                  <a:lnTo>
                    <a:pt x="5213" y="5092"/>
                  </a:lnTo>
                  <a:lnTo>
                    <a:pt x="5162" y="5157"/>
                  </a:lnTo>
                  <a:lnTo>
                    <a:pt x="5117" y="5262"/>
                  </a:lnTo>
                  <a:cubicBezTo>
                    <a:pt x="5104" y="5302"/>
                    <a:pt x="5104" y="5344"/>
                    <a:pt x="5117" y="5384"/>
                  </a:cubicBezTo>
                  <a:cubicBezTo>
                    <a:pt x="5129" y="5419"/>
                    <a:pt x="5150" y="5450"/>
                    <a:pt x="5180" y="5473"/>
                  </a:cubicBezTo>
                  <a:lnTo>
                    <a:pt x="5257" y="5552"/>
                  </a:lnTo>
                  <a:lnTo>
                    <a:pt x="5300" y="5622"/>
                  </a:lnTo>
                  <a:lnTo>
                    <a:pt x="5269" y="5671"/>
                  </a:lnTo>
                  <a:lnTo>
                    <a:pt x="5158" y="5722"/>
                  </a:lnTo>
                  <a:lnTo>
                    <a:pt x="5124" y="5663"/>
                  </a:lnTo>
                  <a:lnTo>
                    <a:pt x="4999" y="5658"/>
                  </a:lnTo>
                  <a:lnTo>
                    <a:pt x="4970" y="5606"/>
                  </a:lnTo>
                  <a:lnTo>
                    <a:pt x="4855" y="5606"/>
                  </a:lnTo>
                  <a:lnTo>
                    <a:pt x="4718" y="5635"/>
                  </a:lnTo>
                  <a:lnTo>
                    <a:pt x="4579" y="5698"/>
                  </a:lnTo>
                  <a:lnTo>
                    <a:pt x="4483" y="5839"/>
                  </a:lnTo>
                  <a:lnTo>
                    <a:pt x="4434" y="5757"/>
                  </a:lnTo>
                  <a:lnTo>
                    <a:pt x="4419" y="5676"/>
                  </a:lnTo>
                  <a:lnTo>
                    <a:pt x="4244" y="5699"/>
                  </a:lnTo>
                  <a:lnTo>
                    <a:pt x="4241" y="5823"/>
                  </a:lnTo>
                  <a:lnTo>
                    <a:pt x="4352" y="5880"/>
                  </a:lnTo>
                  <a:lnTo>
                    <a:pt x="4441" y="5898"/>
                  </a:lnTo>
                  <a:lnTo>
                    <a:pt x="4408" y="6006"/>
                  </a:lnTo>
                  <a:lnTo>
                    <a:pt x="4405" y="6075"/>
                  </a:lnTo>
                  <a:lnTo>
                    <a:pt x="4490" y="6157"/>
                  </a:lnTo>
                  <a:lnTo>
                    <a:pt x="4382" y="6227"/>
                  </a:lnTo>
                  <a:lnTo>
                    <a:pt x="4255" y="6287"/>
                  </a:lnTo>
                  <a:lnTo>
                    <a:pt x="4315" y="6397"/>
                  </a:lnTo>
                  <a:lnTo>
                    <a:pt x="4380" y="6485"/>
                  </a:lnTo>
                  <a:lnTo>
                    <a:pt x="4393" y="6560"/>
                  </a:lnTo>
                  <a:lnTo>
                    <a:pt x="4457" y="6549"/>
                  </a:lnTo>
                  <a:lnTo>
                    <a:pt x="4469" y="6632"/>
                  </a:lnTo>
                  <a:lnTo>
                    <a:pt x="4407" y="6705"/>
                  </a:lnTo>
                  <a:lnTo>
                    <a:pt x="4295" y="6711"/>
                  </a:lnTo>
                  <a:lnTo>
                    <a:pt x="4102" y="6691"/>
                  </a:lnTo>
                  <a:lnTo>
                    <a:pt x="3981" y="6652"/>
                  </a:lnTo>
                  <a:lnTo>
                    <a:pt x="3906" y="6647"/>
                  </a:lnTo>
                  <a:lnTo>
                    <a:pt x="3758" y="6647"/>
                  </a:lnTo>
                  <a:lnTo>
                    <a:pt x="3719" y="6590"/>
                  </a:lnTo>
                  <a:lnTo>
                    <a:pt x="3560" y="6590"/>
                  </a:lnTo>
                  <a:lnTo>
                    <a:pt x="3516" y="6538"/>
                  </a:lnTo>
                  <a:lnTo>
                    <a:pt x="3429" y="6549"/>
                  </a:lnTo>
                  <a:lnTo>
                    <a:pt x="3292" y="6530"/>
                  </a:lnTo>
                  <a:lnTo>
                    <a:pt x="3217" y="6473"/>
                  </a:lnTo>
                  <a:lnTo>
                    <a:pt x="3148" y="6425"/>
                  </a:lnTo>
                  <a:lnTo>
                    <a:pt x="3077" y="6345"/>
                  </a:lnTo>
                  <a:lnTo>
                    <a:pt x="3006" y="6322"/>
                  </a:lnTo>
                  <a:lnTo>
                    <a:pt x="2918" y="6347"/>
                  </a:lnTo>
                  <a:lnTo>
                    <a:pt x="2941" y="6379"/>
                  </a:lnTo>
                  <a:lnTo>
                    <a:pt x="3010" y="6464"/>
                  </a:lnTo>
                  <a:lnTo>
                    <a:pt x="3042" y="6520"/>
                  </a:lnTo>
                  <a:lnTo>
                    <a:pt x="3139" y="6525"/>
                  </a:lnTo>
                  <a:lnTo>
                    <a:pt x="3196" y="6604"/>
                  </a:lnTo>
                  <a:lnTo>
                    <a:pt x="3327" y="6655"/>
                  </a:lnTo>
                  <a:lnTo>
                    <a:pt x="3422" y="6679"/>
                  </a:lnTo>
                  <a:lnTo>
                    <a:pt x="3529" y="6679"/>
                  </a:lnTo>
                  <a:lnTo>
                    <a:pt x="3551" y="6750"/>
                  </a:lnTo>
                  <a:lnTo>
                    <a:pt x="3568" y="6818"/>
                  </a:lnTo>
                  <a:lnTo>
                    <a:pt x="3623" y="6802"/>
                  </a:lnTo>
                  <a:lnTo>
                    <a:pt x="3722" y="6812"/>
                  </a:lnTo>
                  <a:lnTo>
                    <a:pt x="3800" y="6830"/>
                  </a:lnTo>
                  <a:lnTo>
                    <a:pt x="3781" y="6927"/>
                  </a:lnTo>
                  <a:lnTo>
                    <a:pt x="3810" y="6979"/>
                  </a:lnTo>
                  <a:lnTo>
                    <a:pt x="3906" y="7003"/>
                  </a:lnTo>
                  <a:lnTo>
                    <a:pt x="3895" y="6901"/>
                  </a:lnTo>
                  <a:lnTo>
                    <a:pt x="4000" y="6882"/>
                  </a:lnTo>
                  <a:lnTo>
                    <a:pt x="4063" y="6882"/>
                  </a:lnTo>
                  <a:cubicBezTo>
                    <a:pt x="4078" y="6901"/>
                    <a:pt x="4095" y="6918"/>
                    <a:pt x="4114" y="6932"/>
                  </a:cubicBezTo>
                  <a:cubicBezTo>
                    <a:pt x="4133" y="6947"/>
                    <a:pt x="4153" y="6959"/>
                    <a:pt x="4176" y="6969"/>
                  </a:cubicBezTo>
                  <a:cubicBezTo>
                    <a:pt x="4189" y="6974"/>
                    <a:pt x="4202" y="6979"/>
                    <a:pt x="4216" y="6982"/>
                  </a:cubicBezTo>
                  <a:cubicBezTo>
                    <a:pt x="4230" y="6986"/>
                    <a:pt x="4244" y="6988"/>
                    <a:pt x="4258" y="6990"/>
                  </a:cubicBezTo>
                  <a:lnTo>
                    <a:pt x="4315" y="6929"/>
                  </a:lnTo>
                  <a:lnTo>
                    <a:pt x="4432" y="6918"/>
                  </a:lnTo>
                  <a:lnTo>
                    <a:pt x="4621" y="6895"/>
                  </a:lnTo>
                  <a:lnTo>
                    <a:pt x="4806" y="6828"/>
                  </a:lnTo>
                  <a:lnTo>
                    <a:pt x="4880" y="6784"/>
                  </a:lnTo>
                  <a:lnTo>
                    <a:pt x="4978" y="6704"/>
                  </a:lnTo>
                  <a:lnTo>
                    <a:pt x="5161" y="6664"/>
                  </a:lnTo>
                  <a:lnTo>
                    <a:pt x="5081" y="6747"/>
                  </a:lnTo>
                  <a:lnTo>
                    <a:pt x="4981" y="6842"/>
                  </a:lnTo>
                  <a:lnTo>
                    <a:pt x="4788" y="6907"/>
                  </a:lnTo>
                  <a:cubicBezTo>
                    <a:pt x="4710" y="6934"/>
                    <a:pt x="4629" y="6952"/>
                    <a:pt x="4547" y="6963"/>
                  </a:cubicBezTo>
                  <a:cubicBezTo>
                    <a:pt x="4501" y="6969"/>
                    <a:pt x="4455" y="6972"/>
                    <a:pt x="4408" y="6974"/>
                  </a:cubicBezTo>
                  <a:lnTo>
                    <a:pt x="4295" y="7076"/>
                  </a:lnTo>
                  <a:lnTo>
                    <a:pt x="4344" y="7132"/>
                  </a:lnTo>
                  <a:lnTo>
                    <a:pt x="4532" y="7144"/>
                  </a:lnTo>
                  <a:cubicBezTo>
                    <a:pt x="4572" y="7131"/>
                    <a:pt x="4613" y="7118"/>
                    <a:pt x="4653" y="7104"/>
                  </a:cubicBezTo>
                  <a:cubicBezTo>
                    <a:pt x="4698" y="7088"/>
                    <a:pt x="4744" y="7071"/>
                    <a:pt x="4789" y="7054"/>
                  </a:cubicBezTo>
                  <a:lnTo>
                    <a:pt x="4857" y="6983"/>
                  </a:lnTo>
                  <a:lnTo>
                    <a:pt x="4907" y="6903"/>
                  </a:lnTo>
                  <a:lnTo>
                    <a:pt x="5003" y="6955"/>
                  </a:lnTo>
                  <a:lnTo>
                    <a:pt x="5180" y="6978"/>
                  </a:lnTo>
                  <a:lnTo>
                    <a:pt x="5252" y="7049"/>
                  </a:lnTo>
                  <a:lnTo>
                    <a:pt x="5334" y="7037"/>
                  </a:lnTo>
                  <a:lnTo>
                    <a:pt x="5436" y="7042"/>
                  </a:lnTo>
                  <a:lnTo>
                    <a:pt x="5489" y="7098"/>
                  </a:lnTo>
                  <a:lnTo>
                    <a:pt x="5503" y="7172"/>
                  </a:lnTo>
                  <a:lnTo>
                    <a:pt x="5522" y="7241"/>
                  </a:lnTo>
                  <a:lnTo>
                    <a:pt x="5582" y="7255"/>
                  </a:lnTo>
                  <a:lnTo>
                    <a:pt x="5690" y="7320"/>
                  </a:lnTo>
                  <a:cubicBezTo>
                    <a:pt x="5690" y="7366"/>
                    <a:pt x="5715" y="7408"/>
                    <a:pt x="5756" y="7432"/>
                  </a:cubicBezTo>
                  <a:cubicBezTo>
                    <a:pt x="5785" y="7450"/>
                    <a:pt x="5821" y="7456"/>
                    <a:pt x="5855" y="7448"/>
                  </a:cubicBezTo>
                  <a:lnTo>
                    <a:pt x="5860" y="7541"/>
                  </a:lnTo>
                  <a:lnTo>
                    <a:pt x="5877" y="7664"/>
                  </a:lnTo>
                  <a:lnTo>
                    <a:pt x="5919" y="7796"/>
                  </a:lnTo>
                  <a:cubicBezTo>
                    <a:pt x="5919" y="7812"/>
                    <a:pt x="5919" y="7827"/>
                    <a:pt x="5917" y="7843"/>
                  </a:cubicBezTo>
                  <a:cubicBezTo>
                    <a:pt x="5916" y="7859"/>
                    <a:pt x="5914" y="7874"/>
                    <a:pt x="5912" y="7889"/>
                  </a:cubicBezTo>
                  <a:cubicBezTo>
                    <a:pt x="5909" y="7904"/>
                    <a:pt x="5907" y="7919"/>
                    <a:pt x="5903" y="7934"/>
                  </a:cubicBezTo>
                  <a:cubicBezTo>
                    <a:pt x="5900" y="7949"/>
                    <a:pt x="5896" y="7963"/>
                    <a:pt x="5891" y="7978"/>
                  </a:cubicBezTo>
                  <a:cubicBezTo>
                    <a:pt x="5898" y="8023"/>
                    <a:pt x="5902" y="8070"/>
                    <a:pt x="5902" y="8115"/>
                  </a:cubicBezTo>
                  <a:cubicBezTo>
                    <a:pt x="5902" y="8165"/>
                    <a:pt x="5898" y="8215"/>
                    <a:pt x="5889" y="8262"/>
                  </a:cubicBezTo>
                  <a:lnTo>
                    <a:pt x="5930" y="8330"/>
                  </a:lnTo>
                  <a:lnTo>
                    <a:pt x="5895" y="8472"/>
                  </a:lnTo>
                  <a:lnTo>
                    <a:pt x="5874" y="8539"/>
                  </a:lnTo>
                  <a:cubicBezTo>
                    <a:pt x="5853" y="8558"/>
                    <a:pt x="5842" y="8584"/>
                    <a:pt x="5842" y="8610"/>
                  </a:cubicBezTo>
                  <a:cubicBezTo>
                    <a:pt x="5842" y="8637"/>
                    <a:pt x="5853" y="8663"/>
                    <a:pt x="5874" y="8682"/>
                  </a:cubicBezTo>
                  <a:cubicBezTo>
                    <a:pt x="5889" y="8695"/>
                    <a:pt x="5906" y="8703"/>
                    <a:pt x="5925" y="8706"/>
                  </a:cubicBezTo>
                  <a:cubicBezTo>
                    <a:pt x="5944" y="8709"/>
                    <a:pt x="5964" y="8706"/>
                    <a:pt x="5983" y="8698"/>
                  </a:cubicBezTo>
                  <a:lnTo>
                    <a:pt x="6095" y="8722"/>
                  </a:lnTo>
                  <a:lnTo>
                    <a:pt x="6059" y="8881"/>
                  </a:lnTo>
                  <a:lnTo>
                    <a:pt x="6017" y="8965"/>
                  </a:lnTo>
                  <a:lnTo>
                    <a:pt x="6028" y="9020"/>
                  </a:lnTo>
                  <a:lnTo>
                    <a:pt x="6069" y="9226"/>
                  </a:lnTo>
                  <a:lnTo>
                    <a:pt x="6092" y="9361"/>
                  </a:lnTo>
                  <a:lnTo>
                    <a:pt x="6105" y="9478"/>
                  </a:lnTo>
                  <a:lnTo>
                    <a:pt x="6092" y="9536"/>
                  </a:lnTo>
                  <a:lnTo>
                    <a:pt x="6006" y="9600"/>
                  </a:lnTo>
                  <a:lnTo>
                    <a:pt x="5960" y="9664"/>
                  </a:lnTo>
                  <a:lnTo>
                    <a:pt x="6015" y="9750"/>
                  </a:lnTo>
                  <a:lnTo>
                    <a:pt x="6026" y="9816"/>
                  </a:lnTo>
                  <a:lnTo>
                    <a:pt x="6066" y="9917"/>
                  </a:lnTo>
                  <a:lnTo>
                    <a:pt x="6122" y="10018"/>
                  </a:lnTo>
                  <a:lnTo>
                    <a:pt x="6215" y="10120"/>
                  </a:lnTo>
                  <a:lnTo>
                    <a:pt x="6244" y="10185"/>
                  </a:lnTo>
                  <a:lnTo>
                    <a:pt x="6179" y="10307"/>
                  </a:lnTo>
                  <a:lnTo>
                    <a:pt x="6215" y="10403"/>
                  </a:lnTo>
                  <a:lnTo>
                    <a:pt x="6232" y="10499"/>
                  </a:lnTo>
                  <a:lnTo>
                    <a:pt x="6197" y="10634"/>
                  </a:lnTo>
                  <a:lnTo>
                    <a:pt x="6077" y="10837"/>
                  </a:lnTo>
                  <a:cubicBezTo>
                    <a:pt x="6069" y="10882"/>
                    <a:pt x="6055" y="10925"/>
                    <a:pt x="6037" y="10966"/>
                  </a:cubicBezTo>
                  <a:cubicBezTo>
                    <a:pt x="6018" y="11009"/>
                    <a:pt x="5995" y="11048"/>
                    <a:pt x="5967" y="11085"/>
                  </a:cubicBezTo>
                  <a:lnTo>
                    <a:pt x="5931" y="11164"/>
                  </a:lnTo>
                  <a:lnTo>
                    <a:pt x="5862" y="11299"/>
                  </a:lnTo>
                  <a:lnTo>
                    <a:pt x="5834" y="11384"/>
                  </a:lnTo>
                  <a:lnTo>
                    <a:pt x="5821" y="11516"/>
                  </a:lnTo>
                  <a:lnTo>
                    <a:pt x="5798" y="11622"/>
                  </a:lnTo>
                  <a:lnTo>
                    <a:pt x="5714" y="11748"/>
                  </a:lnTo>
                  <a:lnTo>
                    <a:pt x="5752" y="11829"/>
                  </a:lnTo>
                  <a:lnTo>
                    <a:pt x="5785" y="12098"/>
                  </a:lnTo>
                  <a:lnTo>
                    <a:pt x="5766" y="12225"/>
                  </a:lnTo>
                  <a:lnTo>
                    <a:pt x="5761" y="12400"/>
                  </a:lnTo>
                  <a:lnTo>
                    <a:pt x="5842" y="12602"/>
                  </a:lnTo>
                  <a:lnTo>
                    <a:pt x="5920" y="12767"/>
                  </a:lnTo>
                  <a:cubicBezTo>
                    <a:pt x="5925" y="12797"/>
                    <a:pt x="5929" y="12826"/>
                    <a:pt x="5931" y="12856"/>
                  </a:cubicBezTo>
                  <a:cubicBezTo>
                    <a:pt x="5934" y="12885"/>
                    <a:pt x="5935" y="12915"/>
                    <a:pt x="5935" y="12945"/>
                  </a:cubicBezTo>
                  <a:cubicBezTo>
                    <a:pt x="5936" y="12958"/>
                    <a:pt x="5936" y="12971"/>
                    <a:pt x="5936" y="12984"/>
                  </a:cubicBezTo>
                  <a:cubicBezTo>
                    <a:pt x="5935" y="12997"/>
                    <a:pt x="5935" y="13011"/>
                    <a:pt x="5934" y="13024"/>
                  </a:cubicBezTo>
                  <a:lnTo>
                    <a:pt x="5934" y="13108"/>
                  </a:lnTo>
                  <a:cubicBezTo>
                    <a:pt x="5977" y="13125"/>
                    <a:pt x="6020" y="13143"/>
                    <a:pt x="6063" y="13160"/>
                  </a:cubicBezTo>
                  <a:cubicBezTo>
                    <a:pt x="6120" y="13182"/>
                    <a:pt x="6177" y="13205"/>
                    <a:pt x="6220" y="13246"/>
                  </a:cubicBezTo>
                  <a:cubicBezTo>
                    <a:pt x="6232" y="13257"/>
                    <a:pt x="6242" y="13269"/>
                    <a:pt x="6252" y="13282"/>
                  </a:cubicBezTo>
                  <a:cubicBezTo>
                    <a:pt x="6261" y="13294"/>
                    <a:pt x="6270" y="13308"/>
                    <a:pt x="6277" y="13322"/>
                  </a:cubicBezTo>
                  <a:cubicBezTo>
                    <a:pt x="6286" y="13336"/>
                    <a:pt x="6293" y="13349"/>
                    <a:pt x="6300" y="13364"/>
                  </a:cubicBezTo>
                  <a:cubicBezTo>
                    <a:pt x="6307" y="13378"/>
                    <a:pt x="6313" y="13393"/>
                    <a:pt x="6319" y="13407"/>
                  </a:cubicBezTo>
                  <a:lnTo>
                    <a:pt x="6373" y="13488"/>
                  </a:lnTo>
                  <a:lnTo>
                    <a:pt x="6419" y="13565"/>
                  </a:lnTo>
                  <a:lnTo>
                    <a:pt x="6454" y="13685"/>
                  </a:lnTo>
                  <a:lnTo>
                    <a:pt x="6472" y="13765"/>
                  </a:lnTo>
                  <a:lnTo>
                    <a:pt x="6483" y="13874"/>
                  </a:lnTo>
                  <a:lnTo>
                    <a:pt x="6529" y="14041"/>
                  </a:lnTo>
                  <a:lnTo>
                    <a:pt x="6603" y="14225"/>
                  </a:lnTo>
                  <a:cubicBezTo>
                    <a:pt x="6646" y="14244"/>
                    <a:pt x="6685" y="14271"/>
                    <a:pt x="6717" y="14305"/>
                  </a:cubicBezTo>
                  <a:cubicBezTo>
                    <a:pt x="6762" y="14353"/>
                    <a:pt x="6791" y="14413"/>
                    <a:pt x="6800" y="14476"/>
                  </a:cubicBezTo>
                  <a:lnTo>
                    <a:pt x="6777" y="14602"/>
                  </a:lnTo>
                  <a:lnTo>
                    <a:pt x="6646" y="14590"/>
                  </a:lnTo>
                  <a:lnTo>
                    <a:pt x="6586" y="14635"/>
                  </a:lnTo>
                  <a:lnTo>
                    <a:pt x="6688" y="14745"/>
                  </a:lnTo>
                  <a:lnTo>
                    <a:pt x="6883" y="14871"/>
                  </a:lnTo>
                  <a:cubicBezTo>
                    <a:pt x="6904" y="14890"/>
                    <a:pt x="6924" y="14910"/>
                    <a:pt x="6942" y="14931"/>
                  </a:cubicBezTo>
                  <a:cubicBezTo>
                    <a:pt x="6961" y="14952"/>
                    <a:pt x="6979" y="14973"/>
                    <a:pt x="6995" y="14996"/>
                  </a:cubicBezTo>
                  <a:cubicBezTo>
                    <a:pt x="7005" y="15010"/>
                    <a:pt x="7015" y="15025"/>
                    <a:pt x="7024" y="15039"/>
                  </a:cubicBezTo>
                  <a:cubicBezTo>
                    <a:pt x="7033" y="15054"/>
                    <a:pt x="7041" y="15068"/>
                    <a:pt x="7049" y="15083"/>
                  </a:cubicBezTo>
                  <a:cubicBezTo>
                    <a:pt x="7053" y="15105"/>
                    <a:pt x="7055" y="15127"/>
                    <a:pt x="7055" y="15149"/>
                  </a:cubicBezTo>
                  <a:cubicBezTo>
                    <a:pt x="7055" y="15171"/>
                    <a:pt x="7053" y="15194"/>
                    <a:pt x="7049" y="15215"/>
                  </a:cubicBezTo>
                  <a:cubicBezTo>
                    <a:pt x="7047" y="15230"/>
                    <a:pt x="7044" y="15245"/>
                    <a:pt x="7040" y="15259"/>
                  </a:cubicBezTo>
                  <a:cubicBezTo>
                    <a:pt x="7036" y="15273"/>
                    <a:pt x="7031" y="15287"/>
                    <a:pt x="7026" y="15301"/>
                  </a:cubicBezTo>
                  <a:lnTo>
                    <a:pt x="7073" y="15362"/>
                  </a:lnTo>
                  <a:lnTo>
                    <a:pt x="7161" y="15421"/>
                  </a:lnTo>
                  <a:lnTo>
                    <a:pt x="7237" y="15461"/>
                  </a:lnTo>
                  <a:lnTo>
                    <a:pt x="7283" y="15521"/>
                  </a:lnTo>
                  <a:lnTo>
                    <a:pt x="7392" y="15654"/>
                  </a:lnTo>
                  <a:lnTo>
                    <a:pt x="7520" y="15727"/>
                  </a:lnTo>
                  <a:lnTo>
                    <a:pt x="7578" y="15687"/>
                  </a:lnTo>
                  <a:lnTo>
                    <a:pt x="7578" y="15599"/>
                  </a:lnTo>
                  <a:lnTo>
                    <a:pt x="7520" y="15511"/>
                  </a:lnTo>
                  <a:lnTo>
                    <a:pt x="7433" y="15417"/>
                  </a:lnTo>
                  <a:lnTo>
                    <a:pt x="7342" y="15385"/>
                  </a:lnTo>
                  <a:lnTo>
                    <a:pt x="7342" y="15320"/>
                  </a:lnTo>
                  <a:lnTo>
                    <a:pt x="7318" y="15218"/>
                  </a:lnTo>
                  <a:lnTo>
                    <a:pt x="7265" y="15074"/>
                  </a:lnTo>
                  <a:lnTo>
                    <a:pt x="7255" y="14986"/>
                  </a:lnTo>
                  <a:lnTo>
                    <a:pt x="7176" y="14864"/>
                  </a:lnTo>
                  <a:lnTo>
                    <a:pt x="7105" y="14761"/>
                  </a:lnTo>
                  <a:lnTo>
                    <a:pt x="7041" y="14672"/>
                  </a:lnTo>
                  <a:lnTo>
                    <a:pt x="7047" y="14569"/>
                  </a:lnTo>
                  <a:lnTo>
                    <a:pt x="6984" y="14467"/>
                  </a:lnTo>
                  <a:lnTo>
                    <a:pt x="6901" y="14351"/>
                  </a:lnTo>
                  <a:lnTo>
                    <a:pt x="6866" y="14283"/>
                  </a:lnTo>
                  <a:lnTo>
                    <a:pt x="6806" y="14141"/>
                  </a:lnTo>
                  <a:lnTo>
                    <a:pt x="6782" y="14017"/>
                  </a:lnTo>
                  <a:lnTo>
                    <a:pt x="6784" y="13891"/>
                  </a:lnTo>
                  <a:lnTo>
                    <a:pt x="6915" y="13943"/>
                  </a:lnTo>
                  <a:lnTo>
                    <a:pt x="7049" y="14055"/>
                  </a:lnTo>
                  <a:lnTo>
                    <a:pt x="7109" y="14172"/>
                  </a:lnTo>
                  <a:lnTo>
                    <a:pt x="7127" y="14360"/>
                  </a:lnTo>
                  <a:cubicBezTo>
                    <a:pt x="7111" y="14372"/>
                    <a:pt x="7098" y="14387"/>
                    <a:pt x="7090" y="14405"/>
                  </a:cubicBezTo>
                  <a:cubicBezTo>
                    <a:pt x="7081" y="14423"/>
                    <a:pt x="7077" y="14442"/>
                    <a:pt x="7079" y="14462"/>
                  </a:cubicBezTo>
                  <a:cubicBezTo>
                    <a:pt x="7080" y="14484"/>
                    <a:pt x="7088" y="14505"/>
                    <a:pt x="7102" y="14523"/>
                  </a:cubicBezTo>
                  <a:cubicBezTo>
                    <a:pt x="7115" y="14541"/>
                    <a:pt x="7134" y="14555"/>
                    <a:pt x="7157" y="14563"/>
                  </a:cubicBezTo>
                  <a:lnTo>
                    <a:pt x="7248" y="14652"/>
                  </a:lnTo>
                  <a:lnTo>
                    <a:pt x="7315" y="14737"/>
                  </a:lnTo>
                  <a:cubicBezTo>
                    <a:pt x="7345" y="14771"/>
                    <a:pt x="7374" y="14805"/>
                    <a:pt x="7401" y="14841"/>
                  </a:cubicBezTo>
                  <a:cubicBezTo>
                    <a:pt x="7438" y="14890"/>
                    <a:pt x="7471" y="14941"/>
                    <a:pt x="7503" y="14994"/>
                  </a:cubicBezTo>
                  <a:lnTo>
                    <a:pt x="7604" y="15074"/>
                  </a:lnTo>
                  <a:lnTo>
                    <a:pt x="7616" y="15150"/>
                  </a:lnTo>
                  <a:lnTo>
                    <a:pt x="7616" y="15258"/>
                  </a:lnTo>
                  <a:lnTo>
                    <a:pt x="7643" y="15310"/>
                  </a:lnTo>
                  <a:lnTo>
                    <a:pt x="7713" y="15366"/>
                  </a:lnTo>
                  <a:lnTo>
                    <a:pt x="7784" y="15436"/>
                  </a:lnTo>
                  <a:lnTo>
                    <a:pt x="7862" y="15503"/>
                  </a:lnTo>
                  <a:lnTo>
                    <a:pt x="7917" y="15579"/>
                  </a:lnTo>
                  <a:lnTo>
                    <a:pt x="8013" y="15698"/>
                  </a:lnTo>
                  <a:lnTo>
                    <a:pt x="8197" y="15946"/>
                  </a:lnTo>
                  <a:lnTo>
                    <a:pt x="8268" y="16104"/>
                  </a:lnTo>
                  <a:lnTo>
                    <a:pt x="8279" y="16187"/>
                  </a:lnTo>
                  <a:lnTo>
                    <a:pt x="8228" y="16239"/>
                  </a:lnTo>
                  <a:lnTo>
                    <a:pt x="8240" y="16387"/>
                  </a:lnTo>
                  <a:lnTo>
                    <a:pt x="8286" y="16461"/>
                  </a:lnTo>
                  <a:lnTo>
                    <a:pt x="8410" y="16565"/>
                  </a:lnTo>
                  <a:lnTo>
                    <a:pt x="8503" y="16647"/>
                  </a:lnTo>
                  <a:lnTo>
                    <a:pt x="8688" y="16724"/>
                  </a:lnTo>
                  <a:lnTo>
                    <a:pt x="8858" y="16736"/>
                  </a:lnTo>
                  <a:cubicBezTo>
                    <a:pt x="8879" y="16792"/>
                    <a:pt x="8918" y="16841"/>
                    <a:pt x="8970" y="16874"/>
                  </a:cubicBezTo>
                  <a:cubicBezTo>
                    <a:pt x="9001" y="16893"/>
                    <a:pt x="9035" y="16906"/>
                    <a:pt x="9071" y="16913"/>
                  </a:cubicBezTo>
                  <a:lnTo>
                    <a:pt x="9153" y="16941"/>
                  </a:lnTo>
                  <a:lnTo>
                    <a:pt x="9289" y="17005"/>
                  </a:lnTo>
                  <a:lnTo>
                    <a:pt x="9378" y="17050"/>
                  </a:lnTo>
                  <a:lnTo>
                    <a:pt x="9459" y="17085"/>
                  </a:lnTo>
                  <a:lnTo>
                    <a:pt x="9542" y="17090"/>
                  </a:lnTo>
                  <a:lnTo>
                    <a:pt x="9594" y="17118"/>
                  </a:lnTo>
                  <a:lnTo>
                    <a:pt x="9749" y="17176"/>
                  </a:lnTo>
                  <a:cubicBezTo>
                    <a:pt x="9771" y="17203"/>
                    <a:pt x="9799" y="17223"/>
                    <a:pt x="9831" y="17237"/>
                  </a:cubicBezTo>
                  <a:cubicBezTo>
                    <a:pt x="9859" y="17250"/>
                    <a:pt x="9890" y="17256"/>
                    <a:pt x="9920" y="17256"/>
                  </a:cubicBezTo>
                  <a:cubicBezTo>
                    <a:pt x="9948" y="17252"/>
                    <a:pt x="9976" y="17248"/>
                    <a:pt x="10004" y="17243"/>
                  </a:cubicBezTo>
                  <a:cubicBezTo>
                    <a:pt x="10031" y="17238"/>
                    <a:pt x="10059" y="17233"/>
                    <a:pt x="10086" y="17227"/>
                  </a:cubicBezTo>
                  <a:cubicBezTo>
                    <a:pt x="10115" y="17220"/>
                    <a:pt x="10145" y="17213"/>
                    <a:pt x="10174" y="17206"/>
                  </a:cubicBezTo>
                  <a:cubicBezTo>
                    <a:pt x="10203" y="17198"/>
                    <a:pt x="10232" y="17190"/>
                    <a:pt x="10261" y="17181"/>
                  </a:cubicBezTo>
                  <a:lnTo>
                    <a:pt x="10485" y="17181"/>
                  </a:lnTo>
                  <a:lnTo>
                    <a:pt x="10590" y="17211"/>
                  </a:lnTo>
                  <a:lnTo>
                    <a:pt x="10724" y="17283"/>
                  </a:lnTo>
                  <a:lnTo>
                    <a:pt x="10819" y="17351"/>
                  </a:lnTo>
                  <a:lnTo>
                    <a:pt x="10915" y="17454"/>
                  </a:lnTo>
                  <a:lnTo>
                    <a:pt x="11057" y="17517"/>
                  </a:lnTo>
                  <a:lnTo>
                    <a:pt x="11264" y="17534"/>
                  </a:lnTo>
                  <a:lnTo>
                    <a:pt x="11453" y="17557"/>
                  </a:lnTo>
                  <a:lnTo>
                    <a:pt x="11538" y="17600"/>
                  </a:lnTo>
                  <a:lnTo>
                    <a:pt x="11793" y="17624"/>
                  </a:lnTo>
                  <a:lnTo>
                    <a:pt x="11914" y="17625"/>
                  </a:lnTo>
                  <a:lnTo>
                    <a:pt x="12033" y="17674"/>
                  </a:lnTo>
                  <a:lnTo>
                    <a:pt x="12146" y="17753"/>
                  </a:lnTo>
                  <a:lnTo>
                    <a:pt x="12320" y="17904"/>
                  </a:lnTo>
                  <a:lnTo>
                    <a:pt x="12353" y="17971"/>
                  </a:lnTo>
                  <a:lnTo>
                    <a:pt x="12403" y="18093"/>
                  </a:lnTo>
                  <a:lnTo>
                    <a:pt x="12480" y="18115"/>
                  </a:lnTo>
                  <a:lnTo>
                    <a:pt x="12606" y="18139"/>
                  </a:lnTo>
                  <a:lnTo>
                    <a:pt x="12701" y="18145"/>
                  </a:lnTo>
                  <a:lnTo>
                    <a:pt x="12783" y="18157"/>
                  </a:lnTo>
                  <a:lnTo>
                    <a:pt x="12823" y="18252"/>
                  </a:lnTo>
                  <a:lnTo>
                    <a:pt x="12946" y="18269"/>
                  </a:lnTo>
                  <a:lnTo>
                    <a:pt x="13071" y="18286"/>
                  </a:lnTo>
                  <a:cubicBezTo>
                    <a:pt x="13099" y="18295"/>
                    <a:pt x="13128" y="18302"/>
                    <a:pt x="13157" y="18307"/>
                  </a:cubicBezTo>
                  <a:cubicBezTo>
                    <a:pt x="13187" y="18312"/>
                    <a:pt x="13216" y="18314"/>
                    <a:pt x="13246" y="18315"/>
                  </a:cubicBezTo>
                  <a:cubicBezTo>
                    <a:pt x="13262" y="18315"/>
                    <a:pt x="13278" y="18315"/>
                    <a:pt x="13294" y="18314"/>
                  </a:cubicBezTo>
                  <a:cubicBezTo>
                    <a:pt x="13310" y="18313"/>
                    <a:pt x="13325" y="18311"/>
                    <a:pt x="13341" y="18309"/>
                  </a:cubicBezTo>
                  <a:lnTo>
                    <a:pt x="13438" y="18309"/>
                  </a:lnTo>
                  <a:lnTo>
                    <a:pt x="13540" y="18297"/>
                  </a:lnTo>
                  <a:lnTo>
                    <a:pt x="13605" y="18225"/>
                  </a:lnTo>
                  <a:lnTo>
                    <a:pt x="13609" y="18129"/>
                  </a:lnTo>
                  <a:lnTo>
                    <a:pt x="13697" y="18095"/>
                  </a:lnTo>
                  <a:lnTo>
                    <a:pt x="13735" y="18035"/>
                  </a:lnTo>
                  <a:lnTo>
                    <a:pt x="13889" y="18065"/>
                  </a:lnTo>
                  <a:lnTo>
                    <a:pt x="13936" y="18161"/>
                  </a:lnTo>
                  <a:cubicBezTo>
                    <a:pt x="13955" y="18174"/>
                    <a:pt x="13975" y="18187"/>
                    <a:pt x="13994" y="18200"/>
                  </a:cubicBezTo>
                  <a:cubicBezTo>
                    <a:pt x="14013" y="18213"/>
                    <a:pt x="14032" y="18226"/>
                    <a:pt x="14052" y="18240"/>
                  </a:cubicBezTo>
                  <a:cubicBezTo>
                    <a:pt x="14070" y="18253"/>
                    <a:pt x="14088" y="18266"/>
                    <a:pt x="14107" y="18278"/>
                  </a:cubicBezTo>
                  <a:cubicBezTo>
                    <a:pt x="14125" y="18291"/>
                    <a:pt x="14143" y="18304"/>
                    <a:pt x="14162" y="18317"/>
                  </a:cubicBezTo>
                  <a:lnTo>
                    <a:pt x="14167" y="18466"/>
                  </a:lnTo>
                  <a:lnTo>
                    <a:pt x="14156" y="18574"/>
                  </a:lnTo>
                  <a:lnTo>
                    <a:pt x="14145" y="18630"/>
                  </a:lnTo>
                  <a:lnTo>
                    <a:pt x="14150" y="18705"/>
                  </a:lnTo>
                  <a:lnTo>
                    <a:pt x="14150" y="18780"/>
                  </a:lnTo>
                  <a:lnTo>
                    <a:pt x="14057" y="18903"/>
                  </a:lnTo>
                  <a:lnTo>
                    <a:pt x="13943" y="19084"/>
                  </a:lnTo>
                  <a:lnTo>
                    <a:pt x="13785" y="19223"/>
                  </a:lnTo>
                  <a:cubicBezTo>
                    <a:pt x="13753" y="19237"/>
                    <a:pt x="13723" y="19253"/>
                    <a:pt x="13696" y="19273"/>
                  </a:cubicBezTo>
                  <a:cubicBezTo>
                    <a:pt x="13664" y="19295"/>
                    <a:pt x="13636" y="19320"/>
                    <a:pt x="13611" y="19349"/>
                  </a:cubicBezTo>
                  <a:lnTo>
                    <a:pt x="13598" y="19422"/>
                  </a:lnTo>
                  <a:lnTo>
                    <a:pt x="13556" y="19480"/>
                  </a:lnTo>
                  <a:lnTo>
                    <a:pt x="13499" y="19560"/>
                  </a:lnTo>
                  <a:lnTo>
                    <a:pt x="13459" y="19740"/>
                  </a:lnTo>
                  <a:lnTo>
                    <a:pt x="13491" y="19830"/>
                  </a:lnTo>
                  <a:lnTo>
                    <a:pt x="13577" y="19870"/>
                  </a:lnTo>
                  <a:lnTo>
                    <a:pt x="13502" y="19932"/>
                  </a:lnTo>
                  <a:lnTo>
                    <a:pt x="13409" y="19996"/>
                  </a:lnTo>
                  <a:lnTo>
                    <a:pt x="13320" y="20046"/>
                  </a:lnTo>
                  <a:lnTo>
                    <a:pt x="13320" y="20111"/>
                  </a:lnTo>
                  <a:lnTo>
                    <a:pt x="13373" y="20234"/>
                  </a:lnTo>
                  <a:lnTo>
                    <a:pt x="13326" y="20266"/>
                  </a:lnTo>
                  <a:lnTo>
                    <a:pt x="13330" y="20332"/>
                  </a:lnTo>
                  <a:lnTo>
                    <a:pt x="13476" y="20355"/>
                  </a:lnTo>
                  <a:lnTo>
                    <a:pt x="13581" y="20343"/>
                  </a:lnTo>
                  <a:lnTo>
                    <a:pt x="13686" y="20401"/>
                  </a:lnTo>
                  <a:lnTo>
                    <a:pt x="13744" y="20435"/>
                  </a:lnTo>
                  <a:lnTo>
                    <a:pt x="13826" y="20566"/>
                  </a:lnTo>
                  <a:lnTo>
                    <a:pt x="13968" y="20697"/>
                  </a:lnTo>
                  <a:cubicBezTo>
                    <a:pt x="13997" y="20725"/>
                    <a:pt x="14027" y="20751"/>
                    <a:pt x="14057" y="20777"/>
                  </a:cubicBezTo>
                  <a:cubicBezTo>
                    <a:pt x="14084" y="20800"/>
                    <a:pt x="14111" y="20822"/>
                    <a:pt x="14138" y="20844"/>
                  </a:cubicBezTo>
                  <a:lnTo>
                    <a:pt x="14138" y="20899"/>
                  </a:lnTo>
                  <a:lnTo>
                    <a:pt x="14121" y="20955"/>
                  </a:lnTo>
                  <a:lnTo>
                    <a:pt x="14170" y="21029"/>
                  </a:lnTo>
                  <a:lnTo>
                    <a:pt x="14319" y="21041"/>
                  </a:lnTo>
                  <a:cubicBezTo>
                    <a:pt x="14367" y="21039"/>
                    <a:pt x="14415" y="21036"/>
                    <a:pt x="14463" y="21034"/>
                  </a:cubicBezTo>
                  <a:cubicBezTo>
                    <a:pt x="14502" y="21032"/>
                    <a:pt x="14541" y="21031"/>
                    <a:pt x="14579" y="21029"/>
                  </a:cubicBezTo>
                  <a:lnTo>
                    <a:pt x="14700" y="21014"/>
                  </a:lnTo>
                  <a:lnTo>
                    <a:pt x="14813" y="21002"/>
                  </a:lnTo>
                  <a:lnTo>
                    <a:pt x="14872" y="20985"/>
                  </a:lnTo>
                  <a:lnTo>
                    <a:pt x="14968" y="20995"/>
                  </a:lnTo>
                  <a:lnTo>
                    <a:pt x="15098" y="21005"/>
                  </a:lnTo>
                  <a:lnTo>
                    <a:pt x="15062" y="21565"/>
                  </a:lnTo>
                  <a:cubicBezTo>
                    <a:pt x="16404" y="20933"/>
                    <a:pt x="17609" y="20061"/>
                    <a:pt x="18611" y="18995"/>
                  </a:cubicBezTo>
                  <a:cubicBezTo>
                    <a:pt x="19108" y="18466"/>
                    <a:pt x="19551" y="17895"/>
                    <a:pt x="19935" y="17289"/>
                  </a:cubicBezTo>
                  <a:cubicBezTo>
                    <a:pt x="20319" y="16683"/>
                    <a:pt x="20645" y="16044"/>
                    <a:pt x="20908" y="15377"/>
                  </a:cubicBezTo>
                  <a:lnTo>
                    <a:pt x="20621" y="15695"/>
                  </a:lnTo>
                  <a:lnTo>
                    <a:pt x="20310" y="15905"/>
                  </a:lnTo>
                  <a:lnTo>
                    <a:pt x="20261" y="16007"/>
                  </a:lnTo>
                  <a:cubicBezTo>
                    <a:pt x="20254" y="16034"/>
                    <a:pt x="20246" y="16061"/>
                    <a:pt x="20237" y="16088"/>
                  </a:cubicBezTo>
                  <a:cubicBezTo>
                    <a:pt x="20227" y="16114"/>
                    <a:pt x="20216" y="16140"/>
                    <a:pt x="20204" y="16166"/>
                  </a:cubicBezTo>
                  <a:cubicBezTo>
                    <a:pt x="20192" y="16189"/>
                    <a:pt x="20179" y="16212"/>
                    <a:pt x="20165" y="16235"/>
                  </a:cubicBezTo>
                  <a:cubicBezTo>
                    <a:pt x="20151" y="16257"/>
                    <a:pt x="20136" y="16279"/>
                    <a:pt x="20120" y="16301"/>
                  </a:cubicBezTo>
                  <a:cubicBezTo>
                    <a:pt x="20088" y="16337"/>
                    <a:pt x="20053" y="16372"/>
                    <a:pt x="20015" y="16403"/>
                  </a:cubicBezTo>
                  <a:cubicBezTo>
                    <a:pt x="19983" y="16430"/>
                    <a:pt x="19950" y="16454"/>
                    <a:pt x="19915" y="16477"/>
                  </a:cubicBezTo>
                  <a:lnTo>
                    <a:pt x="19655" y="16727"/>
                  </a:lnTo>
                  <a:lnTo>
                    <a:pt x="19533" y="16710"/>
                  </a:lnTo>
                  <a:lnTo>
                    <a:pt x="19429" y="16746"/>
                  </a:lnTo>
                  <a:lnTo>
                    <a:pt x="19308" y="16819"/>
                  </a:lnTo>
                  <a:lnTo>
                    <a:pt x="19257" y="16854"/>
                  </a:lnTo>
                  <a:lnTo>
                    <a:pt x="19119" y="16933"/>
                  </a:lnTo>
                  <a:lnTo>
                    <a:pt x="19054" y="16994"/>
                  </a:lnTo>
                  <a:cubicBezTo>
                    <a:pt x="19025" y="17000"/>
                    <a:pt x="18995" y="17000"/>
                    <a:pt x="18966" y="16994"/>
                  </a:cubicBezTo>
                  <a:cubicBezTo>
                    <a:pt x="18935" y="16988"/>
                    <a:pt x="18905" y="16975"/>
                    <a:pt x="18880" y="16957"/>
                  </a:cubicBezTo>
                  <a:cubicBezTo>
                    <a:pt x="18880" y="16942"/>
                    <a:pt x="18880" y="16927"/>
                    <a:pt x="18880" y="16912"/>
                  </a:cubicBezTo>
                  <a:cubicBezTo>
                    <a:pt x="18880" y="16897"/>
                    <a:pt x="18880" y="16882"/>
                    <a:pt x="18880" y="16867"/>
                  </a:cubicBezTo>
                  <a:cubicBezTo>
                    <a:pt x="18879" y="16857"/>
                    <a:pt x="18879" y="16846"/>
                    <a:pt x="18878" y="16835"/>
                  </a:cubicBezTo>
                  <a:cubicBezTo>
                    <a:pt x="18878" y="16824"/>
                    <a:pt x="18877" y="16814"/>
                    <a:pt x="18877" y="16803"/>
                  </a:cubicBezTo>
                  <a:lnTo>
                    <a:pt x="18807" y="16792"/>
                  </a:lnTo>
                  <a:lnTo>
                    <a:pt x="18757" y="16748"/>
                  </a:lnTo>
                  <a:lnTo>
                    <a:pt x="18780" y="16655"/>
                  </a:lnTo>
                  <a:lnTo>
                    <a:pt x="18677" y="16569"/>
                  </a:lnTo>
                  <a:lnTo>
                    <a:pt x="18589" y="16580"/>
                  </a:lnTo>
                  <a:cubicBezTo>
                    <a:pt x="18568" y="16578"/>
                    <a:pt x="18547" y="16579"/>
                    <a:pt x="18527" y="16581"/>
                  </a:cubicBezTo>
                  <a:cubicBezTo>
                    <a:pt x="18506" y="16583"/>
                    <a:pt x="18485" y="16586"/>
                    <a:pt x="18465" y="16592"/>
                  </a:cubicBezTo>
                  <a:cubicBezTo>
                    <a:pt x="18429" y="16603"/>
                    <a:pt x="18393" y="16618"/>
                    <a:pt x="18358" y="16633"/>
                  </a:cubicBezTo>
                  <a:cubicBezTo>
                    <a:pt x="18321" y="16650"/>
                    <a:pt x="18284" y="16666"/>
                    <a:pt x="18245" y="16681"/>
                  </a:cubicBezTo>
                  <a:cubicBezTo>
                    <a:pt x="18191" y="16695"/>
                    <a:pt x="18137" y="16715"/>
                    <a:pt x="18087" y="16740"/>
                  </a:cubicBezTo>
                  <a:cubicBezTo>
                    <a:pt x="18042" y="16763"/>
                    <a:pt x="18001" y="16789"/>
                    <a:pt x="17955" y="16808"/>
                  </a:cubicBezTo>
                  <a:cubicBezTo>
                    <a:pt x="17939" y="16815"/>
                    <a:pt x="17922" y="16821"/>
                    <a:pt x="17906" y="16826"/>
                  </a:cubicBezTo>
                  <a:cubicBezTo>
                    <a:pt x="17889" y="16831"/>
                    <a:pt x="17872" y="16835"/>
                    <a:pt x="17855" y="16838"/>
                  </a:cubicBezTo>
                  <a:cubicBezTo>
                    <a:pt x="17787" y="16842"/>
                    <a:pt x="17720" y="16836"/>
                    <a:pt x="17654" y="16820"/>
                  </a:cubicBezTo>
                  <a:cubicBezTo>
                    <a:pt x="17600" y="16808"/>
                    <a:pt x="17547" y="16788"/>
                    <a:pt x="17498" y="16763"/>
                  </a:cubicBezTo>
                  <a:lnTo>
                    <a:pt x="17344" y="16743"/>
                  </a:lnTo>
                  <a:lnTo>
                    <a:pt x="17255" y="16743"/>
                  </a:lnTo>
                  <a:lnTo>
                    <a:pt x="17208" y="16671"/>
                  </a:lnTo>
                  <a:lnTo>
                    <a:pt x="17062" y="16676"/>
                  </a:lnTo>
                  <a:lnTo>
                    <a:pt x="16943" y="16680"/>
                  </a:lnTo>
                  <a:lnTo>
                    <a:pt x="16969" y="16567"/>
                  </a:lnTo>
                  <a:cubicBezTo>
                    <a:pt x="16918" y="16568"/>
                    <a:pt x="16869" y="16582"/>
                    <a:pt x="16825" y="16607"/>
                  </a:cubicBezTo>
                  <a:cubicBezTo>
                    <a:pt x="16792" y="16626"/>
                    <a:pt x="16763" y="16650"/>
                    <a:pt x="16740" y="16680"/>
                  </a:cubicBezTo>
                  <a:cubicBezTo>
                    <a:pt x="16728" y="16701"/>
                    <a:pt x="16715" y="16720"/>
                    <a:pt x="16700" y="16739"/>
                  </a:cubicBezTo>
                  <a:cubicBezTo>
                    <a:pt x="16685" y="16758"/>
                    <a:pt x="16668" y="16775"/>
                    <a:pt x="16650" y="16791"/>
                  </a:cubicBezTo>
                  <a:cubicBezTo>
                    <a:pt x="16630" y="16808"/>
                    <a:pt x="16610" y="16823"/>
                    <a:pt x="16587" y="16837"/>
                  </a:cubicBezTo>
                  <a:cubicBezTo>
                    <a:pt x="16565" y="16851"/>
                    <a:pt x="16542" y="16863"/>
                    <a:pt x="16518" y="16873"/>
                  </a:cubicBezTo>
                  <a:cubicBezTo>
                    <a:pt x="16499" y="16882"/>
                    <a:pt x="16480" y="16891"/>
                    <a:pt x="16460" y="16897"/>
                  </a:cubicBezTo>
                  <a:cubicBezTo>
                    <a:pt x="16440" y="16904"/>
                    <a:pt x="16419" y="16908"/>
                    <a:pt x="16398" y="16911"/>
                  </a:cubicBezTo>
                  <a:cubicBezTo>
                    <a:pt x="16376" y="16914"/>
                    <a:pt x="16354" y="16915"/>
                    <a:pt x="16332" y="16914"/>
                  </a:cubicBezTo>
                  <a:cubicBezTo>
                    <a:pt x="16309" y="16913"/>
                    <a:pt x="16288" y="16910"/>
                    <a:pt x="16266" y="16905"/>
                  </a:cubicBezTo>
                  <a:cubicBezTo>
                    <a:pt x="16242" y="16901"/>
                    <a:pt x="16217" y="16902"/>
                    <a:pt x="16192" y="16907"/>
                  </a:cubicBezTo>
                  <a:cubicBezTo>
                    <a:pt x="16168" y="16912"/>
                    <a:pt x="16145" y="16921"/>
                    <a:pt x="16124" y="16934"/>
                  </a:cubicBezTo>
                  <a:cubicBezTo>
                    <a:pt x="16115" y="16940"/>
                    <a:pt x="16107" y="16946"/>
                    <a:pt x="16099" y="16953"/>
                  </a:cubicBezTo>
                  <a:cubicBezTo>
                    <a:pt x="16091" y="16960"/>
                    <a:pt x="16084" y="16967"/>
                    <a:pt x="16077" y="16975"/>
                  </a:cubicBezTo>
                  <a:lnTo>
                    <a:pt x="15916" y="17038"/>
                  </a:lnTo>
                  <a:cubicBezTo>
                    <a:pt x="15911" y="17021"/>
                    <a:pt x="15902" y="17006"/>
                    <a:pt x="15889" y="16994"/>
                  </a:cubicBezTo>
                  <a:cubicBezTo>
                    <a:pt x="15876" y="16981"/>
                    <a:pt x="15860" y="16973"/>
                    <a:pt x="15842" y="16969"/>
                  </a:cubicBezTo>
                  <a:cubicBezTo>
                    <a:pt x="15800" y="16958"/>
                    <a:pt x="15757" y="16976"/>
                    <a:pt x="15714" y="16969"/>
                  </a:cubicBezTo>
                  <a:cubicBezTo>
                    <a:pt x="15665" y="16961"/>
                    <a:pt x="15626" y="16924"/>
                    <a:pt x="15576" y="16919"/>
                  </a:cubicBezTo>
                  <a:cubicBezTo>
                    <a:pt x="15545" y="16916"/>
                    <a:pt x="15516" y="16925"/>
                    <a:pt x="15494" y="16946"/>
                  </a:cubicBezTo>
                  <a:lnTo>
                    <a:pt x="15476" y="17100"/>
                  </a:lnTo>
                  <a:lnTo>
                    <a:pt x="15398" y="17200"/>
                  </a:lnTo>
                  <a:cubicBezTo>
                    <a:pt x="15367" y="17268"/>
                    <a:pt x="15266" y="17259"/>
                    <a:pt x="15246" y="17188"/>
                  </a:cubicBezTo>
                  <a:cubicBezTo>
                    <a:pt x="15239" y="17159"/>
                    <a:pt x="15253" y="17128"/>
                    <a:pt x="15281" y="17114"/>
                  </a:cubicBezTo>
                  <a:lnTo>
                    <a:pt x="15366" y="17044"/>
                  </a:lnTo>
                  <a:lnTo>
                    <a:pt x="15319" y="16943"/>
                  </a:lnTo>
                  <a:lnTo>
                    <a:pt x="15195" y="16992"/>
                  </a:lnTo>
                  <a:lnTo>
                    <a:pt x="15119" y="17056"/>
                  </a:lnTo>
                  <a:lnTo>
                    <a:pt x="15049" y="17181"/>
                  </a:lnTo>
                  <a:lnTo>
                    <a:pt x="14945" y="17231"/>
                  </a:lnTo>
                  <a:lnTo>
                    <a:pt x="14853" y="17280"/>
                  </a:lnTo>
                  <a:lnTo>
                    <a:pt x="14786" y="17338"/>
                  </a:lnTo>
                  <a:lnTo>
                    <a:pt x="14715" y="17403"/>
                  </a:lnTo>
                  <a:lnTo>
                    <a:pt x="14614" y="17434"/>
                  </a:lnTo>
                  <a:lnTo>
                    <a:pt x="14547" y="17505"/>
                  </a:lnTo>
                  <a:lnTo>
                    <a:pt x="14487" y="17605"/>
                  </a:lnTo>
                  <a:cubicBezTo>
                    <a:pt x="14487" y="17646"/>
                    <a:pt x="14479" y="17685"/>
                    <a:pt x="14463" y="17722"/>
                  </a:cubicBezTo>
                  <a:cubicBezTo>
                    <a:pt x="14446" y="17763"/>
                    <a:pt x="14421" y="17799"/>
                    <a:pt x="14388" y="17829"/>
                  </a:cubicBezTo>
                  <a:cubicBezTo>
                    <a:pt x="14378" y="17849"/>
                    <a:pt x="14366" y="17867"/>
                    <a:pt x="14351" y="17883"/>
                  </a:cubicBezTo>
                  <a:cubicBezTo>
                    <a:pt x="14337" y="17900"/>
                    <a:pt x="14320" y="17914"/>
                    <a:pt x="14302" y="17927"/>
                  </a:cubicBezTo>
                  <a:cubicBezTo>
                    <a:pt x="14294" y="17932"/>
                    <a:pt x="14286" y="17937"/>
                    <a:pt x="14278" y="17942"/>
                  </a:cubicBezTo>
                  <a:cubicBezTo>
                    <a:pt x="14269" y="17946"/>
                    <a:pt x="14261" y="17950"/>
                    <a:pt x="14252" y="17954"/>
                  </a:cubicBezTo>
                  <a:cubicBezTo>
                    <a:pt x="14180" y="17942"/>
                    <a:pt x="14107" y="17932"/>
                    <a:pt x="14035" y="17922"/>
                  </a:cubicBezTo>
                  <a:cubicBezTo>
                    <a:pt x="13958" y="17911"/>
                    <a:pt x="13881" y="17901"/>
                    <a:pt x="13804" y="17892"/>
                  </a:cubicBezTo>
                  <a:cubicBezTo>
                    <a:pt x="13781" y="17888"/>
                    <a:pt x="13758" y="17888"/>
                    <a:pt x="13735" y="17890"/>
                  </a:cubicBezTo>
                  <a:cubicBezTo>
                    <a:pt x="13712" y="17892"/>
                    <a:pt x="13689" y="17897"/>
                    <a:pt x="13668" y="17904"/>
                  </a:cubicBezTo>
                  <a:cubicBezTo>
                    <a:pt x="13642" y="17913"/>
                    <a:pt x="13617" y="17926"/>
                    <a:pt x="13595" y="17942"/>
                  </a:cubicBezTo>
                  <a:cubicBezTo>
                    <a:pt x="13573" y="17958"/>
                    <a:pt x="13554" y="17977"/>
                    <a:pt x="13538" y="17999"/>
                  </a:cubicBezTo>
                  <a:cubicBezTo>
                    <a:pt x="13517" y="18016"/>
                    <a:pt x="13493" y="18031"/>
                    <a:pt x="13468" y="18042"/>
                  </a:cubicBezTo>
                  <a:cubicBezTo>
                    <a:pt x="13442" y="18054"/>
                    <a:pt x="13416" y="18062"/>
                    <a:pt x="13388" y="18067"/>
                  </a:cubicBezTo>
                  <a:cubicBezTo>
                    <a:pt x="13376" y="18070"/>
                    <a:pt x="13364" y="18071"/>
                    <a:pt x="13352" y="18072"/>
                  </a:cubicBezTo>
                  <a:cubicBezTo>
                    <a:pt x="13339" y="18073"/>
                    <a:pt x="13327" y="18073"/>
                    <a:pt x="13314" y="18073"/>
                  </a:cubicBezTo>
                  <a:lnTo>
                    <a:pt x="13202" y="18039"/>
                  </a:lnTo>
                  <a:lnTo>
                    <a:pt x="13039" y="17934"/>
                  </a:lnTo>
                  <a:lnTo>
                    <a:pt x="12951" y="17861"/>
                  </a:lnTo>
                  <a:lnTo>
                    <a:pt x="12892" y="17771"/>
                  </a:lnTo>
                  <a:lnTo>
                    <a:pt x="12878" y="17681"/>
                  </a:lnTo>
                  <a:lnTo>
                    <a:pt x="12855" y="17542"/>
                  </a:lnTo>
                  <a:lnTo>
                    <a:pt x="12878" y="17340"/>
                  </a:lnTo>
                  <a:cubicBezTo>
                    <a:pt x="12899" y="17329"/>
                    <a:pt x="12917" y="17314"/>
                    <a:pt x="12933" y="17297"/>
                  </a:cubicBezTo>
                  <a:cubicBezTo>
                    <a:pt x="12949" y="17279"/>
                    <a:pt x="12962" y="17259"/>
                    <a:pt x="12971" y="17237"/>
                  </a:cubicBezTo>
                  <a:cubicBezTo>
                    <a:pt x="12979" y="17219"/>
                    <a:pt x="12984" y="17200"/>
                    <a:pt x="12985" y="17180"/>
                  </a:cubicBezTo>
                  <a:cubicBezTo>
                    <a:pt x="12987" y="17160"/>
                    <a:pt x="12986" y="17141"/>
                    <a:pt x="12982" y="17121"/>
                  </a:cubicBezTo>
                  <a:lnTo>
                    <a:pt x="12887" y="17053"/>
                  </a:lnTo>
                  <a:lnTo>
                    <a:pt x="12702" y="17040"/>
                  </a:lnTo>
                  <a:lnTo>
                    <a:pt x="12506" y="17057"/>
                  </a:lnTo>
                  <a:lnTo>
                    <a:pt x="12298" y="17057"/>
                  </a:lnTo>
                  <a:lnTo>
                    <a:pt x="12312" y="16962"/>
                  </a:lnTo>
                  <a:cubicBezTo>
                    <a:pt x="12335" y="17011"/>
                    <a:pt x="12394" y="17024"/>
                    <a:pt x="12437" y="16998"/>
                  </a:cubicBezTo>
                  <a:cubicBezTo>
                    <a:pt x="12461" y="16984"/>
                    <a:pt x="12476" y="16959"/>
                    <a:pt x="12478" y="16930"/>
                  </a:cubicBezTo>
                  <a:cubicBezTo>
                    <a:pt x="12481" y="16902"/>
                    <a:pt x="12470" y="16874"/>
                    <a:pt x="12448" y="16854"/>
                  </a:cubicBezTo>
                  <a:cubicBezTo>
                    <a:pt x="12416" y="16851"/>
                    <a:pt x="12384" y="16853"/>
                    <a:pt x="12353" y="16862"/>
                  </a:cubicBezTo>
                  <a:cubicBezTo>
                    <a:pt x="12323" y="16871"/>
                    <a:pt x="12294" y="16885"/>
                    <a:pt x="12270" y="16905"/>
                  </a:cubicBezTo>
                  <a:cubicBezTo>
                    <a:pt x="12258" y="16914"/>
                    <a:pt x="12246" y="16925"/>
                    <a:pt x="12236" y="16936"/>
                  </a:cubicBezTo>
                  <a:cubicBezTo>
                    <a:pt x="12226" y="16948"/>
                    <a:pt x="12217" y="16961"/>
                    <a:pt x="12210" y="16974"/>
                  </a:cubicBezTo>
                  <a:lnTo>
                    <a:pt x="12017" y="17065"/>
                  </a:lnTo>
                  <a:cubicBezTo>
                    <a:pt x="11994" y="17147"/>
                    <a:pt x="11890" y="17177"/>
                    <a:pt x="11823" y="17121"/>
                  </a:cubicBezTo>
                  <a:cubicBezTo>
                    <a:pt x="11798" y="17100"/>
                    <a:pt x="11785" y="17066"/>
                    <a:pt x="11794" y="17034"/>
                  </a:cubicBezTo>
                  <a:cubicBezTo>
                    <a:pt x="11797" y="17023"/>
                    <a:pt x="11803" y="17013"/>
                    <a:pt x="11811" y="17004"/>
                  </a:cubicBezTo>
                  <a:cubicBezTo>
                    <a:pt x="11819" y="16996"/>
                    <a:pt x="11829" y="16989"/>
                    <a:pt x="11840" y="16985"/>
                  </a:cubicBezTo>
                  <a:cubicBezTo>
                    <a:pt x="11929" y="16993"/>
                    <a:pt x="11993" y="16906"/>
                    <a:pt x="11957" y="16828"/>
                  </a:cubicBezTo>
                  <a:cubicBezTo>
                    <a:pt x="11946" y="16806"/>
                    <a:pt x="11927" y="16788"/>
                    <a:pt x="11903" y="16779"/>
                  </a:cubicBezTo>
                  <a:cubicBezTo>
                    <a:pt x="11948" y="16749"/>
                    <a:pt x="11982" y="16707"/>
                    <a:pt x="11997" y="16656"/>
                  </a:cubicBezTo>
                  <a:cubicBezTo>
                    <a:pt x="12013" y="16605"/>
                    <a:pt x="12009" y="16550"/>
                    <a:pt x="12007" y="16497"/>
                  </a:cubicBezTo>
                  <a:cubicBezTo>
                    <a:pt x="12005" y="16448"/>
                    <a:pt x="12005" y="16399"/>
                    <a:pt x="12007" y="16350"/>
                  </a:cubicBezTo>
                  <a:cubicBezTo>
                    <a:pt x="12056" y="16331"/>
                    <a:pt x="12097" y="16299"/>
                    <a:pt x="12128" y="16258"/>
                  </a:cubicBezTo>
                  <a:cubicBezTo>
                    <a:pt x="12145" y="16235"/>
                    <a:pt x="12158" y="16209"/>
                    <a:pt x="12167" y="16182"/>
                  </a:cubicBezTo>
                  <a:lnTo>
                    <a:pt x="12143" y="16085"/>
                  </a:lnTo>
                  <a:lnTo>
                    <a:pt x="12014" y="16052"/>
                  </a:lnTo>
                  <a:lnTo>
                    <a:pt x="11816" y="16068"/>
                  </a:lnTo>
                  <a:lnTo>
                    <a:pt x="11644" y="16092"/>
                  </a:lnTo>
                  <a:lnTo>
                    <a:pt x="11399" y="16183"/>
                  </a:lnTo>
                  <a:lnTo>
                    <a:pt x="11325" y="16341"/>
                  </a:lnTo>
                  <a:cubicBezTo>
                    <a:pt x="11326" y="16372"/>
                    <a:pt x="11324" y="16403"/>
                    <a:pt x="11319" y="16433"/>
                  </a:cubicBezTo>
                  <a:cubicBezTo>
                    <a:pt x="11314" y="16464"/>
                    <a:pt x="11307" y="16494"/>
                    <a:pt x="11296" y="16524"/>
                  </a:cubicBezTo>
                  <a:cubicBezTo>
                    <a:pt x="11289" y="16545"/>
                    <a:pt x="11279" y="16567"/>
                    <a:pt x="11269" y="16587"/>
                  </a:cubicBezTo>
                  <a:cubicBezTo>
                    <a:pt x="11259" y="16608"/>
                    <a:pt x="11247" y="16628"/>
                    <a:pt x="11234" y="16647"/>
                  </a:cubicBezTo>
                  <a:cubicBezTo>
                    <a:pt x="11162" y="16670"/>
                    <a:pt x="11089" y="16691"/>
                    <a:pt x="11015" y="16711"/>
                  </a:cubicBezTo>
                  <a:cubicBezTo>
                    <a:pt x="10884" y="16746"/>
                    <a:pt x="10749" y="16773"/>
                    <a:pt x="10613" y="16759"/>
                  </a:cubicBezTo>
                  <a:cubicBezTo>
                    <a:pt x="10561" y="16754"/>
                    <a:pt x="10510" y="16742"/>
                    <a:pt x="10463" y="16722"/>
                  </a:cubicBezTo>
                  <a:cubicBezTo>
                    <a:pt x="10424" y="16705"/>
                    <a:pt x="10389" y="16682"/>
                    <a:pt x="10352" y="16665"/>
                  </a:cubicBezTo>
                  <a:cubicBezTo>
                    <a:pt x="10325" y="16653"/>
                    <a:pt x="10296" y="16644"/>
                    <a:pt x="10267" y="16639"/>
                  </a:cubicBezTo>
                  <a:cubicBezTo>
                    <a:pt x="10238" y="16633"/>
                    <a:pt x="10209" y="16630"/>
                    <a:pt x="10179" y="16631"/>
                  </a:cubicBezTo>
                  <a:lnTo>
                    <a:pt x="10079" y="16470"/>
                  </a:lnTo>
                  <a:lnTo>
                    <a:pt x="10012" y="16355"/>
                  </a:lnTo>
                  <a:cubicBezTo>
                    <a:pt x="9944" y="16261"/>
                    <a:pt x="9890" y="16158"/>
                    <a:pt x="9852" y="16049"/>
                  </a:cubicBezTo>
                  <a:cubicBezTo>
                    <a:pt x="9830" y="15985"/>
                    <a:pt x="9812" y="15920"/>
                    <a:pt x="9802" y="15853"/>
                  </a:cubicBezTo>
                  <a:cubicBezTo>
                    <a:pt x="9821" y="15823"/>
                    <a:pt x="9838" y="15792"/>
                    <a:pt x="9852" y="15760"/>
                  </a:cubicBezTo>
                  <a:cubicBezTo>
                    <a:pt x="9866" y="15727"/>
                    <a:pt x="9879" y="15694"/>
                    <a:pt x="9888" y="15660"/>
                  </a:cubicBezTo>
                  <a:cubicBezTo>
                    <a:pt x="9898" y="15627"/>
                    <a:pt x="9905" y="15592"/>
                    <a:pt x="9909" y="15558"/>
                  </a:cubicBezTo>
                  <a:cubicBezTo>
                    <a:pt x="9913" y="15523"/>
                    <a:pt x="9915" y="15488"/>
                    <a:pt x="9915" y="15453"/>
                  </a:cubicBezTo>
                  <a:lnTo>
                    <a:pt x="9920" y="15317"/>
                  </a:lnTo>
                  <a:cubicBezTo>
                    <a:pt x="9933" y="15272"/>
                    <a:pt x="9946" y="15226"/>
                    <a:pt x="9958" y="15181"/>
                  </a:cubicBezTo>
                  <a:cubicBezTo>
                    <a:pt x="9968" y="15142"/>
                    <a:pt x="9977" y="15103"/>
                    <a:pt x="9987" y="15064"/>
                  </a:cubicBezTo>
                  <a:cubicBezTo>
                    <a:pt x="9997" y="15027"/>
                    <a:pt x="10018" y="14994"/>
                    <a:pt x="10048" y="14968"/>
                  </a:cubicBezTo>
                  <a:cubicBezTo>
                    <a:pt x="10105" y="14920"/>
                    <a:pt x="10183" y="14908"/>
                    <a:pt x="10249" y="14873"/>
                  </a:cubicBezTo>
                  <a:cubicBezTo>
                    <a:pt x="10263" y="14866"/>
                    <a:pt x="10276" y="14857"/>
                    <a:pt x="10289" y="14848"/>
                  </a:cubicBezTo>
                  <a:cubicBezTo>
                    <a:pt x="10302" y="14839"/>
                    <a:pt x="10314" y="14828"/>
                    <a:pt x="10325" y="14817"/>
                  </a:cubicBezTo>
                  <a:cubicBezTo>
                    <a:pt x="10397" y="14800"/>
                    <a:pt x="10467" y="14778"/>
                    <a:pt x="10534" y="14749"/>
                  </a:cubicBezTo>
                  <a:cubicBezTo>
                    <a:pt x="10580" y="14729"/>
                    <a:pt x="10625" y="14706"/>
                    <a:pt x="10667" y="14681"/>
                  </a:cubicBezTo>
                  <a:lnTo>
                    <a:pt x="10784" y="14653"/>
                  </a:lnTo>
                  <a:lnTo>
                    <a:pt x="10948" y="14646"/>
                  </a:lnTo>
                  <a:lnTo>
                    <a:pt x="11266" y="14733"/>
                  </a:lnTo>
                  <a:cubicBezTo>
                    <a:pt x="11313" y="14705"/>
                    <a:pt x="11372" y="14700"/>
                    <a:pt x="11424" y="14721"/>
                  </a:cubicBezTo>
                  <a:cubicBezTo>
                    <a:pt x="11455" y="14733"/>
                    <a:pt x="11483" y="14755"/>
                    <a:pt x="11516" y="14756"/>
                  </a:cubicBezTo>
                  <a:cubicBezTo>
                    <a:pt x="11535" y="14756"/>
                    <a:pt x="11553" y="14750"/>
                    <a:pt x="11567" y="14738"/>
                  </a:cubicBezTo>
                  <a:cubicBezTo>
                    <a:pt x="11581" y="14726"/>
                    <a:pt x="11591" y="14711"/>
                    <a:pt x="11594" y="14693"/>
                  </a:cubicBezTo>
                  <a:cubicBezTo>
                    <a:pt x="11498" y="14676"/>
                    <a:pt x="11448" y="14574"/>
                    <a:pt x="11496" y="14492"/>
                  </a:cubicBezTo>
                  <a:cubicBezTo>
                    <a:pt x="11537" y="14423"/>
                    <a:pt x="11633" y="14405"/>
                    <a:pt x="11698" y="14454"/>
                  </a:cubicBezTo>
                  <a:lnTo>
                    <a:pt x="11954" y="14424"/>
                  </a:lnTo>
                  <a:lnTo>
                    <a:pt x="12146" y="14396"/>
                  </a:lnTo>
                  <a:cubicBezTo>
                    <a:pt x="12154" y="14457"/>
                    <a:pt x="12203" y="14505"/>
                    <a:pt x="12266" y="14515"/>
                  </a:cubicBezTo>
                  <a:cubicBezTo>
                    <a:pt x="12312" y="14523"/>
                    <a:pt x="12358" y="14508"/>
                    <a:pt x="12389" y="14476"/>
                  </a:cubicBezTo>
                  <a:cubicBezTo>
                    <a:pt x="12451" y="14452"/>
                    <a:pt x="12517" y="14444"/>
                    <a:pt x="12581" y="14455"/>
                  </a:cubicBezTo>
                  <a:cubicBezTo>
                    <a:pt x="12666" y="14469"/>
                    <a:pt x="12742" y="14513"/>
                    <a:pt x="12786" y="14585"/>
                  </a:cubicBezTo>
                  <a:cubicBezTo>
                    <a:pt x="12814" y="14631"/>
                    <a:pt x="12825" y="14686"/>
                    <a:pt x="12836" y="14740"/>
                  </a:cubicBezTo>
                  <a:cubicBezTo>
                    <a:pt x="12847" y="14797"/>
                    <a:pt x="12860" y="14855"/>
                    <a:pt x="12872" y="14912"/>
                  </a:cubicBezTo>
                  <a:lnTo>
                    <a:pt x="12954" y="15015"/>
                  </a:lnTo>
                  <a:cubicBezTo>
                    <a:pt x="12978" y="15034"/>
                    <a:pt x="13001" y="15055"/>
                    <a:pt x="13021" y="15077"/>
                  </a:cubicBezTo>
                  <a:cubicBezTo>
                    <a:pt x="13042" y="15100"/>
                    <a:pt x="13060" y="15124"/>
                    <a:pt x="13077" y="15150"/>
                  </a:cubicBezTo>
                  <a:cubicBezTo>
                    <a:pt x="13082" y="15159"/>
                    <a:pt x="13087" y="15168"/>
                    <a:pt x="13092" y="15177"/>
                  </a:cubicBezTo>
                  <a:cubicBezTo>
                    <a:pt x="13097" y="15186"/>
                    <a:pt x="13101" y="15195"/>
                    <a:pt x="13106" y="15205"/>
                  </a:cubicBezTo>
                  <a:cubicBezTo>
                    <a:pt x="13052" y="15223"/>
                    <a:pt x="13023" y="15279"/>
                    <a:pt x="13039" y="15332"/>
                  </a:cubicBezTo>
                  <a:cubicBezTo>
                    <a:pt x="13044" y="15349"/>
                    <a:pt x="13054" y="15365"/>
                    <a:pt x="13068" y="15377"/>
                  </a:cubicBezTo>
                  <a:cubicBezTo>
                    <a:pt x="13105" y="15368"/>
                    <a:pt x="13140" y="15352"/>
                    <a:pt x="13172" y="15331"/>
                  </a:cubicBezTo>
                  <a:cubicBezTo>
                    <a:pt x="13203" y="15309"/>
                    <a:pt x="13229" y="15282"/>
                    <a:pt x="13250" y="15252"/>
                  </a:cubicBezTo>
                  <a:cubicBezTo>
                    <a:pt x="13297" y="15185"/>
                    <a:pt x="13312" y="15105"/>
                    <a:pt x="13314" y="15026"/>
                  </a:cubicBezTo>
                  <a:cubicBezTo>
                    <a:pt x="13317" y="14942"/>
                    <a:pt x="13307" y="14857"/>
                    <a:pt x="13273" y="14780"/>
                  </a:cubicBezTo>
                  <a:cubicBezTo>
                    <a:pt x="13252" y="14732"/>
                    <a:pt x="13224" y="14688"/>
                    <a:pt x="13189" y="14649"/>
                  </a:cubicBezTo>
                  <a:lnTo>
                    <a:pt x="13095" y="14436"/>
                  </a:lnTo>
                  <a:lnTo>
                    <a:pt x="13006" y="14245"/>
                  </a:lnTo>
                  <a:lnTo>
                    <a:pt x="12969" y="14124"/>
                  </a:lnTo>
                  <a:cubicBezTo>
                    <a:pt x="12927" y="14062"/>
                    <a:pt x="12931" y="13981"/>
                    <a:pt x="12979" y="13923"/>
                  </a:cubicBezTo>
                  <a:cubicBezTo>
                    <a:pt x="13037" y="13853"/>
                    <a:pt x="13142" y="13840"/>
                    <a:pt x="13207" y="13778"/>
                  </a:cubicBezTo>
                  <a:cubicBezTo>
                    <a:pt x="13253" y="13734"/>
                    <a:pt x="13273" y="13672"/>
                    <a:pt x="13301" y="13616"/>
                  </a:cubicBezTo>
                  <a:cubicBezTo>
                    <a:pt x="13343" y="13527"/>
                    <a:pt x="13406" y="13448"/>
                    <a:pt x="13462" y="13367"/>
                  </a:cubicBezTo>
                  <a:cubicBezTo>
                    <a:pt x="13499" y="13313"/>
                    <a:pt x="13534" y="13259"/>
                    <a:pt x="13577" y="13210"/>
                  </a:cubicBezTo>
                  <a:cubicBezTo>
                    <a:pt x="13638" y="13140"/>
                    <a:pt x="13713" y="13085"/>
                    <a:pt x="13797" y="13047"/>
                  </a:cubicBezTo>
                  <a:lnTo>
                    <a:pt x="13844" y="12944"/>
                  </a:lnTo>
                  <a:lnTo>
                    <a:pt x="13797" y="12749"/>
                  </a:lnTo>
                  <a:lnTo>
                    <a:pt x="13700" y="12551"/>
                  </a:lnTo>
                  <a:lnTo>
                    <a:pt x="13733" y="12398"/>
                  </a:lnTo>
                  <a:lnTo>
                    <a:pt x="13769" y="12263"/>
                  </a:lnTo>
                  <a:cubicBezTo>
                    <a:pt x="13791" y="12215"/>
                    <a:pt x="13820" y="12168"/>
                    <a:pt x="13851" y="12124"/>
                  </a:cubicBezTo>
                  <a:cubicBezTo>
                    <a:pt x="13880" y="12086"/>
                    <a:pt x="13911" y="12050"/>
                    <a:pt x="13936" y="12009"/>
                  </a:cubicBezTo>
                  <a:cubicBezTo>
                    <a:pt x="13948" y="11990"/>
                    <a:pt x="13957" y="11969"/>
                    <a:pt x="13967" y="11948"/>
                  </a:cubicBezTo>
                  <a:cubicBezTo>
                    <a:pt x="13976" y="11927"/>
                    <a:pt x="13984" y="11906"/>
                    <a:pt x="13993" y="11885"/>
                  </a:cubicBezTo>
                  <a:cubicBezTo>
                    <a:pt x="14018" y="11831"/>
                    <a:pt x="14047" y="11777"/>
                    <a:pt x="14096" y="11740"/>
                  </a:cubicBezTo>
                  <a:cubicBezTo>
                    <a:pt x="14129" y="11714"/>
                    <a:pt x="14169" y="11698"/>
                    <a:pt x="14212" y="11694"/>
                  </a:cubicBezTo>
                  <a:cubicBezTo>
                    <a:pt x="14242" y="11689"/>
                    <a:pt x="14270" y="11676"/>
                    <a:pt x="14291" y="11655"/>
                  </a:cubicBezTo>
                  <a:cubicBezTo>
                    <a:pt x="14313" y="11635"/>
                    <a:pt x="14328" y="11609"/>
                    <a:pt x="14333" y="11579"/>
                  </a:cubicBezTo>
                  <a:cubicBezTo>
                    <a:pt x="14336" y="11559"/>
                    <a:pt x="14335" y="11539"/>
                    <a:pt x="14329" y="11520"/>
                  </a:cubicBezTo>
                  <a:cubicBezTo>
                    <a:pt x="14324" y="11500"/>
                    <a:pt x="14313" y="11482"/>
                    <a:pt x="14299" y="11467"/>
                  </a:cubicBezTo>
                  <a:lnTo>
                    <a:pt x="14175" y="11454"/>
                  </a:lnTo>
                  <a:cubicBezTo>
                    <a:pt x="14169" y="11431"/>
                    <a:pt x="14165" y="11407"/>
                    <a:pt x="14163" y="11383"/>
                  </a:cubicBezTo>
                  <a:cubicBezTo>
                    <a:pt x="14162" y="11360"/>
                    <a:pt x="14162" y="11336"/>
                    <a:pt x="14164" y="11312"/>
                  </a:cubicBezTo>
                  <a:cubicBezTo>
                    <a:pt x="14166" y="11291"/>
                    <a:pt x="14170" y="11271"/>
                    <a:pt x="14174" y="11251"/>
                  </a:cubicBezTo>
                  <a:cubicBezTo>
                    <a:pt x="14179" y="11231"/>
                    <a:pt x="14186" y="11212"/>
                    <a:pt x="14194" y="11193"/>
                  </a:cubicBezTo>
                  <a:cubicBezTo>
                    <a:pt x="14243" y="11133"/>
                    <a:pt x="14296" y="11074"/>
                    <a:pt x="14349" y="11017"/>
                  </a:cubicBezTo>
                  <a:cubicBezTo>
                    <a:pt x="14395" y="10968"/>
                    <a:pt x="14443" y="10921"/>
                    <a:pt x="14490" y="10874"/>
                  </a:cubicBezTo>
                  <a:cubicBezTo>
                    <a:pt x="14503" y="10861"/>
                    <a:pt x="14516" y="10848"/>
                    <a:pt x="14529" y="10835"/>
                  </a:cubicBezTo>
                  <a:cubicBezTo>
                    <a:pt x="14542" y="10823"/>
                    <a:pt x="14555" y="10810"/>
                    <a:pt x="14568" y="10797"/>
                  </a:cubicBezTo>
                  <a:lnTo>
                    <a:pt x="14669" y="10596"/>
                  </a:lnTo>
                  <a:cubicBezTo>
                    <a:pt x="14693" y="10636"/>
                    <a:pt x="14702" y="10685"/>
                    <a:pt x="14694" y="10732"/>
                  </a:cubicBezTo>
                  <a:cubicBezTo>
                    <a:pt x="14687" y="10775"/>
                    <a:pt x="14666" y="10814"/>
                    <a:pt x="14634" y="10846"/>
                  </a:cubicBezTo>
                  <a:cubicBezTo>
                    <a:pt x="14594" y="10887"/>
                    <a:pt x="14594" y="10952"/>
                    <a:pt x="14634" y="10994"/>
                  </a:cubicBezTo>
                  <a:cubicBezTo>
                    <a:pt x="14676" y="11037"/>
                    <a:pt x="14746" y="11041"/>
                    <a:pt x="14793" y="11002"/>
                  </a:cubicBezTo>
                  <a:cubicBezTo>
                    <a:pt x="14847" y="11002"/>
                    <a:pt x="14899" y="10978"/>
                    <a:pt x="14932" y="10936"/>
                  </a:cubicBezTo>
                  <a:cubicBezTo>
                    <a:pt x="14961" y="10901"/>
                    <a:pt x="14974" y="10856"/>
                    <a:pt x="14967" y="10811"/>
                  </a:cubicBezTo>
                  <a:lnTo>
                    <a:pt x="15009" y="10705"/>
                  </a:lnTo>
                  <a:lnTo>
                    <a:pt x="15066" y="10682"/>
                  </a:lnTo>
                  <a:lnTo>
                    <a:pt x="15105" y="10527"/>
                  </a:lnTo>
                  <a:lnTo>
                    <a:pt x="15194" y="10441"/>
                  </a:lnTo>
                  <a:lnTo>
                    <a:pt x="15233" y="10362"/>
                  </a:lnTo>
                  <a:cubicBezTo>
                    <a:pt x="15261" y="10354"/>
                    <a:pt x="15285" y="10338"/>
                    <a:pt x="15303" y="10316"/>
                  </a:cubicBezTo>
                  <a:cubicBezTo>
                    <a:pt x="15321" y="10294"/>
                    <a:pt x="15332" y="10267"/>
                    <a:pt x="15333" y="10239"/>
                  </a:cubicBezTo>
                  <a:cubicBezTo>
                    <a:pt x="15334" y="10219"/>
                    <a:pt x="15329" y="10199"/>
                    <a:pt x="15320" y="10181"/>
                  </a:cubicBezTo>
                  <a:cubicBezTo>
                    <a:pt x="15311" y="10163"/>
                    <a:pt x="15298" y="10147"/>
                    <a:pt x="15281" y="10135"/>
                  </a:cubicBezTo>
                  <a:lnTo>
                    <a:pt x="15210" y="10057"/>
                  </a:lnTo>
                  <a:lnTo>
                    <a:pt x="15155" y="9994"/>
                  </a:lnTo>
                  <a:lnTo>
                    <a:pt x="15088" y="9994"/>
                  </a:lnTo>
                  <a:lnTo>
                    <a:pt x="15052" y="10096"/>
                  </a:lnTo>
                  <a:lnTo>
                    <a:pt x="15055" y="10240"/>
                  </a:lnTo>
                  <a:lnTo>
                    <a:pt x="14882" y="10208"/>
                  </a:lnTo>
                  <a:lnTo>
                    <a:pt x="14774" y="10208"/>
                  </a:lnTo>
                  <a:cubicBezTo>
                    <a:pt x="14811" y="10279"/>
                    <a:pt x="14716" y="10346"/>
                    <a:pt x="14657" y="10290"/>
                  </a:cubicBezTo>
                  <a:cubicBezTo>
                    <a:pt x="14637" y="10271"/>
                    <a:pt x="14635" y="10241"/>
                    <a:pt x="14651" y="10220"/>
                  </a:cubicBezTo>
                  <a:lnTo>
                    <a:pt x="14644" y="10145"/>
                  </a:lnTo>
                  <a:lnTo>
                    <a:pt x="14568" y="10013"/>
                  </a:lnTo>
                  <a:cubicBezTo>
                    <a:pt x="14573" y="9989"/>
                    <a:pt x="14572" y="9965"/>
                    <a:pt x="14564" y="9943"/>
                  </a:cubicBezTo>
                  <a:cubicBezTo>
                    <a:pt x="14556" y="9921"/>
                    <a:pt x="14541" y="9902"/>
                    <a:pt x="14522" y="9887"/>
                  </a:cubicBezTo>
                  <a:cubicBezTo>
                    <a:pt x="14513" y="9881"/>
                    <a:pt x="14504" y="9875"/>
                    <a:pt x="14494" y="9871"/>
                  </a:cubicBezTo>
                  <a:cubicBezTo>
                    <a:pt x="14484" y="9867"/>
                    <a:pt x="14474" y="9864"/>
                    <a:pt x="14463" y="9862"/>
                  </a:cubicBezTo>
                  <a:lnTo>
                    <a:pt x="14340" y="9874"/>
                  </a:lnTo>
                  <a:lnTo>
                    <a:pt x="14253" y="9942"/>
                  </a:lnTo>
                  <a:lnTo>
                    <a:pt x="14114" y="10068"/>
                  </a:lnTo>
                  <a:lnTo>
                    <a:pt x="14006" y="10141"/>
                  </a:lnTo>
                  <a:lnTo>
                    <a:pt x="14032" y="10074"/>
                  </a:lnTo>
                  <a:cubicBezTo>
                    <a:pt x="14040" y="10058"/>
                    <a:pt x="14050" y="10043"/>
                    <a:pt x="14061" y="10028"/>
                  </a:cubicBezTo>
                  <a:cubicBezTo>
                    <a:pt x="14072" y="10014"/>
                    <a:pt x="14084" y="10000"/>
                    <a:pt x="14098" y="9988"/>
                  </a:cubicBezTo>
                  <a:cubicBezTo>
                    <a:pt x="14106" y="9979"/>
                    <a:pt x="14115" y="9971"/>
                    <a:pt x="14125" y="9964"/>
                  </a:cubicBezTo>
                  <a:cubicBezTo>
                    <a:pt x="14135" y="9956"/>
                    <a:pt x="14145" y="9950"/>
                    <a:pt x="14156" y="9943"/>
                  </a:cubicBezTo>
                  <a:lnTo>
                    <a:pt x="14171" y="9823"/>
                  </a:lnTo>
                  <a:lnTo>
                    <a:pt x="14219" y="9759"/>
                  </a:lnTo>
                  <a:lnTo>
                    <a:pt x="14283" y="9732"/>
                  </a:lnTo>
                  <a:lnTo>
                    <a:pt x="14404" y="9698"/>
                  </a:lnTo>
                  <a:lnTo>
                    <a:pt x="14469" y="9760"/>
                  </a:lnTo>
                  <a:lnTo>
                    <a:pt x="14557" y="9766"/>
                  </a:lnTo>
                  <a:lnTo>
                    <a:pt x="14715" y="9783"/>
                  </a:lnTo>
                  <a:lnTo>
                    <a:pt x="14796" y="9698"/>
                  </a:lnTo>
                  <a:cubicBezTo>
                    <a:pt x="14778" y="9687"/>
                    <a:pt x="14759" y="9678"/>
                    <a:pt x="14739" y="9671"/>
                  </a:cubicBezTo>
                  <a:cubicBezTo>
                    <a:pt x="14720" y="9663"/>
                    <a:pt x="14699" y="9657"/>
                    <a:pt x="14679" y="9652"/>
                  </a:cubicBezTo>
                  <a:cubicBezTo>
                    <a:pt x="14663" y="9648"/>
                    <a:pt x="14646" y="9646"/>
                    <a:pt x="14630" y="9644"/>
                  </a:cubicBezTo>
                  <a:cubicBezTo>
                    <a:pt x="14613" y="9642"/>
                    <a:pt x="14597" y="9641"/>
                    <a:pt x="14580" y="9641"/>
                  </a:cubicBezTo>
                  <a:lnTo>
                    <a:pt x="14523" y="9587"/>
                  </a:lnTo>
                  <a:cubicBezTo>
                    <a:pt x="14542" y="9576"/>
                    <a:pt x="14561" y="9567"/>
                    <a:pt x="14580" y="9559"/>
                  </a:cubicBezTo>
                  <a:cubicBezTo>
                    <a:pt x="14600" y="9551"/>
                    <a:pt x="14620" y="9543"/>
                    <a:pt x="14640" y="9537"/>
                  </a:cubicBezTo>
                  <a:cubicBezTo>
                    <a:pt x="14666" y="9529"/>
                    <a:pt x="14693" y="9522"/>
                    <a:pt x="14720" y="9513"/>
                  </a:cubicBezTo>
                  <a:cubicBezTo>
                    <a:pt x="14746" y="9505"/>
                    <a:pt x="14772" y="9495"/>
                    <a:pt x="14796" y="9481"/>
                  </a:cubicBezTo>
                  <a:cubicBezTo>
                    <a:pt x="14809" y="9473"/>
                    <a:pt x="14822" y="9465"/>
                    <a:pt x="14834" y="9454"/>
                  </a:cubicBezTo>
                  <a:cubicBezTo>
                    <a:pt x="14845" y="9444"/>
                    <a:pt x="14856" y="9433"/>
                    <a:pt x="14865" y="9421"/>
                  </a:cubicBezTo>
                  <a:lnTo>
                    <a:pt x="14917" y="9335"/>
                  </a:lnTo>
                  <a:lnTo>
                    <a:pt x="14953" y="9200"/>
                  </a:lnTo>
                  <a:lnTo>
                    <a:pt x="15038" y="9100"/>
                  </a:lnTo>
                  <a:lnTo>
                    <a:pt x="15048" y="9171"/>
                  </a:lnTo>
                  <a:lnTo>
                    <a:pt x="15096" y="9279"/>
                  </a:lnTo>
                  <a:cubicBezTo>
                    <a:pt x="15099" y="9342"/>
                    <a:pt x="15104" y="9405"/>
                    <a:pt x="15112" y="9468"/>
                  </a:cubicBezTo>
                  <a:cubicBezTo>
                    <a:pt x="15115" y="9495"/>
                    <a:pt x="15119" y="9523"/>
                    <a:pt x="15123" y="9551"/>
                  </a:cubicBezTo>
                  <a:lnTo>
                    <a:pt x="15123" y="9657"/>
                  </a:lnTo>
                  <a:lnTo>
                    <a:pt x="15139" y="9712"/>
                  </a:lnTo>
                  <a:lnTo>
                    <a:pt x="15157" y="9791"/>
                  </a:lnTo>
                  <a:lnTo>
                    <a:pt x="15157" y="9863"/>
                  </a:lnTo>
                  <a:lnTo>
                    <a:pt x="15269" y="9869"/>
                  </a:lnTo>
                  <a:lnTo>
                    <a:pt x="15358" y="9829"/>
                  </a:lnTo>
                  <a:lnTo>
                    <a:pt x="15427" y="9766"/>
                  </a:lnTo>
                  <a:lnTo>
                    <a:pt x="15589" y="9703"/>
                  </a:lnTo>
                  <a:cubicBezTo>
                    <a:pt x="15584" y="9709"/>
                    <a:pt x="15580" y="9715"/>
                    <a:pt x="15575" y="9722"/>
                  </a:cubicBezTo>
                  <a:cubicBezTo>
                    <a:pt x="15571" y="9728"/>
                    <a:pt x="15566" y="9734"/>
                    <a:pt x="15562" y="9740"/>
                  </a:cubicBezTo>
                  <a:cubicBezTo>
                    <a:pt x="15558" y="9747"/>
                    <a:pt x="15553" y="9753"/>
                    <a:pt x="15549" y="9759"/>
                  </a:cubicBezTo>
                  <a:cubicBezTo>
                    <a:pt x="15545" y="9765"/>
                    <a:pt x="15540" y="9772"/>
                    <a:pt x="15536" y="9778"/>
                  </a:cubicBezTo>
                  <a:lnTo>
                    <a:pt x="15571" y="9829"/>
                  </a:lnTo>
                  <a:lnTo>
                    <a:pt x="15675" y="9837"/>
                  </a:lnTo>
                  <a:lnTo>
                    <a:pt x="15721" y="9738"/>
                  </a:lnTo>
                  <a:lnTo>
                    <a:pt x="15770" y="9680"/>
                  </a:lnTo>
                  <a:lnTo>
                    <a:pt x="15867" y="9680"/>
                  </a:lnTo>
                  <a:lnTo>
                    <a:pt x="15991" y="9635"/>
                  </a:lnTo>
                  <a:lnTo>
                    <a:pt x="15967" y="9535"/>
                  </a:lnTo>
                  <a:lnTo>
                    <a:pt x="15956" y="9474"/>
                  </a:lnTo>
                  <a:lnTo>
                    <a:pt x="15923" y="9414"/>
                  </a:lnTo>
                  <a:lnTo>
                    <a:pt x="15886" y="9362"/>
                  </a:lnTo>
                  <a:lnTo>
                    <a:pt x="15836" y="9270"/>
                  </a:lnTo>
                  <a:lnTo>
                    <a:pt x="15756" y="9266"/>
                  </a:lnTo>
                  <a:lnTo>
                    <a:pt x="15655" y="9246"/>
                  </a:lnTo>
                  <a:lnTo>
                    <a:pt x="15614" y="9178"/>
                  </a:lnTo>
                  <a:lnTo>
                    <a:pt x="15516" y="9158"/>
                  </a:lnTo>
                  <a:lnTo>
                    <a:pt x="15443" y="9227"/>
                  </a:lnTo>
                  <a:cubicBezTo>
                    <a:pt x="15413" y="9238"/>
                    <a:pt x="15379" y="9238"/>
                    <a:pt x="15349" y="9227"/>
                  </a:cubicBezTo>
                  <a:cubicBezTo>
                    <a:pt x="15311" y="9213"/>
                    <a:pt x="15281" y="9183"/>
                    <a:pt x="15269" y="9146"/>
                  </a:cubicBezTo>
                  <a:lnTo>
                    <a:pt x="15274" y="9056"/>
                  </a:lnTo>
                  <a:lnTo>
                    <a:pt x="15240" y="9001"/>
                  </a:lnTo>
                  <a:cubicBezTo>
                    <a:pt x="15182" y="8941"/>
                    <a:pt x="15128" y="8877"/>
                    <a:pt x="15080" y="8810"/>
                  </a:cubicBezTo>
                  <a:cubicBezTo>
                    <a:pt x="15061" y="8784"/>
                    <a:pt x="15043" y="8758"/>
                    <a:pt x="15025" y="8731"/>
                  </a:cubicBezTo>
                  <a:lnTo>
                    <a:pt x="14938" y="8636"/>
                  </a:lnTo>
                  <a:lnTo>
                    <a:pt x="14872" y="8624"/>
                  </a:lnTo>
                  <a:lnTo>
                    <a:pt x="14740" y="8579"/>
                  </a:lnTo>
                  <a:lnTo>
                    <a:pt x="14750" y="8492"/>
                  </a:lnTo>
                  <a:lnTo>
                    <a:pt x="14637" y="8471"/>
                  </a:lnTo>
                  <a:lnTo>
                    <a:pt x="14466" y="8476"/>
                  </a:lnTo>
                  <a:lnTo>
                    <a:pt x="14384" y="8459"/>
                  </a:lnTo>
                  <a:lnTo>
                    <a:pt x="14231" y="8428"/>
                  </a:lnTo>
                  <a:lnTo>
                    <a:pt x="14155" y="8384"/>
                  </a:lnTo>
                  <a:lnTo>
                    <a:pt x="14028" y="8246"/>
                  </a:lnTo>
                  <a:lnTo>
                    <a:pt x="13953" y="8165"/>
                  </a:lnTo>
                  <a:lnTo>
                    <a:pt x="13842" y="8075"/>
                  </a:lnTo>
                  <a:lnTo>
                    <a:pt x="13733" y="8003"/>
                  </a:lnTo>
                  <a:cubicBezTo>
                    <a:pt x="13716" y="7994"/>
                    <a:pt x="13699" y="7985"/>
                    <a:pt x="13682" y="7976"/>
                  </a:cubicBezTo>
                  <a:cubicBezTo>
                    <a:pt x="13665" y="7966"/>
                    <a:pt x="13648" y="7957"/>
                    <a:pt x="13632" y="7947"/>
                  </a:cubicBezTo>
                  <a:cubicBezTo>
                    <a:pt x="13612" y="7935"/>
                    <a:pt x="13593" y="7922"/>
                    <a:pt x="13574" y="7908"/>
                  </a:cubicBezTo>
                  <a:cubicBezTo>
                    <a:pt x="13555" y="7895"/>
                    <a:pt x="13537" y="7881"/>
                    <a:pt x="13519" y="7867"/>
                  </a:cubicBezTo>
                  <a:lnTo>
                    <a:pt x="13466" y="7832"/>
                  </a:lnTo>
                  <a:lnTo>
                    <a:pt x="13367" y="7781"/>
                  </a:lnTo>
                  <a:lnTo>
                    <a:pt x="13352" y="7836"/>
                  </a:lnTo>
                  <a:lnTo>
                    <a:pt x="13352" y="7948"/>
                  </a:lnTo>
                  <a:cubicBezTo>
                    <a:pt x="13367" y="7981"/>
                    <a:pt x="13377" y="8016"/>
                    <a:pt x="13380" y="8052"/>
                  </a:cubicBezTo>
                  <a:cubicBezTo>
                    <a:pt x="13383" y="8088"/>
                    <a:pt x="13380" y="8124"/>
                    <a:pt x="13370" y="8159"/>
                  </a:cubicBezTo>
                  <a:cubicBezTo>
                    <a:pt x="13366" y="8173"/>
                    <a:pt x="13361" y="8187"/>
                    <a:pt x="13355" y="8200"/>
                  </a:cubicBezTo>
                  <a:cubicBezTo>
                    <a:pt x="13348" y="8214"/>
                    <a:pt x="13342" y="8227"/>
                    <a:pt x="13334" y="8240"/>
                  </a:cubicBezTo>
                  <a:lnTo>
                    <a:pt x="13241" y="8269"/>
                  </a:lnTo>
                  <a:lnTo>
                    <a:pt x="13124" y="8245"/>
                  </a:lnTo>
                  <a:lnTo>
                    <a:pt x="13022" y="8149"/>
                  </a:lnTo>
                  <a:lnTo>
                    <a:pt x="12986" y="7975"/>
                  </a:lnTo>
                  <a:lnTo>
                    <a:pt x="12950" y="7877"/>
                  </a:lnTo>
                  <a:lnTo>
                    <a:pt x="12797" y="7875"/>
                  </a:lnTo>
                  <a:lnTo>
                    <a:pt x="12684" y="7851"/>
                  </a:lnTo>
                  <a:lnTo>
                    <a:pt x="12618" y="7811"/>
                  </a:lnTo>
                  <a:lnTo>
                    <a:pt x="12544" y="7756"/>
                  </a:lnTo>
                  <a:lnTo>
                    <a:pt x="12366" y="7718"/>
                  </a:lnTo>
                  <a:lnTo>
                    <a:pt x="12310" y="7741"/>
                  </a:lnTo>
                  <a:lnTo>
                    <a:pt x="12264" y="7809"/>
                  </a:lnTo>
                  <a:lnTo>
                    <a:pt x="12089" y="7799"/>
                  </a:lnTo>
                  <a:lnTo>
                    <a:pt x="12022" y="7809"/>
                  </a:lnTo>
                  <a:lnTo>
                    <a:pt x="12017" y="7940"/>
                  </a:lnTo>
                  <a:lnTo>
                    <a:pt x="12076" y="8074"/>
                  </a:lnTo>
                  <a:lnTo>
                    <a:pt x="12053" y="8154"/>
                  </a:lnTo>
                  <a:lnTo>
                    <a:pt x="12076" y="8224"/>
                  </a:lnTo>
                  <a:lnTo>
                    <a:pt x="12146" y="8264"/>
                  </a:lnTo>
                  <a:lnTo>
                    <a:pt x="12193" y="8309"/>
                  </a:lnTo>
                  <a:lnTo>
                    <a:pt x="12186" y="8480"/>
                  </a:lnTo>
                  <a:lnTo>
                    <a:pt x="12181" y="8558"/>
                  </a:lnTo>
                  <a:lnTo>
                    <a:pt x="12199" y="8657"/>
                  </a:lnTo>
                  <a:lnTo>
                    <a:pt x="12325" y="8689"/>
                  </a:lnTo>
                  <a:lnTo>
                    <a:pt x="12434" y="8794"/>
                  </a:lnTo>
                  <a:lnTo>
                    <a:pt x="12483" y="8924"/>
                  </a:lnTo>
                  <a:lnTo>
                    <a:pt x="12474" y="9081"/>
                  </a:lnTo>
                  <a:cubicBezTo>
                    <a:pt x="12492" y="9103"/>
                    <a:pt x="12501" y="9130"/>
                    <a:pt x="12501" y="9156"/>
                  </a:cubicBezTo>
                  <a:cubicBezTo>
                    <a:pt x="12501" y="9182"/>
                    <a:pt x="12492" y="9208"/>
                    <a:pt x="12474" y="9230"/>
                  </a:cubicBezTo>
                  <a:cubicBezTo>
                    <a:pt x="12466" y="9240"/>
                    <a:pt x="12456" y="9248"/>
                    <a:pt x="12445" y="9255"/>
                  </a:cubicBezTo>
                  <a:cubicBezTo>
                    <a:pt x="12434" y="9262"/>
                    <a:pt x="12422" y="9267"/>
                    <a:pt x="12409" y="9270"/>
                  </a:cubicBezTo>
                  <a:lnTo>
                    <a:pt x="12362" y="9215"/>
                  </a:lnTo>
                  <a:lnTo>
                    <a:pt x="12318" y="9152"/>
                  </a:lnTo>
                  <a:lnTo>
                    <a:pt x="12309" y="9075"/>
                  </a:lnTo>
                  <a:lnTo>
                    <a:pt x="12273" y="9007"/>
                  </a:lnTo>
                  <a:lnTo>
                    <a:pt x="12202" y="8968"/>
                  </a:lnTo>
                  <a:lnTo>
                    <a:pt x="12145" y="8968"/>
                  </a:lnTo>
                  <a:lnTo>
                    <a:pt x="12096" y="9025"/>
                  </a:lnTo>
                  <a:lnTo>
                    <a:pt x="12113" y="9156"/>
                  </a:lnTo>
                  <a:lnTo>
                    <a:pt x="12232" y="9218"/>
                  </a:lnTo>
                  <a:lnTo>
                    <a:pt x="12314" y="9263"/>
                  </a:lnTo>
                  <a:lnTo>
                    <a:pt x="12327" y="9337"/>
                  </a:lnTo>
                  <a:lnTo>
                    <a:pt x="12286" y="9422"/>
                  </a:lnTo>
                  <a:lnTo>
                    <a:pt x="12286" y="9493"/>
                  </a:lnTo>
                  <a:cubicBezTo>
                    <a:pt x="12339" y="9558"/>
                    <a:pt x="12384" y="9625"/>
                    <a:pt x="12426" y="9696"/>
                  </a:cubicBezTo>
                  <a:cubicBezTo>
                    <a:pt x="12449" y="9736"/>
                    <a:pt x="12471" y="9776"/>
                    <a:pt x="12490" y="9818"/>
                  </a:cubicBezTo>
                  <a:cubicBezTo>
                    <a:pt x="12554" y="9876"/>
                    <a:pt x="12545" y="9980"/>
                    <a:pt x="12469" y="10025"/>
                  </a:cubicBezTo>
                  <a:cubicBezTo>
                    <a:pt x="12437" y="10044"/>
                    <a:pt x="12399" y="10048"/>
                    <a:pt x="12363" y="10036"/>
                  </a:cubicBezTo>
                  <a:lnTo>
                    <a:pt x="12239" y="9958"/>
                  </a:lnTo>
                  <a:lnTo>
                    <a:pt x="12177" y="9870"/>
                  </a:lnTo>
                  <a:lnTo>
                    <a:pt x="12171" y="9768"/>
                  </a:lnTo>
                  <a:lnTo>
                    <a:pt x="12160" y="9651"/>
                  </a:lnTo>
                  <a:cubicBezTo>
                    <a:pt x="12144" y="9647"/>
                    <a:pt x="12128" y="9643"/>
                    <a:pt x="12112" y="9639"/>
                  </a:cubicBezTo>
                  <a:cubicBezTo>
                    <a:pt x="12096" y="9634"/>
                    <a:pt x="12080" y="9629"/>
                    <a:pt x="12064" y="9624"/>
                  </a:cubicBezTo>
                  <a:cubicBezTo>
                    <a:pt x="12044" y="9617"/>
                    <a:pt x="12024" y="9610"/>
                    <a:pt x="12006" y="9600"/>
                  </a:cubicBezTo>
                  <a:cubicBezTo>
                    <a:pt x="11988" y="9591"/>
                    <a:pt x="11972" y="9579"/>
                    <a:pt x="11958" y="9564"/>
                  </a:cubicBezTo>
                  <a:cubicBezTo>
                    <a:pt x="11948" y="9553"/>
                    <a:pt x="11941" y="9540"/>
                    <a:pt x="11935" y="9526"/>
                  </a:cubicBezTo>
                  <a:cubicBezTo>
                    <a:pt x="11930" y="9513"/>
                    <a:pt x="11927" y="9498"/>
                    <a:pt x="11926" y="9484"/>
                  </a:cubicBezTo>
                  <a:cubicBezTo>
                    <a:pt x="11907" y="9428"/>
                    <a:pt x="11875" y="9378"/>
                    <a:pt x="11830" y="9337"/>
                  </a:cubicBezTo>
                  <a:cubicBezTo>
                    <a:pt x="11799" y="9308"/>
                    <a:pt x="11760" y="9283"/>
                    <a:pt x="11718" y="9271"/>
                  </a:cubicBezTo>
                  <a:cubicBezTo>
                    <a:pt x="11704" y="9268"/>
                    <a:pt x="11690" y="9265"/>
                    <a:pt x="11676" y="9265"/>
                  </a:cubicBezTo>
                  <a:cubicBezTo>
                    <a:pt x="11662" y="9264"/>
                    <a:pt x="11648" y="9264"/>
                    <a:pt x="11634" y="9266"/>
                  </a:cubicBezTo>
                  <a:lnTo>
                    <a:pt x="11488" y="9262"/>
                  </a:lnTo>
                  <a:lnTo>
                    <a:pt x="11402" y="9257"/>
                  </a:lnTo>
                  <a:lnTo>
                    <a:pt x="11253" y="9191"/>
                  </a:lnTo>
                  <a:lnTo>
                    <a:pt x="11138" y="9126"/>
                  </a:lnTo>
                  <a:lnTo>
                    <a:pt x="11058" y="9120"/>
                  </a:lnTo>
                  <a:lnTo>
                    <a:pt x="11018" y="9045"/>
                  </a:lnTo>
                  <a:lnTo>
                    <a:pt x="10875" y="9017"/>
                  </a:lnTo>
                  <a:cubicBezTo>
                    <a:pt x="10826" y="8966"/>
                    <a:pt x="10743" y="8963"/>
                    <a:pt x="10691" y="9011"/>
                  </a:cubicBezTo>
                  <a:cubicBezTo>
                    <a:pt x="10671" y="9029"/>
                    <a:pt x="10658" y="9054"/>
                    <a:pt x="10655" y="9080"/>
                  </a:cubicBezTo>
                  <a:lnTo>
                    <a:pt x="10574" y="9023"/>
                  </a:lnTo>
                  <a:lnTo>
                    <a:pt x="10516" y="8898"/>
                  </a:lnTo>
                  <a:cubicBezTo>
                    <a:pt x="10497" y="8838"/>
                    <a:pt x="10466" y="8783"/>
                    <a:pt x="10424" y="8735"/>
                  </a:cubicBezTo>
                  <a:cubicBezTo>
                    <a:pt x="10406" y="8715"/>
                    <a:pt x="10386" y="8696"/>
                    <a:pt x="10364" y="8679"/>
                  </a:cubicBezTo>
                  <a:cubicBezTo>
                    <a:pt x="10358" y="8665"/>
                    <a:pt x="10352" y="8651"/>
                    <a:pt x="10347" y="8636"/>
                  </a:cubicBezTo>
                  <a:cubicBezTo>
                    <a:pt x="10341" y="8622"/>
                    <a:pt x="10336" y="8607"/>
                    <a:pt x="10331" y="8592"/>
                  </a:cubicBezTo>
                  <a:cubicBezTo>
                    <a:pt x="10326" y="8579"/>
                    <a:pt x="10322" y="8566"/>
                    <a:pt x="10318" y="8553"/>
                  </a:cubicBezTo>
                  <a:cubicBezTo>
                    <a:pt x="10314" y="8540"/>
                    <a:pt x="10311" y="8527"/>
                    <a:pt x="10307" y="8514"/>
                  </a:cubicBezTo>
                  <a:cubicBezTo>
                    <a:pt x="10310" y="8491"/>
                    <a:pt x="10314" y="8469"/>
                    <a:pt x="10318" y="8447"/>
                  </a:cubicBezTo>
                  <a:cubicBezTo>
                    <a:pt x="10321" y="8425"/>
                    <a:pt x="10325" y="8403"/>
                    <a:pt x="10329" y="8381"/>
                  </a:cubicBezTo>
                  <a:cubicBezTo>
                    <a:pt x="10332" y="8367"/>
                    <a:pt x="10335" y="8352"/>
                    <a:pt x="10338" y="8337"/>
                  </a:cubicBezTo>
                  <a:cubicBezTo>
                    <a:pt x="10341" y="8323"/>
                    <a:pt x="10344" y="8308"/>
                    <a:pt x="10347" y="8293"/>
                  </a:cubicBezTo>
                  <a:lnTo>
                    <a:pt x="10413" y="8238"/>
                  </a:lnTo>
                  <a:lnTo>
                    <a:pt x="10442" y="8139"/>
                  </a:lnTo>
                  <a:cubicBezTo>
                    <a:pt x="10461" y="8126"/>
                    <a:pt x="10479" y="8110"/>
                    <a:pt x="10495" y="8092"/>
                  </a:cubicBezTo>
                  <a:cubicBezTo>
                    <a:pt x="10510" y="8075"/>
                    <a:pt x="10524" y="8056"/>
                    <a:pt x="10535" y="8035"/>
                  </a:cubicBezTo>
                  <a:cubicBezTo>
                    <a:pt x="10541" y="8026"/>
                    <a:pt x="10546" y="8016"/>
                    <a:pt x="10550" y="8006"/>
                  </a:cubicBezTo>
                  <a:cubicBezTo>
                    <a:pt x="10554" y="7996"/>
                    <a:pt x="10558" y="7985"/>
                    <a:pt x="10562" y="7975"/>
                  </a:cubicBezTo>
                  <a:cubicBezTo>
                    <a:pt x="10584" y="7968"/>
                    <a:pt x="10606" y="7958"/>
                    <a:pt x="10626" y="7945"/>
                  </a:cubicBezTo>
                  <a:cubicBezTo>
                    <a:pt x="10646" y="7932"/>
                    <a:pt x="10663" y="7917"/>
                    <a:pt x="10679" y="7899"/>
                  </a:cubicBezTo>
                  <a:cubicBezTo>
                    <a:pt x="10689" y="7886"/>
                    <a:pt x="10698" y="7872"/>
                    <a:pt x="10706" y="7858"/>
                  </a:cubicBezTo>
                  <a:cubicBezTo>
                    <a:pt x="10714" y="7844"/>
                    <a:pt x="10720" y="7829"/>
                    <a:pt x="10724" y="7813"/>
                  </a:cubicBezTo>
                  <a:lnTo>
                    <a:pt x="10813" y="7773"/>
                  </a:lnTo>
                  <a:lnTo>
                    <a:pt x="10894" y="7678"/>
                  </a:lnTo>
                  <a:lnTo>
                    <a:pt x="10946" y="7565"/>
                  </a:lnTo>
                  <a:cubicBezTo>
                    <a:pt x="10821" y="7514"/>
                    <a:pt x="10911" y="7331"/>
                    <a:pt x="11032" y="7390"/>
                  </a:cubicBezTo>
                  <a:cubicBezTo>
                    <a:pt x="11053" y="7400"/>
                    <a:pt x="11067" y="7421"/>
                    <a:pt x="11068" y="7444"/>
                  </a:cubicBezTo>
                  <a:cubicBezTo>
                    <a:pt x="11044" y="7478"/>
                    <a:pt x="11026" y="7515"/>
                    <a:pt x="11015" y="7554"/>
                  </a:cubicBezTo>
                  <a:cubicBezTo>
                    <a:pt x="11004" y="7593"/>
                    <a:pt x="10999" y="7634"/>
                    <a:pt x="11001" y="7674"/>
                  </a:cubicBezTo>
                  <a:cubicBezTo>
                    <a:pt x="11002" y="7689"/>
                    <a:pt x="11003" y="7704"/>
                    <a:pt x="11006" y="7719"/>
                  </a:cubicBezTo>
                  <a:cubicBezTo>
                    <a:pt x="11009" y="7734"/>
                    <a:pt x="11012" y="7749"/>
                    <a:pt x="11017" y="7764"/>
                  </a:cubicBezTo>
                  <a:lnTo>
                    <a:pt x="11129" y="7758"/>
                  </a:lnTo>
                  <a:lnTo>
                    <a:pt x="11222" y="7799"/>
                  </a:lnTo>
                  <a:cubicBezTo>
                    <a:pt x="11266" y="7801"/>
                    <a:pt x="11307" y="7785"/>
                    <a:pt x="11335" y="7753"/>
                  </a:cubicBezTo>
                  <a:cubicBezTo>
                    <a:pt x="11356" y="7730"/>
                    <a:pt x="11366" y="7700"/>
                    <a:pt x="11366" y="7669"/>
                  </a:cubicBezTo>
                  <a:lnTo>
                    <a:pt x="11483" y="7658"/>
                  </a:lnTo>
                  <a:lnTo>
                    <a:pt x="11601" y="7698"/>
                  </a:lnTo>
                  <a:lnTo>
                    <a:pt x="11670" y="7694"/>
                  </a:lnTo>
                  <a:lnTo>
                    <a:pt x="11706" y="7625"/>
                  </a:lnTo>
                  <a:lnTo>
                    <a:pt x="11642" y="7542"/>
                  </a:lnTo>
                  <a:lnTo>
                    <a:pt x="11542" y="7460"/>
                  </a:lnTo>
                  <a:lnTo>
                    <a:pt x="11464" y="7438"/>
                  </a:lnTo>
                  <a:lnTo>
                    <a:pt x="11346" y="7392"/>
                  </a:lnTo>
                  <a:lnTo>
                    <a:pt x="11278" y="7334"/>
                  </a:lnTo>
                  <a:lnTo>
                    <a:pt x="11284" y="7271"/>
                  </a:lnTo>
                  <a:lnTo>
                    <a:pt x="11325" y="7168"/>
                  </a:lnTo>
                  <a:lnTo>
                    <a:pt x="11350" y="7102"/>
                  </a:lnTo>
                  <a:lnTo>
                    <a:pt x="11374" y="7023"/>
                  </a:lnTo>
                  <a:lnTo>
                    <a:pt x="11374" y="6938"/>
                  </a:lnTo>
                  <a:lnTo>
                    <a:pt x="11368" y="6847"/>
                  </a:lnTo>
                  <a:lnTo>
                    <a:pt x="11331" y="6713"/>
                  </a:lnTo>
                  <a:lnTo>
                    <a:pt x="11298" y="6619"/>
                  </a:lnTo>
                  <a:lnTo>
                    <a:pt x="11336" y="6556"/>
                  </a:lnTo>
                  <a:lnTo>
                    <a:pt x="11402" y="6573"/>
                  </a:lnTo>
                  <a:lnTo>
                    <a:pt x="11437" y="6651"/>
                  </a:lnTo>
                  <a:lnTo>
                    <a:pt x="11467" y="6713"/>
                  </a:lnTo>
                  <a:lnTo>
                    <a:pt x="11587" y="6767"/>
                  </a:lnTo>
                  <a:lnTo>
                    <a:pt x="11583" y="6700"/>
                  </a:lnTo>
                  <a:lnTo>
                    <a:pt x="11560" y="6631"/>
                  </a:lnTo>
                  <a:lnTo>
                    <a:pt x="11513" y="6580"/>
                  </a:lnTo>
                  <a:lnTo>
                    <a:pt x="11483" y="6472"/>
                  </a:lnTo>
                  <a:lnTo>
                    <a:pt x="11553" y="6517"/>
                  </a:lnTo>
                  <a:lnTo>
                    <a:pt x="11626" y="6561"/>
                  </a:lnTo>
                  <a:lnTo>
                    <a:pt x="11708" y="6589"/>
                  </a:lnTo>
                  <a:lnTo>
                    <a:pt x="11751" y="6633"/>
                  </a:lnTo>
                  <a:lnTo>
                    <a:pt x="11708" y="6685"/>
                  </a:lnTo>
                  <a:lnTo>
                    <a:pt x="11686" y="6763"/>
                  </a:lnTo>
                  <a:lnTo>
                    <a:pt x="11740" y="6886"/>
                  </a:lnTo>
                  <a:lnTo>
                    <a:pt x="11780" y="6938"/>
                  </a:lnTo>
                  <a:lnTo>
                    <a:pt x="11846" y="6909"/>
                  </a:lnTo>
                  <a:lnTo>
                    <a:pt x="11894" y="6836"/>
                  </a:lnTo>
                  <a:lnTo>
                    <a:pt x="11940" y="6692"/>
                  </a:lnTo>
                  <a:lnTo>
                    <a:pt x="12064" y="6719"/>
                  </a:lnTo>
                  <a:lnTo>
                    <a:pt x="12085" y="6831"/>
                  </a:lnTo>
                  <a:lnTo>
                    <a:pt x="12064" y="6942"/>
                  </a:lnTo>
                  <a:lnTo>
                    <a:pt x="12033" y="7022"/>
                  </a:lnTo>
                  <a:lnTo>
                    <a:pt x="12061" y="7068"/>
                  </a:lnTo>
                  <a:cubicBezTo>
                    <a:pt x="12102" y="7085"/>
                    <a:pt x="12118" y="7132"/>
                    <a:pt x="12097" y="7169"/>
                  </a:cubicBezTo>
                  <a:cubicBezTo>
                    <a:pt x="12075" y="7210"/>
                    <a:pt x="12018" y="7222"/>
                    <a:pt x="11980" y="7193"/>
                  </a:cubicBezTo>
                  <a:lnTo>
                    <a:pt x="11833" y="7215"/>
                  </a:lnTo>
                  <a:lnTo>
                    <a:pt x="11786" y="7312"/>
                  </a:lnTo>
                  <a:lnTo>
                    <a:pt x="11843" y="7438"/>
                  </a:lnTo>
                  <a:cubicBezTo>
                    <a:pt x="11877" y="7455"/>
                    <a:pt x="11896" y="7494"/>
                    <a:pt x="11889" y="7531"/>
                  </a:cubicBezTo>
                  <a:cubicBezTo>
                    <a:pt x="11882" y="7566"/>
                    <a:pt x="11853" y="7595"/>
                    <a:pt x="11859" y="7630"/>
                  </a:cubicBezTo>
                  <a:cubicBezTo>
                    <a:pt x="11862" y="7646"/>
                    <a:pt x="11872" y="7660"/>
                    <a:pt x="11885" y="7669"/>
                  </a:cubicBezTo>
                  <a:cubicBezTo>
                    <a:pt x="11898" y="7677"/>
                    <a:pt x="11914" y="7681"/>
                    <a:pt x="11930" y="7678"/>
                  </a:cubicBezTo>
                  <a:lnTo>
                    <a:pt x="12043" y="7654"/>
                  </a:lnTo>
                  <a:lnTo>
                    <a:pt x="12043" y="7581"/>
                  </a:lnTo>
                  <a:lnTo>
                    <a:pt x="11964" y="7549"/>
                  </a:lnTo>
                  <a:lnTo>
                    <a:pt x="12022" y="7464"/>
                  </a:lnTo>
                  <a:lnTo>
                    <a:pt x="12170" y="7431"/>
                  </a:lnTo>
                  <a:cubicBezTo>
                    <a:pt x="12196" y="7426"/>
                    <a:pt x="12222" y="7424"/>
                    <a:pt x="12248" y="7427"/>
                  </a:cubicBezTo>
                  <a:cubicBezTo>
                    <a:pt x="12275" y="7430"/>
                    <a:pt x="12300" y="7436"/>
                    <a:pt x="12324" y="7447"/>
                  </a:cubicBezTo>
                  <a:cubicBezTo>
                    <a:pt x="12344" y="7456"/>
                    <a:pt x="12362" y="7467"/>
                    <a:pt x="12379" y="7480"/>
                  </a:cubicBezTo>
                  <a:cubicBezTo>
                    <a:pt x="12395" y="7494"/>
                    <a:pt x="12410" y="7509"/>
                    <a:pt x="12423" y="7526"/>
                  </a:cubicBezTo>
                  <a:lnTo>
                    <a:pt x="12552" y="7599"/>
                  </a:lnTo>
                  <a:lnTo>
                    <a:pt x="12704" y="7599"/>
                  </a:lnTo>
                  <a:lnTo>
                    <a:pt x="12893" y="7621"/>
                  </a:lnTo>
                  <a:lnTo>
                    <a:pt x="13081" y="7614"/>
                  </a:lnTo>
                  <a:lnTo>
                    <a:pt x="13057" y="7531"/>
                  </a:lnTo>
                  <a:lnTo>
                    <a:pt x="13029" y="7443"/>
                  </a:lnTo>
                  <a:lnTo>
                    <a:pt x="13141" y="7517"/>
                  </a:lnTo>
                  <a:lnTo>
                    <a:pt x="13225" y="7439"/>
                  </a:lnTo>
                  <a:cubicBezTo>
                    <a:pt x="13221" y="7423"/>
                    <a:pt x="13216" y="7406"/>
                    <a:pt x="13210" y="7390"/>
                  </a:cubicBezTo>
                  <a:cubicBezTo>
                    <a:pt x="13204" y="7375"/>
                    <a:pt x="13198" y="7359"/>
                    <a:pt x="13191" y="7344"/>
                  </a:cubicBezTo>
                  <a:cubicBezTo>
                    <a:pt x="13184" y="7332"/>
                    <a:pt x="13178" y="7319"/>
                    <a:pt x="13170" y="7307"/>
                  </a:cubicBezTo>
                  <a:cubicBezTo>
                    <a:pt x="13163" y="7295"/>
                    <a:pt x="13156" y="7284"/>
                    <a:pt x="13148" y="7272"/>
                  </a:cubicBezTo>
                  <a:lnTo>
                    <a:pt x="13141" y="7199"/>
                  </a:lnTo>
                  <a:cubicBezTo>
                    <a:pt x="13129" y="7180"/>
                    <a:pt x="13115" y="7163"/>
                    <a:pt x="13100" y="7146"/>
                  </a:cubicBezTo>
                  <a:cubicBezTo>
                    <a:pt x="13085" y="7130"/>
                    <a:pt x="13068" y="7115"/>
                    <a:pt x="13050" y="7102"/>
                  </a:cubicBezTo>
                  <a:cubicBezTo>
                    <a:pt x="13030" y="7089"/>
                    <a:pt x="13009" y="7077"/>
                    <a:pt x="12987" y="7068"/>
                  </a:cubicBezTo>
                  <a:cubicBezTo>
                    <a:pt x="12964" y="7059"/>
                    <a:pt x="12941" y="7052"/>
                    <a:pt x="12917" y="7048"/>
                  </a:cubicBezTo>
                  <a:lnTo>
                    <a:pt x="12812" y="7026"/>
                  </a:lnTo>
                  <a:lnTo>
                    <a:pt x="12701" y="6977"/>
                  </a:lnTo>
                  <a:lnTo>
                    <a:pt x="12637" y="6895"/>
                  </a:lnTo>
                  <a:lnTo>
                    <a:pt x="12669" y="6838"/>
                  </a:lnTo>
                  <a:lnTo>
                    <a:pt x="12746" y="6848"/>
                  </a:lnTo>
                  <a:cubicBezTo>
                    <a:pt x="12764" y="6872"/>
                    <a:pt x="12784" y="6893"/>
                    <a:pt x="12807" y="6913"/>
                  </a:cubicBezTo>
                  <a:cubicBezTo>
                    <a:pt x="12830" y="6932"/>
                    <a:pt x="12854" y="6949"/>
                    <a:pt x="12880" y="6963"/>
                  </a:cubicBezTo>
                  <a:cubicBezTo>
                    <a:pt x="12895" y="6972"/>
                    <a:pt x="12911" y="6979"/>
                    <a:pt x="12926" y="6986"/>
                  </a:cubicBezTo>
                  <a:cubicBezTo>
                    <a:pt x="12942" y="6993"/>
                    <a:pt x="12959" y="6999"/>
                    <a:pt x="12975" y="7003"/>
                  </a:cubicBezTo>
                  <a:lnTo>
                    <a:pt x="13050" y="6966"/>
                  </a:lnTo>
                  <a:lnTo>
                    <a:pt x="13011" y="6876"/>
                  </a:lnTo>
                  <a:lnTo>
                    <a:pt x="13022" y="6762"/>
                  </a:lnTo>
                  <a:lnTo>
                    <a:pt x="13046" y="6645"/>
                  </a:lnTo>
                  <a:cubicBezTo>
                    <a:pt x="13060" y="6601"/>
                    <a:pt x="13043" y="6553"/>
                    <a:pt x="13004" y="6526"/>
                  </a:cubicBezTo>
                  <a:cubicBezTo>
                    <a:pt x="12977" y="6507"/>
                    <a:pt x="12942" y="6501"/>
                    <a:pt x="12910" y="6510"/>
                  </a:cubicBezTo>
                  <a:lnTo>
                    <a:pt x="12768" y="6488"/>
                  </a:lnTo>
                  <a:lnTo>
                    <a:pt x="12565" y="6447"/>
                  </a:lnTo>
                  <a:lnTo>
                    <a:pt x="12467" y="6427"/>
                  </a:lnTo>
                  <a:lnTo>
                    <a:pt x="12327" y="6403"/>
                  </a:lnTo>
                  <a:lnTo>
                    <a:pt x="12281" y="6338"/>
                  </a:lnTo>
                  <a:lnTo>
                    <a:pt x="12234" y="6230"/>
                  </a:lnTo>
                  <a:lnTo>
                    <a:pt x="12164" y="6171"/>
                  </a:lnTo>
                  <a:cubicBezTo>
                    <a:pt x="12152" y="6160"/>
                    <a:pt x="12139" y="6150"/>
                    <a:pt x="12126" y="6141"/>
                  </a:cubicBezTo>
                  <a:cubicBezTo>
                    <a:pt x="12112" y="6133"/>
                    <a:pt x="12097" y="6125"/>
                    <a:pt x="12082" y="6119"/>
                  </a:cubicBezTo>
                  <a:cubicBezTo>
                    <a:pt x="12071" y="6115"/>
                    <a:pt x="12060" y="6111"/>
                    <a:pt x="12049" y="6108"/>
                  </a:cubicBezTo>
                  <a:cubicBezTo>
                    <a:pt x="12038" y="6105"/>
                    <a:pt x="12027" y="6103"/>
                    <a:pt x="12015" y="6101"/>
                  </a:cubicBezTo>
                  <a:lnTo>
                    <a:pt x="11932" y="6087"/>
                  </a:lnTo>
                  <a:lnTo>
                    <a:pt x="11865" y="6037"/>
                  </a:lnTo>
                  <a:lnTo>
                    <a:pt x="11812" y="5998"/>
                  </a:lnTo>
                  <a:lnTo>
                    <a:pt x="11681" y="5998"/>
                  </a:lnTo>
                  <a:lnTo>
                    <a:pt x="11616" y="5992"/>
                  </a:lnTo>
                  <a:lnTo>
                    <a:pt x="11492" y="5918"/>
                  </a:lnTo>
                  <a:lnTo>
                    <a:pt x="11423" y="5893"/>
                  </a:lnTo>
                  <a:lnTo>
                    <a:pt x="11313" y="5823"/>
                  </a:lnTo>
                  <a:lnTo>
                    <a:pt x="11220" y="5773"/>
                  </a:lnTo>
                  <a:lnTo>
                    <a:pt x="11114" y="5773"/>
                  </a:lnTo>
                  <a:lnTo>
                    <a:pt x="11030" y="5807"/>
                  </a:lnTo>
                  <a:lnTo>
                    <a:pt x="10908" y="5837"/>
                  </a:lnTo>
                  <a:lnTo>
                    <a:pt x="10851" y="5814"/>
                  </a:lnTo>
                  <a:lnTo>
                    <a:pt x="10738" y="5819"/>
                  </a:lnTo>
                  <a:lnTo>
                    <a:pt x="10648" y="5842"/>
                  </a:lnTo>
                  <a:lnTo>
                    <a:pt x="10619" y="5904"/>
                  </a:lnTo>
                  <a:lnTo>
                    <a:pt x="10567" y="6009"/>
                  </a:lnTo>
                  <a:lnTo>
                    <a:pt x="10562" y="6097"/>
                  </a:lnTo>
                  <a:lnTo>
                    <a:pt x="10573" y="6196"/>
                  </a:lnTo>
                  <a:lnTo>
                    <a:pt x="10615" y="6327"/>
                  </a:lnTo>
                  <a:lnTo>
                    <a:pt x="10656" y="6373"/>
                  </a:lnTo>
                  <a:lnTo>
                    <a:pt x="10719" y="6474"/>
                  </a:lnTo>
                  <a:lnTo>
                    <a:pt x="10795" y="6542"/>
                  </a:lnTo>
                  <a:lnTo>
                    <a:pt x="10934" y="6561"/>
                  </a:lnTo>
                  <a:lnTo>
                    <a:pt x="10975" y="6616"/>
                  </a:lnTo>
                  <a:lnTo>
                    <a:pt x="10980" y="6747"/>
                  </a:lnTo>
                  <a:lnTo>
                    <a:pt x="10922" y="6826"/>
                  </a:lnTo>
                  <a:lnTo>
                    <a:pt x="10946" y="7005"/>
                  </a:lnTo>
                  <a:lnTo>
                    <a:pt x="10880" y="7037"/>
                  </a:lnTo>
                  <a:lnTo>
                    <a:pt x="10838" y="6947"/>
                  </a:lnTo>
                  <a:cubicBezTo>
                    <a:pt x="10830" y="6929"/>
                    <a:pt x="10822" y="6911"/>
                    <a:pt x="10813" y="6893"/>
                  </a:cubicBezTo>
                  <a:cubicBezTo>
                    <a:pt x="10805" y="6874"/>
                    <a:pt x="10796" y="6855"/>
                    <a:pt x="10787" y="6836"/>
                  </a:cubicBezTo>
                  <a:cubicBezTo>
                    <a:pt x="10780" y="6819"/>
                    <a:pt x="10771" y="6801"/>
                    <a:pt x="10761" y="6785"/>
                  </a:cubicBezTo>
                  <a:cubicBezTo>
                    <a:pt x="10750" y="6769"/>
                    <a:pt x="10739" y="6753"/>
                    <a:pt x="10726" y="6739"/>
                  </a:cubicBezTo>
                  <a:cubicBezTo>
                    <a:pt x="10717" y="6729"/>
                    <a:pt x="10707" y="6719"/>
                    <a:pt x="10696" y="6710"/>
                  </a:cubicBezTo>
                  <a:cubicBezTo>
                    <a:pt x="10686" y="6701"/>
                    <a:pt x="10675" y="6693"/>
                    <a:pt x="10663" y="6685"/>
                  </a:cubicBezTo>
                  <a:lnTo>
                    <a:pt x="10599" y="6636"/>
                  </a:lnTo>
                  <a:lnTo>
                    <a:pt x="10528" y="6631"/>
                  </a:lnTo>
                  <a:cubicBezTo>
                    <a:pt x="10523" y="6602"/>
                    <a:pt x="10514" y="6575"/>
                    <a:pt x="10500" y="6549"/>
                  </a:cubicBezTo>
                  <a:cubicBezTo>
                    <a:pt x="10480" y="6511"/>
                    <a:pt x="10450" y="6479"/>
                    <a:pt x="10413" y="6456"/>
                  </a:cubicBezTo>
                  <a:lnTo>
                    <a:pt x="10353" y="6375"/>
                  </a:lnTo>
                  <a:lnTo>
                    <a:pt x="10353" y="6275"/>
                  </a:lnTo>
                  <a:lnTo>
                    <a:pt x="10341" y="6099"/>
                  </a:lnTo>
                  <a:lnTo>
                    <a:pt x="10421" y="6045"/>
                  </a:lnTo>
                  <a:lnTo>
                    <a:pt x="10480" y="5922"/>
                  </a:lnTo>
                  <a:lnTo>
                    <a:pt x="10514" y="5857"/>
                  </a:lnTo>
                  <a:lnTo>
                    <a:pt x="10438" y="5806"/>
                  </a:lnTo>
                  <a:cubicBezTo>
                    <a:pt x="10421" y="5807"/>
                    <a:pt x="10405" y="5807"/>
                    <a:pt x="10388" y="5807"/>
                  </a:cubicBezTo>
                  <a:cubicBezTo>
                    <a:pt x="10371" y="5807"/>
                    <a:pt x="10354" y="5807"/>
                    <a:pt x="10338" y="5806"/>
                  </a:cubicBezTo>
                  <a:cubicBezTo>
                    <a:pt x="10316" y="5805"/>
                    <a:pt x="10293" y="5804"/>
                    <a:pt x="10270" y="5806"/>
                  </a:cubicBezTo>
                  <a:cubicBezTo>
                    <a:pt x="10248" y="5808"/>
                    <a:pt x="10227" y="5812"/>
                    <a:pt x="10208" y="5823"/>
                  </a:cubicBezTo>
                  <a:cubicBezTo>
                    <a:pt x="10199" y="5829"/>
                    <a:pt x="10190" y="5837"/>
                    <a:pt x="10183" y="5845"/>
                  </a:cubicBezTo>
                  <a:cubicBezTo>
                    <a:pt x="10176" y="5854"/>
                    <a:pt x="10170" y="5864"/>
                    <a:pt x="10167" y="5874"/>
                  </a:cubicBezTo>
                  <a:lnTo>
                    <a:pt x="10172" y="5994"/>
                  </a:lnTo>
                  <a:cubicBezTo>
                    <a:pt x="10172" y="6014"/>
                    <a:pt x="10172" y="6033"/>
                    <a:pt x="10171" y="6052"/>
                  </a:cubicBezTo>
                  <a:cubicBezTo>
                    <a:pt x="10170" y="6071"/>
                    <a:pt x="10168" y="6090"/>
                    <a:pt x="10167" y="6109"/>
                  </a:cubicBezTo>
                  <a:cubicBezTo>
                    <a:pt x="10165" y="6133"/>
                    <a:pt x="10163" y="6156"/>
                    <a:pt x="10160" y="6180"/>
                  </a:cubicBezTo>
                  <a:cubicBezTo>
                    <a:pt x="10157" y="6203"/>
                    <a:pt x="10154" y="6226"/>
                    <a:pt x="10150" y="6250"/>
                  </a:cubicBezTo>
                  <a:lnTo>
                    <a:pt x="10103" y="6317"/>
                  </a:lnTo>
                  <a:lnTo>
                    <a:pt x="10093" y="6403"/>
                  </a:lnTo>
                  <a:lnTo>
                    <a:pt x="10114" y="6516"/>
                  </a:lnTo>
                  <a:lnTo>
                    <a:pt x="10087" y="6631"/>
                  </a:lnTo>
                  <a:lnTo>
                    <a:pt x="10028" y="6581"/>
                  </a:lnTo>
                  <a:lnTo>
                    <a:pt x="9955" y="6581"/>
                  </a:lnTo>
                  <a:lnTo>
                    <a:pt x="9926" y="6636"/>
                  </a:lnTo>
                  <a:lnTo>
                    <a:pt x="9872" y="6724"/>
                  </a:lnTo>
                  <a:lnTo>
                    <a:pt x="9784" y="6695"/>
                  </a:lnTo>
                  <a:cubicBezTo>
                    <a:pt x="9765" y="6695"/>
                    <a:pt x="9749" y="6701"/>
                    <a:pt x="9736" y="6708"/>
                  </a:cubicBezTo>
                  <a:cubicBezTo>
                    <a:pt x="9723" y="6716"/>
                    <a:pt x="9712" y="6728"/>
                    <a:pt x="9703" y="6740"/>
                  </a:cubicBezTo>
                  <a:lnTo>
                    <a:pt x="9710" y="6724"/>
                  </a:lnTo>
                  <a:lnTo>
                    <a:pt x="9728" y="6596"/>
                  </a:lnTo>
                  <a:lnTo>
                    <a:pt x="9748" y="6536"/>
                  </a:lnTo>
                  <a:lnTo>
                    <a:pt x="9811" y="6548"/>
                  </a:lnTo>
                  <a:lnTo>
                    <a:pt x="9851" y="6473"/>
                  </a:lnTo>
                  <a:lnTo>
                    <a:pt x="9783" y="6457"/>
                  </a:lnTo>
                  <a:lnTo>
                    <a:pt x="9713" y="6468"/>
                  </a:lnTo>
                  <a:lnTo>
                    <a:pt x="9651" y="6433"/>
                  </a:lnTo>
                  <a:lnTo>
                    <a:pt x="9603" y="6390"/>
                  </a:lnTo>
                  <a:lnTo>
                    <a:pt x="9549" y="6263"/>
                  </a:lnTo>
                  <a:lnTo>
                    <a:pt x="9573" y="6178"/>
                  </a:lnTo>
                  <a:lnTo>
                    <a:pt x="9538" y="6099"/>
                  </a:lnTo>
                  <a:lnTo>
                    <a:pt x="9548" y="6027"/>
                  </a:lnTo>
                  <a:lnTo>
                    <a:pt x="9596" y="5965"/>
                  </a:lnTo>
                  <a:lnTo>
                    <a:pt x="9602" y="5894"/>
                  </a:lnTo>
                  <a:lnTo>
                    <a:pt x="9543" y="5818"/>
                  </a:lnTo>
                  <a:lnTo>
                    <a:pt x="9460" y="5823"/>
                  </a:lnTo>
                  <a:lnTo>
                    <a:pt x="9389" y="5846"/>
                  </a:lnTo>
                  <a:lnTo>
                    <a:pt x="9338" y="5926"/>
                  </a:lnTo>
                  <a:lnTo>
                    <a:pt x="9343" y="6023"/>
                  </a:lnTo>
                  <a:cubicBezTo>
                    <a:pt x="9389" y="6064"/>
                    <a:pt x="9353" y="6138"/>
                    <a:pt x="9290" y="6129"/>
                  </a:cubicBezTo>
                  <a:cubicBezTo>
                    <a:pt x="9250" y="6124"/>
                    <a:pt x="9227" y="6080"/>
                    <a:pt x="9249" y="6047"/>
                  </a:cubicBezTo>
                  <a:lnTo>
                    <a:pt x="9203" y="6005"/>
                  </a:lnTo>
                  <a:lnTo>
                    <a:pt x="9141" y="5980"/>
                  </a:lnTo>
                  <a:lnTo>
                    <a:pt x="9040" y="5958"/>
                  </a:lnTo>
                  <a:lnTo>
                    <a:pt x="8995" y="5905"/>
                  </a:lnTo>
                  <a:lnTo>
                    <a:pt x="8995" y="5837"/>
                  </a:lnTo>
                  <a:lnTo>
                    <a:pt x="8930" y="5771"/>
                  </a:lnTo>
                  <a:lnTo>
                    <a:pt x="8897" y="5675"/>
                  </a:lnTo>
                  <a:lnTo>
                    <a:pt x="8856" y="5624"/>
                  </a:lnTo>
                  <a:lnTo>
                    <a:pt x="8758" y="5607"/>
                  </a:lnTo>
                  <a:lnTo>
                    <a:pt x="8735" y="5540"/>
                  </a:lnTo>
                  <a:lnTo>
                    <a:pt x="8681" y="5472"/>
                  </a:lnTo>
                  <a:lnTo>
                    <a:pt x="8592" y="5480"/>
                  </a:lnTo>
                  <a:lnTo>
                    <a:pt x="8465" y="5475"/>
                  </a:lnTo>
                  <a:lnTo>
                    <a:pt x="8396" y="5544"/>
                  </a:lnTo>
                  <a:lnTo>
                    <a:pt x="8420" y="5644"/>
                  </a:lnTo>
                  <a:lnTo>
                    <a:pt x="8404" y="5743"/>
                  </a:lnTo>
                  <a:lnTo>
                    <a:pt x="8319" y="5837"/>
                  </a:lnTo>
                  <a:lnTo>
                    <a:pt x="8210" y="5914"/>
                  </a:lnTo>
                  <a:lnTo>
                    <a:pt x="8228" y="6000"/>
                  </a:lnTo>
                  <a:lnTo>
                    <a:pt x="8282" y="6056"/>
                  </a:lnTo>
                  <a:lnTo>
                    <a:pt x="8275" y="6170"/>
                  </a:lnTo>
                  <a:lnTo>
                    <a:pt x="8372" y="6155"/>
                  </a:lnTo>
                  <a:lnTo>
                    <a:pt x="8481" y="6081"/>
                  </a:lnTo>
                  <a:lnTo>
                    <a:pt x="8649" y="6017"/>
                  </a:lnTo>
                  <a:lnTo>
                    <a:pt x="8612" y="6148"/>
                  </a:lnTo>
                  <a:lnTo>
                    <a:pt x="8627" y="6215"/>
                  </a:lnTo>
                  <a:lnTo>
                    <a:pt x="8578" y="6260"/>
                  </a:lnTo>
                  <a:lnTo>
                    <a:pt x="8634" y="6326"/>
                  </a:lnTo>
                  <a:lnTo>
                    <a:pt x="8787" y="6371"/>
                  </a:lnTo>
                  <a:cubicBezTo>
                    <a:pt x="8820" y="6309"/>
                    <a:pt x="8919" y="6331"/>
                    <a:pt x="8919" y="6402"/>
                  </a:cubicBezTo>
                  <a:cubicBezTo>
                    <a:pt x="8919" y="6424"/>
                    <a:pt x="8905" y="6444"/>
                    <a:pt x="8883" y="6451"/>
                  </a:cubicBezTo>
                  <a:lnTo>
                    <a:pt x="8733" y="6484"/>
                  </a:lnTo>
                  <a:lnTo>
                    <a:pt x="8574" y="6489"/>
                  </a:lnTo>
                  <a:lnTo>
                    <a:pt x="8621" y="6589"/>
                  </a:lnTo>
                  <a:lnTo>
                    <a:pt x="8625" y="6647"/>
                  </a:lnTo>
                  <a:lnTo>
                    <a:pt x="8557" y="6629"/>
                  </a:lnTo>
                  <a:lnTo>
                    <a:pt x="8503" y="6585"/>
                  </a:lnTo>
                  <a:lnTo>
                    <a:pt x="8461" y="6534"/>
                  </a:lnTo>
                  <a:lnTo>
                    <a:pt x="8386" y="6482"/>
                  </a:lnTo>
                  <a:lnTo>
                    <a:pt x="8315" y="6431"/>
                  </a:lnTo>
                  <a:lnTo>
                    <a:pt x="8250" y="6373"/>
                  </a:lnTo>
                  <a:lnTo>
                    <a:pt x="8159" y="6345"/>
                  </a:lnTo>
                  <a:lnTo>
                    <a:pt x="8197" y="6255"/>
                  </a:lnTo>
                  <a:lnTo>
                    <a:pt x="8159" y="6191"/>
                  </a:lnTo>
                  <a:lnTo>
                    <a:pt x="8107" y="6240"/>
                  </a:lnTo>
                  <a:lnTo>
                    <a:pt x="8037" y="6329"/>
                  </a:lnTo>
                  <a:lnTo>
                    <a:pt x="7979" y="6283"/>
                  </a:lnTo>
                  <a:lnTo>
                    <a:pt x="7983" y="6200"/>
                  </a:lnTo>
                  <a:lnTo>
                    <a:pt x="8023" y="6116"/>
                  </a:lnTo>
                  <a:lnTo>
                    <a:pt x="7979" y="6039"/>
                  </a:lnTo>
                  <a:lnTo>
                    <a:pt x="7931" y="6139"/>
                  </a:lnTo>
                  <a:lnTo>
                    <a:pt x="7869" y="6188"/>
                  </a:lnTo>
                  <a:lnTo>
                    <a:pt x="7815" y="6121"/>
                  </a:lnTo>
                  <a:lnTo>
                    <a:pt x="7752" y="6133"/>
                  </a:lnTo>
                  <a:lnTo>
                    <a:pt x="7653" y="6140"/>
                  </a:lnTo>
                  <a:lnTo>
                    <a:pt x="7546" y="6145"/>
                  </a:lnTo>
                  <a:lnTo>
                    <a:pt x="7510" y="6073"/>
                  </a:lnTo>
                  <a:lnTo>
                    <a:pt x="7406" y="6061"/>
                  </a:lnTo>
                  <a:lnTo>
                    <a:pt x="7308" y="6144"/>
                  </a:lnTo>
                  <a:lnTo>
                    <a:pt x="7244" y="6048"/>
                  </a:lnTo>
                  <a:lnTo>
                    <a:pt x="7244" y="5948"/>
                  </a:lnTo>
                  <a:lnTo>
                    <a:pt x="7152" y="5926"/>
                  </a:lnTo>
                  <a:lnTo>
                    <a:pt x="7116" y="5803"/>
                  </a:lnTo>
                  <a:lnTo>
                    <a:pt x="7081" y="5718"/>
                  </a:lnTo>
                  <a:lnTo>
                    <a:pt x="7012" y="5636"/>
                  </a:lnTo>
                  <a:lnTo>
                    <a:pt x="6924" y="5531"/>
                  </a:lnTo>
                  <a:lnTo>
                    <a:pt x="6870" y="5452"/>
                  </a:lnTo>
                  <a:lnTo>
                    <a:pt x="6748" y="5377"/>
                  </a:lnTo>
                  <a:lnTo>
                    <a:pt x="6759" y="5314"/>
                  </a:lnTo>
                  <a:lnTo>
                    <a:pt x="6803" y="5274"/>
                  </a:lnTo>
                  <a:lnTo>
                    <a:pt x="6746" y="5217"/>
                  </a:lnTo>
                  <a:lnTo>
                    <a:pt x="6716" y="5142"/>
                  </a:lnTo>
                  <a:lnTo>
                    <a:pt x="6734" y="5078"/>
                  </a:lnTo>
                  <a:lnTo>
                    <a:pt x="6666" y="5032"/>
                  </a:lnTo>
                  <a:lnTo>
                    <a:pt x="6586" y="5044"/>
                  </a:lnTo>
                  <a:lnTo>
                    <a:pt x="6531" y="4961"/>
                  </a:lnTo>
                  <a:lnTo>
                    <a:pt x="6436" y="4917"/>
                  </a:lnTo>
                  <a:cubicBezTo>
                    <a:pt x="6420" y="4909"/>
                    <a:pt x="6404" y="4903"/>
                    <a:pt x="6386" y="4898"/>
                  </a:cubicBezTo>
                  <a:cubicBezTo>
                    <a:pt x="6369" y="4894"/>
                    <a:pt x="6351" y="4891"/>
                    <a:pt x="6333" y="4891"/>
                  </a:cubicBezTo>
                  <a:cubicBezTo>
                    <a:pt x="6316" y="4890"/>
                    <a:pt x="6298" y="4891"/>
                    <a:pt x="6281" y="4894"/>
                  </a:cubicBezTo>
                  <a:cubicBezTo>
                    <a:pt x="6264" y="4897"/>
                    <a:pt x="6248" y="4902"/>
                    <a:pt x="6232" y="4908"/>
                  </a:cubicBezTo>
                  <a:lnTo>
                    <a:pt x="6134" y="4953"/>
                  </a:lnTo>
                  <a:lnTo>
                    <a:pt x="6052" y="4976"/>
                  </a:lnTo>
                  <a:lnTo>
                    <a:pt x="6010" y="4897"/>
                  </a:lnTo>
                  <a:lnTo>
                    <a:pt x="5939" y="4861"/>
                  </a:lnTo>
                  <a:lnTo>
                    <a:pt x="5806" y="4837"/>
                  </a:lnTo>
                  <a:close/>
                  <a:moveTo>
                    <a:pt x="2918" y="6347"/>
                  </a:moveTo>
                  <a:lnTo>
                    <a:pt x="2881" y="6294"/>
                  </a:lnTo>
                  <a:lnTo>
                    <a:pt x="2852" y="6367"/>
                  </a:lnTo>
                  <a:lnTo>
                    <a:pt x="2918" y="6347"/>
                  </a:lnTo>
                  <a:close/>
                  <a:moveTo>
                    <a:pt x="2881" y="6294"/>
                  </a:moveTo>
                  <a:lnTo>
                    <a:pt x="2918" y="6202"/>
                  </a:lnTo>
                  <a:lnTo>
                    <a:pt x="2839" y="6109"/>
                  </a:lnTo>
                  <a:lnTo>
                    <a:pt x="2754" y="6010"/>
                  </a:lnTo>
                  <a:lnTo>
                    <a:pt x="2754" y="5948"/>
                  </a:lnTo>
                  <a:lnTo>
                    <a:pt x="2714" y="5863"/>
                  </a:lnTo>
                  <a:lnTo>
                    <a:pt x="2566" y="5646"/>
                  </a:lnTo>
                  <a:lnTo>
                    <a:pt x="2671" y="5123"/>
                  </a:lnTo>
                  <a:lnTo>
                    <a:pt x="2732" y="4945"/>
                  </a:lnTo>
                  <a:lnTo>
                    <a:pt x="2633" y="4940"/>
                  </a:lnTo>
                  <a:lnTo>
                    <a:pt x="2615" y="5080"/>
                  </a:lnTo>
                  <a:lnTo>
                    <a:pt x="2568" y="5198"/>
                  </a:lnTo>
                  <a:lnTo>
                    <a:pt x="2597" y="5300"/>
                  </a:lnTo>
                  <a:lnTo>
                    <a:pt x="2573" y="5455"/>
                  </a:lnTo>
                  <a:lnTo>
                    <a:pt x="2516" y="5500"/>
                  </a:lnTo>
                  <a:lnTo>
                    <a:pt x="2511" y="5586"/>
                  </a:lnTo>
                  <a:lnTo>
                    <a:pt x="2504" y="5654"/>
                  </a:lnTo>
                  <a:lnTo>
                    <a:pt x="2504" y="5754"/>
                  </a:lnTo>
                  <a:lnTo>
                    <a:pt x="2557" y="5794"/>
                  </a:lnTo>
                  <a:lnTo>
                    <a:pt x="2619" y="5868"/>
                  </a:lnTo>
                  <a:lnTo>
                    <a:pt x="2623" y="5949"/>
                  </a:lnTo>
                  <a:lnTo>
                    <a:pt x="2664" y="6016"/>
                  </a:lnTo>
                  <a:cubicBezTo>
                    <a:pt x="2687" y="6054"/>
                    <a:pt x="2715" y="6089"/>
                    <a:pt x="2749" y="6120"/>
                  </a:cubicBezTo>
                  <a:cubicBezTo>
                    <a:pt x="2771" y="6141"/>
                    <a:pt x="2796" y="6160"/>
                    <a:pt x="2822" y="6176"/>
                  </a:cubicBezTo>
                  <a:lnTo>
                    <a:pt x="2870" y="6276"/>
                  </a:lnTo>
                  <a:lnTo>
                    <a:pt x="2881" y="6294"/>
                  </a:lnTo>
                  <a:close/>
                  <a:moveTo>
                    <a:pt x="9730" y="4842"/>
                  </a:moveTo>
                  <a:lnTo>
                    <a:pt x="9677" y="4875"/>
                  </a:lnTo>
                  <a:lnTo>
                    <a:pt x="9694" y="4944"/>
                  </a:lnTo>
                  <a:lnTo>
                    <a:pt x="9669" y="5050"/>
                  </a:lnTo>
                  <a:lnTo>
                    <a:pt x="9756" y="5118"/>
                  </a:lnTo>
                  <a:lnTo>
                    <a:pt x="9813" y="5191"/>
                  </a:lnTo>
                  <a:lnTo>
                    <a:pt x="9897" y="5177"/>
                  </a:lnTo>
                  <a:lnTo>
                    <a:pt x="9959" y="5154"/>
                  </a:lnTo>
                  <a:lnTo>
                    <a:pt x="9955" y="5022"/>
                  </a:lnTo>
                  <a:lnTo>
                    <a:pt x="9904" y="4909"/>
                  </a:lnTo>
                  <a:lnTo>
                    <a:pt x="9833" y="4879"/>
                  </a:lnTo>
                  <a:lnTo>
                    <a:pt x="9730" y="4842"/>
                  </a:lnTo>
                  <a:close/>
                  <a:moveTo>
                    <a:pt x="9506" y="4881"/>
                  </a:moveTo>
                  <a:lnTo>
                    <a:pt x="9410" y="4896"/>
                  </a:lnTo>
                  <a:lnTo>
                    <a:pt x="9310" y="4943"/>
                  </a:lnTo>
                  <a:lnTo>
                    <a:pt x="9210" y="4994"/>
                  </a:lnTo>
                  <a:lnTo>
                    <a:pt x="9224" y="5063"/>
                  </a:lnTo>
                  <a:lnTo>
                    <a:pt x="9276" y="5074"/>
                  </a:lnTo>
                  <a:lnTo>
                    <a:pt x="9295" y="5210"/>
                  </a:lnTo>
                  <a:lnTo>
                    <a:pt x="9378" y="5210"/>
                  </a:lnTo>
                  <a:lnTo>
                    <a:pt x="9471" y="5104"/>
                  </a:lnTo>
                  <a:lnTo>
                    <a:pt x="9518" y="5026"/>
                  </a:lnTo>
                  <a:lnTo>
                    <a:pt x="9518" y="4949"/>
                  </a:lnTo>
                  <a:lnTo>
                    <a:pt x="9506" y="4881"/>
                  </a:lnTo>
                  <a:close/>
                  <a:moveTo>
                    <a:pt x="4857" y="5048"/>
                  </a:moveTo>
                  <a:lnTo>
                    <a:pt x="4779" y="5066"/>
                  </a:lnTo>
                  <a:lnTo>
                    <a:pt x="4703" y="5100"/>
                  </a:lnTo>
                  <a:lnTo>
                    <a:pt x="4739" y="5187"/>
                  </a:lnTo>
                  <a:lnTo>
                    <a:pt x="4676" y="5326"/>
                  </a:lnTo>
                  <a:lnTo>
                    <a:pt x="4753" y="5349"/>
                  </a:lnTo>
                  <a:lnTo>
                    <a:pt x="4823" y="5304"/>
                  </a:lnTo>
                  <a:lnTo>
                    <a:pt x="4846" y="5191"/>
                  </a:lnTo>
                  <a:lnTo>
                    <a:pt x="4874" y="5123"/>
                  </a:lnTo>
                  <a:lnTo>
                    <a:pt x="4857" y="5048"/>
                  </a:lnTo>
                  <a:close/>
                  <a:moveTo>
                    <a:pt x="9002" y="5066"/>
                  </a:moveTo>
                  <a:lnTo>
                    <a:pt x="8908" y="5119"/>
                  </a:lnTo>
                  <a:lnTo>
                    <a:pt x="8815" y="5170"/>
                  </a:lnTo>
                  <a:lnTo>
                    <a:pt x="8674" y="5227"/>
                  </a:lnTo>
                  <a:lnTo>
                    <a:pt x="8698" y="5309"/>
                  </a:lnTo>
                  <a:lnTo>
                    <a:pt x="8823" y="5408"/>
                  </a:lnTo>
                  <a:lnTo>
                    <a:pt x="8883" y="5448"/>
                  </a:lnTo>
                  <a:lnTo>
                    <a:pt x="9036" y="5344"/>
                  </a:lnTo>
                  <a:lnTo>
                    <a:pt x="8941" y="5496"/>
                  </a:lnTo>
                  <a:lnTo>
                    <a:pt x="8968" y="5568"/>
                  </a:lnTo>
                  <a:lnTo>
                    <a:pt x="9073" y="5568"/>
                  </a:lnTo>
                  <a:lnTo>
                    <a:pt x="9040" y="5650"/>
                  </a:lnTo>
                  <a:lnTo>
                    <a:pt x="9186" y="5690"/>
                  </a:lnTo>
                  <a:cubicBezTo>
                    <a:pt x="9213" y="5685"/>
                    <a:pt x="9241" y="5681"/>
                    <a:pt x="9268" y="5678"/>
                  </a:cubicBezTo>
                  <a:cubicBezTo>
                    <a:pt x="9309" y="5673"/>
                    <a:pt x="9350" y="5669"/>
                    <a:pt x="9390" y="5667"/>
                  </a:cubicBezTo>
                  <a:cubicBezTo>
                    <a:pt x="9419" y="5672"/>
                    <a:pt x="9449" y="5667"/>
                    <a:pt x="9475" y="5655"/>
                  </a:cubicBezTo>
                  <a:cubicBezTo>
                    <a:pt x="9503" y="5642"/>
                    <a:pt x="9525" y="5622"/>
                    <a:pt x="9539" y="5596"/>
                  </a:cubicBezTo>
                  <a:lnTo>
                    <a:pt x="9591" y="5496"/>
                  </a:lnTo>
                  <a:lnTo>
                    <a:pt x="9573" y="5408"/>
                  </a:lnTo>
                  <a:lnTo>
                    <a:pt x="9473" y="5413"/>
                  </a:lnTo>
                  <a:lnTo>
                    <a:pt x="9436" y="5322"/>
                  </a:lnTo>
                  <a:lnTo>
                    <a:pt x="9343" y="5341"/>
                  </a:lnTo>
                  <a:lnTo>
                    <a:pt x="9297" y="5448"/>
                  </a:lnTo>
                  <a:lnTo>
                    <a:pt x="9256" y="5368"/>
                  </a:lnTo>
                  <a:lnTo>
                    <a:pt x="9232" y="5300"/>
                  </a:lnTo>
                  <a:lnTo>
                    <a:pt x="9250" y="5207"/>
                  </a:lnTo>
                  <a:lnTo>
                    <a:pt x="9244" y="5146"/>
                  </a:lnTo>
                  <a:lnTo>
                    <a:pt x="9133" y="5253"/>
                  </a:lnTo>
                  <a:lnTo>
                    <a:pt x="9098" y="5203"/>
                  </a:lnTo>
                  <a:lnTo>
                    <a:pt x="9146" y="5163"/>
                  </a:lnTo>
                  <a:lnTo>
                    <a:pt x="9180" y="5092"/>
                  </a:lnTo>
                  <a:lnTo>
                    <a:pt x="9104" y="5068"/>
                  </a:lnTo>
                  <a:lnTo>
                    <a:pt x="9002" y="5066"/>
                  </a:lnTo>
                  <a:close/>
                  <a:moveTo>
                    <a:pt x="4204" y="5286"/>
                  </a:moveTo>
                  <a:lnTo>
                    <a:pt x="4160" y="5344"/>
                  </a:lnTo>
                  <a:lnTo>
                    <a:pt x="4147" y="5426"/>
                  </a:lnTo>
                  <a:lnTo>
                    <a:pt x="4237" y="5394"/>
                  </a:lnTo>
                  <a:lnTo>
                    <a:pt x="4272" y="5308"/>
                  </a:lnTo>
                  <a:lnTo>
                    <a:pt x="4204" y="5286"/>
                  </a:lnTo>
                  <a:close/>
                  <a:moveTo>
                    <a:pt x="9925" y="5786"/>
                  </a:moveTo>
                  <a:cubicBezTo>
                    <a:pt x="9899" y="5789"/>
                    <a:pt x="9873" y="5797"/>
                    <a:pt x="9850" y="5809"/>
                  </a:cubicBezTo>
                  <a:cubicBezTo>
                    <a:pt x="9827" y="5820"/>
                    <a:pt x="9805" y="5834"/>
                    <a:pt x="9787" y="5851"/>
                  </a:cubicBezTo>
                  <a:cubicBezTo>
                    <a:pt x="9831" y="5876"/>
                    <a:pt x="9867" y="5914"/>
                    <a:pt x="9888" y="5958"/>
                  </a:cubicBezTo>
                  <a:cubicBezTo>
                    <a:pt x="9902" y="5987"/>
                    <a:pt x="9906" y="6020"/>
                    <a:pt x="9881" y="6037"/>
                  </a:cubicBezTo>
                  <a:cubicBezTo>
                    <a:pt x="9855" y="6056"/>
                    <a:pt x="9817" y="6038"/>
                    <a:pt x="9816" y="6006"/>
                  </a:cubicBezTo>
                  <a:cubicBezTo>
                    <a:pt x="9782" y="5972"/>
                    <a:pt x="9726" y="5968"/>
                    <a:pt x="9688" y="5998"/>
                  </a:cubicBezTo>
                  <a:cubicBezTo>
                    <a:pt x="9666" y="6016"/>
                    <a:pt x="9653" y="6044"/>
                    <a:pt x="9655" y="6072"/>
                  </a:cubicBezTo>
                  <a:lnTo>
                    <a:pt x="9698" y="6212"/>
                  </a:lnTo>
                  <a:lnTo>
                    <a:pt x="9815" y="6212"/>
                  </a:lnTo>
                  <a:cubicBezTo>
                    <a:pt x="9773" y="6277"/>
                    <a:pt x="9814" y="6362"/>
                    <a:pt x="9893" y="6373"/>
                  </a:cubicBezTo>
                  <a:cubicBezTo>
                    <a:pt x="9926" y="6377"/>
                    <a:pt x="9959" y="6364"/>
                    <a:pt x="9980" y="6339"/>
                  </a:cubicBezTo>
                  <a:lnTo>
                    <a:pt x="10053" y="6284"/>
                  </a:lnTo>
                  <a:lnTo>
                    <a:pt x="10065" y="6198"/>
                  </a:lnTo>
                  <a:lnTo>
                    <a:pt x="10107" y="6095"/>
                  </a:lnTo>
                  <a:lnTo>
                    <a:pt x="10119" y="6001"/>
                  </a:lnTo>
                  <a:lnTo>
                    <a:pt x="10060" y="5916"/>
                  </a:lnTo>
                  <a:lnTo>
                    <a:pt x="10055" y="5839"/>
                  </a:lnTo>
                  <a:lnTo>
                    <a:pt x="10001" y="5789"/>
                  </a:lnTo>
                  <a:cubicBezTo>
                    <a:pt x="9975" y="5784"/>
                    <a:pt x="9950" y="5783"/>
                    <a:pt x="9925" y="5786"/>
                  </a:cubicBezTo>
                  <a:close/>
                  <a:moveTo>
                    <a:pt x="3757" y="5803"/>
                  </a:moveTo>
                  <a:lnTo>
                    <a:pt x="3690" y="5815"/>
                  </a:lnTo>
                  <a:lnTo>
                    <a:pt x="3679" y="5893"/>
                  </a:lnTo>
                  <a:lnTo>
                    <a:pt x="3751" y="5932"/>
                  </a:lnTo>
                  <a:lnTo>
                    <a:pt x="3793" y="5855"/>
                  </a:lnTo>
                  <a:lnTo>
                    <a:pt x="3757" y="5803"/>
                  </a:lnTo>
                  <a:close/>
                  <a:moveTo>
                    <a:pt x="9507" y="6787"/>
                  </a:moveTo>
                  <a:lnTo>
                    <a:pt x="9601" y="6831"/>
                  </a:lnTo>
                  <a:lnTo>
                    <a:pt x="9658" y="6854"/>
                  </a:lnTo>
                  <a:lnTo>
                    <a:pt x="9684" y="6790"/>
                  </a:lnTo>
                  <a:cubicBezTo>
                    <a:pt x="9683" y="6808"/>
                    <a:pt x="9685" y="6828"/>
                    <a:pt x="9694" y="6844"/>
                  </a:cubicBezTo>
                  <a:cubicBezTo>
                    <a:pt x="9703" y="6861"/>
                    <a:pt x="9717" y="6877"/>
                    <a:pt x="9738" y="6887"/>
                  </a:cubicBezTo>
                  <a:cubicBezTo>
                    <a:pt x="9754" y="6894"/>
                    <a:pt x="9771" y="6897"/>
                    <a:pt x="9788" y="6895"/>
                  </a:cubicBezTo>
                  <a:cubicBezTo>
                    <a:pt x="9805" y="6892"/>
                    <a:pt x="9820" y="6885"/>
                    <a:pt x="9833" y="6874"/>
                  </a:cubicBezTo>
                  <a:lnTo>
                    <a:pt x="9901" y="6868"/>
                  </a:lnTo>
                  <a:lnTo>
                    <a:pt x="9877" y="6929"/>
                  </a:lnTo>
                  <a:cubicBezTo>
                    <a:pt x="9855" y="6960"/>
                    <a:pt x="9822" y="6982"/>
                    <a:pt x="9783" y="6990"/>
                  </a:cubicBezTo>
                  <a:cubicBezTo>
                    <a:pt x="9743" y="6998"/>
                    <a:pt x="9702" y="6989"/>
                    <a:pt x="9663" y="6978"/>
                  </a:cubicBezTo>
                  <a:cubicBezTo>
                    <a:pt x="9636" y="6970"/>
                    <a:pt x="9610" y="6962"/>
                    <a:pt x="9584" y="6951"/>
                  </a:cubicBezTo>
                  <a:cubicBezTo>
                    <a:pt x="9558" y="6941"/>
                    <a:pt x="9533" y="6929"/>
                    <a:pt x="9509" y="6917"/>
                  </a:cubicBezTo>
                  <a:lnTo>
                    <a:pt x="9441" y="6838"/>
                  </a:lnTo>
                  <a:lnTo>
                    <a:pt x="9507" y="6787"/>
                  </a:lnTo>
                  <a:close/>
                  <a:moveTo>
                    <a:pt x="13191" y="7578"/>
                  </a:moveTo>
                  <a:lnTo>
                    <a:pt x="13171" y="7633"/>
                  </a:lnTo>
                  <a:lnTo>
                    <a:pt x="13214" y="7682"/>
                  </a:lnTo>
                  <a:lnTo>
                    <a:pt x="13281" y="7705"/>
                  </a:lnTo>
                  <a:lnTo>
                    <a:pt x="13291" y="7605"/>
                  </a:lnTo>
                  <a:lnTo>
                    <a:pt x="13191" y="7578"/>
                  </a:lnTo>
                  <a:close/>
                  <a:moveTo>
                    <a:pt x="11396" y="7840"/>
                  </a:moveTo>
                  <a:lnTo>
                    <a:pt x="11361" y="7963"/>
                  </a:lnTo>
                  <a:lnTo>
                    <a:pt x="11412" y="8031"/>
                  </a:lnTo>
                  <a:lnTo>
                    <a:pt x="11548" y="8032"/>
                  </a:lnTo>
                  <a:lnTo>
                    <a:pt x="11608" y="7899"/>
                  </a:lnTo>
                  <a:lnTo>
                    <a:pt x="11508" y="7852"/>
                  </a:lnTo>
                  <a:lnTo>
                    <a:pt x="11396" y="7840"/>
                  </a:lnTo>
                  <a:close/>
                  <a:moveTo>
                    <a:pt x="13131" y="7861"/>
                  </a:moveTo>
                  <a:lnTo>
                    <a:pt x="13071" y="7880"/>
                  </a:lnTo>
                  <a:lnTo>
                    <a:pt x="13065" y="7975"/>
                  </a:lnTo>
                  <a:lnTo>
                    <a:pt x="13110" y="8050"/>
                  </a:lnTo>
                  <a:lnTo>
                    <a:pt x="13185" y="7928"/>
                  </a:lnTo>
                  <a:lnTo>
                    <a:pt x="13131" y="7861"/>
                  </a:lnTo>
                  <a:close/>
                  <a:moveTo>
                    <a:pt x="11855" y="7863"/>
                  </a:moveTo>
                  <a:lnTo>
                    <a:pt x="11777" y="7900"/>
                  </a:lnTo>
                  <a:lnTo>
                    <a:pt x="11780" y="7979"/>
                  </a:lnTo>
                  <a:lnTo>
                    <a:pt x="11800" y="8079"/>
                  </a:lnTo>
                  <a:lnTo>
                    <a:pt x="11886" y="8119"/>
                  </a:lnTo>
                  <a:lnTo>
                    <a:pt x="11933" y="8019"/>
                  </a:lnTo>
                  <a:lnTo>
                    <a:pt x="11904" y="7918"/>
                  </a:lnTo>
                  <a:lnTo>
                    <a:pt x="11855" y="7863"/>
                  </a:lnTo>
                  <a:close/>
                  <a:moveTo>
                    <a:pt x="11950" y="8361"/>
                  </a:moveTo>
                  <a:lnTo>
                    <a:pt x="11907" y="8453"/>
                  </a:lnTo>
                  <a:lnTo>
                    <a:pt x="11926" y="8528"/>
                  </a:lnTo>
                  <a:lnTo>
                    <a:pt x="11994" y="8510"/>
                  </a:lnTo>
                  <a:lnTo>
                    <a:pt x="12011" y="8375"/>
                  </a:lnTo>
                  <a:lnTo>
                    <a:pt x="11950" y="8361"/>
                  </a:lnTo>
                  <a:close/>
                  <a:moveTo>
                    <a:pt x="136" y="11760"/>
                  </a:moveTo>
                  <a:lnTo>
                    <a:pt x="0" y="11772"/>
                  </a:lnTo>
                  <a:lnTo>
                    <a:pt x="107" y="11943"/>
                  </a:lnTo>
                  <a:lnTo>
                    <a:pt x="146" y="12062"/>
                  </a:lnTo>
                  <a:lnTo>
                    <a:pt x="175" y="12183"/>
                  </a:lnTo>
                  <a:cubicBezTo>
                    <a:pt x="185" y="12229"/>
                    <a:pt x="196" y="12274"/>
                    <a:pt x="211" y="12318"/>
                  </a:cubicBezTo>
                  <a:cubicBezTo>
                    <a:pt x="227" y="12362"/>
                    <a:pt x="245" y="12405"/>
                    <a:pt x="267" y="12446"/>
                  </a:cubicBezTo>
                  <a:lnTo>
                    <a:pt x="291" y="12666"/>
                  </a:lnTo>
                  <a:lnTo>
                    <a:pt x="351" y="12797"/>
                  </a:lnTo>
                  <a:lnTo>
                    <a:pt x="421" y="12749"/>
                  </a:lnTo>
                  <a:lnTo>
                    <a:pt x="392" y="12632"/>
                  </a:lnTo>
                  <a:lnTo>
                    <a:pt x="353" y="12496"/>
                  </a:lnTo>
                  <a:lnTo>
                    <a:pt x="353" y="12406"/>
                  </a:lnTo>
                  <a:lnTo>
                    <a:pt x="316" y="12324"/>
                  </a:lnTo>
                  <a:lnTo>
                    <a:pt x="314" y="12229"/>
                  </a:lnTo>
                  <a:lnTo>
                    <a:pt x="282" y="12078"/>
                  </a:lnTo>
                  <a:lnTo>
                    <a:pt x="230" y="11968"/>
                  </a:lnTo>
                  <a:lnTo>
                    <a:pt x="145" y="11866"/>
                  </a:lnTo>
                  <a:lnTo>
                    <a:pt x="136" y="11760"/>
                  </a:lnTo>
                  <a:close/>
                  <a:moveTo>
                    <a:pt x="13716" y="14689"/>
                  </a:moveTo>
                  <a:lnTo>
                    <a:pt x="13691" y="14756"/>
                  </a:lnTo>
                  <a:lnTo>
                    <a:pt x="13597" y="14778"/>
                  </a:lnTo>
                  <a:lnTo>
                    <a:pt x="13547" y="14827"/>
                  </a:lnTo>
                  <a:cubicBezTo>
                    <a:pt x="13518" y="14834"/>
                    <a:pt x="13503" y="14863"/>
                    <a:pt x="13513" y="14889"/>
                  </a:cubicBezTo>
                  <a:cubicBezTo>
                    <a:pt x="13525" y="14918"/>
                    <a:pt x="13562" y="14930"/>
                    <a:pt x="13588" y="14912"/>
                  </a:cubicBezTo>
                  <a:lnTo>
                    <a:pt x="13673" y="14883"/>
                  </a:lnTo>
                  <a:lnTo>
                    <a:pt x="13762" y="14855"/>
                  </a:lnTo>
                  <a:lnTo>
                    <a:pt x="13775" y="14909"/>
                  </a:lnTo>
                  <a:lnTo>
                    <a:pt x="13817" y="14950"/>
                  </a:lnTo>
                  <a:lnTo>
                    <a:pt x="13881" y="14960"/>
                  </a:lnTo>
                  <a:lnTo>
                    <a:pt x="13954" y="15044"/>
                  </a:lnTo>
                  <a:lnTo>
                    <a:pt x="14043" y="15111"/>
                  </a:lnTo>
                  <a:lnTo>
                    <a:pt x="14121" y="15106"/>
                  </a:lnTo>
                  <a:lnTo>
                    <a:pt x="14217" y="15134"/>
                  </a:lnTo>
                  <a:lnTo>
                    <a:pt x="14296" y="15237"/>
                  </a:lnTo>
                  <a:lnTo>
                    <a:pt x="14177" y="15193"/>
                  </a:lnTo>
                  <a:lnTo>
                    <a:pt x="14036" y="15209"/>
                  </a:lnTo>
                  <a:lnTo>
                    <a:pt x="14127" y="15336"/>
                  </a:lnTo>
                  <a:lnTo>
                    <a:pt x="14220" y="15318"/>
                  </a:lnTo>
                  <a:lnTo>
                    <a:pt x="14356" y="15381"/>
                  </a:lnTo>
                  <a:lnTo>
                    <a:pt x="14431" y="15378"/>
                  </a:lnTo>
                  <a:lnTo>
                    <a:pt x="14416" y="15298"/>
                  </a:lnTo>
                  <a:lnTo>
                    <a:pt x="14374" y="15238"/>
                  </a:lnTo>
                  <a:lnTo>
                    <a:pt x="14411" y="15175"/>
                  </a:lnTo>
                  <a:lnTo>
                    <a:pt x="14319" y="15150"/>
                  </a:lnTo>
                  <a:lnTo>
                    <a:pt x="14277" y="15078"/>
                  </a:lnTo>
                  <a:lnTo>
                    <a:pt x="14159" y="15050"/>
                  </a:lnTo>
                  <a:lnTo>
                    <a:pt x="14102" y="15028"/>
                  </a:lnTo>
                  <a:lnTo>
                    <a:pt x="14070" y="14956"/>
                  </a:lnTo>
                  <a:lnTo>
                    <a:pt x="13990" y="14952"/>
                  </a:lnTo>
                  <a:lnTo>
                    <a:pt x="13885" y="14901"/>
                  </a:lnTo>
                  <a:lnTo>
                    <a:pt x="13945" y="14772"/>
                  </a:lnTo>
                  <a:lnTo>
                    <a:pt x="13875" y="14718"/>
                  </a:lnTo>
                  <a:lnTo>
                    <a:pt x="13782" y="14693"/>
                  </a:lnTo>
                  <a:lnTo>
                    <a:pt x="13716" y="14689"/>
                  </a:lnTo>
                  <a:close/>
                  <a:moveTo>
                    <a:pt x="13744" y="14967"/>
                  </a:moveTo>
                  <a:lnTo>
                    <a:pt x="13737" y="15051"/>
                  </a:lnTo>
                  <a:lnTo>
                    <a:pt x="13669" y="15141"/>
                  </a:lnTo>
                  <a:lnTo>
                    <a:pt x="13665" y="15203"/>
                  </a:lnTo>
                  <a:lnTo>
                    <a:pt x="13719" y="15272"/>
                  </a:lnTo>
                  <a:lnTo>
                    <a:pt x="13798" y="15338"/>
                  </a:lnTo>
                  <a:lnTo>
                    <a:pt x="13860" y="15383"/>
                  </a:lnTo>
                  <a:lnTo>
                    <a:pt x="13903" y="15314"/>
                  </a:lnTo>
                  <a:lnTo>
                    <a:pt x="13903" y="15206"/>
                  </a:lnTo>
                  <a:lnTo>
                    <a:pt x="13869" y="15150"/>
                  </a:lnTo>
                  <a:lnTo>
                    <a:pt x="13830" y="15090"/>
                  </a:lnTo>
                  <a:lnTo>
                    <a:pt x="13825" y="15035"/>
                  </a:lnTo>
                  <a:lnTo>
                    <a:pt x="13744" y="14967"/>
                  </a:lnTo>
                  <a:close/>
                  <a:moveTo>
                    <a:pt x="14572" y="15236"/>
                  </a:moveTo>
                  <a:lnTo>
                    <a:pt x="14536" y="15304"/>
                  </a:lnTo>
                  <a:lnTo>
                    <a:pt x="14484" y="15338"/>
                  </a:lnTo>
                  <a:lnTo>
                    <a:pt x="14484" y="15423"/>
                  </a:lnTo>
                  <a:lnTo>
                    <a:pt x="14520" y="15492"/>
                  </a:lnTo>
                  <a:cubicBezTo>
                    <a:pt x="14551" y="15501"/>
                    <a:pt x="14584" y="15495"/>
                    <a:pt x="14609" y="15476"/>
                  </a:cubicBezTo>
                  <a:cubicBezTo>
                    <a:pt x="14638" y="15454"/>
                    <a:pt x="14651" y="15418"/>
                    <a:pt x="14644" y="15384"/>
                  </a:cubicBezTo>
                  <a:lnTo>
                    <a:pt x="14628" y="15280"/>
                  </a:lnTo>
                  <a:lnTo>
                    <a:pt x="14572" y="15236"/>
                  </a:lnTo>
                  <a:close/>
                  <a:moveTo>
                    <a:pt x="14911" y="15333"/>
                  </a:moveTo>
                  <a:lnTo>
                    <a:pt x="14840" y="15364"/>
                  </a:lnTo>
                  <a:lnTo>
                    <a:pt x="14831" y="15469"/>
                  </a:lnTo>
                  <a:lnTo>
                    <a:pt x="14922" y="15463"/>
                  </a:lnTo>
                  <a:lnTo>
                    <a:pt x="15028" y="15447"/>
                  </a:lnTo>
                  <a:cubicBezTo>
                    <a:pt x="15038" y="15485"/>
                    <a:pt x="15080" y="15505"/>
                    <a:pt x="15119" y="15492"/>
                  </a:cubicBezTo>
                  <a:cubicBezTo>
                    <a:pt x="15180" y="15471"/>
                    <a:pt x="15188" y="15390"/>
                    <a:pt x="15131" y="15358"/>
                  </a:cubicBezTo>
                  <a:lnTo>
                    <a:pt x="15059" y="15336"/>
                  </a:lnTo>
                  <a:lnTo>
                    <a:pt x="14911" y="15333"/>
                  </a:lnTo>
                  <a:close/>
                  <a:moveTo>
                    <a:pt x="14232" y="15447"/>
                  </a:moveTo>
                  <a:lnTo>
                    <a:pt x="14181" y="15499"/>
                  </a:lnTo>
                  <a:lnTo>
                    <a:pt x="14219" y="15587"/>
                  </a:lnTo>
                  <a:lnTo>
                    <a:pt x="14285" y="15525"/>
                  </a:lnTo>
                  <a:lnTo>
                    <a:pt x="14232" y="15447"/>
                  </a:lnTo>
                  <a:close/>
                  <a:moveTo>
                    <a:pt x="14717" y="15496"/>
                  </a:moveTo>
                  <a:lnTo>
                    <a:pt x="14683" y="15547"/>
                  </a:lnTo>
                  <a:lnTo>
                    <a:pt x="14597" y="15583"/>
                  </a:lnTo>
                  <a:lnTo>
                    <a:pt x="14614" y="15655"/>
                  </a:lnTo>
                  <a:cubicBezTo>
                    <a:pt x="14636" y="15664"/>
                    <a:pt x="14661" y="15669"/>
                    <a:pt x="14686" y="15667"/>
                  </a:cubicBezTo>
                  <a:cubicBezTo>
                    <a:pt x="14732" y="15665"/>
                    <a:pt x="14775" y="15644"/>
                    <a:pt x="14804" y="15610"/>
                  </a:cubicBezTo>
                  <a:lnTo>
                    <a:pt x="14717" y="15496"/>
                  </a:lnTo>
                  <a:close/>
                  <a:moveTo>
                    <a:pt x="13396" y="15505"/>
                  </a:moveTo>
                  <a:lnTo>
                    <a:pt x="13214" y="15554"/>
                  </a:lnTo>
                  <a:lnTo>
                    <a:pt x="13064" y="15578"/>
                  </a:lnTo>
                  <a:lnTo>
                    <a:pt x="12961" y="15615"/>
                  </a:lnTo>
                  <a:lnTo>
                    <a:pt x="12812" y="15678"/>
                  </a:lnTo>
                  <a:lnTo>
                    <a:pt x="12683" y="15705"/>
                  </a:lnTo>
                  <a:lnTo>
                    <a:pt x="12520" y="15830"/>
                  </a:lnTo>
                  <a:lnTo>
                    <a:pt x="12459" y="15960"/>
                  </a:lnTo>
                  <a:lnTo>
                    <a:pt x="12470" y="16031"/>
                  </a:lnTo>
                  <a:lnTo>
                    <a:pt x="12587" y="16008"/>
                  </a:lnTo>
                  <a:lnTo>
                    <a:pt x="12652" y="15985"/>
                  </a:lnTo>
                  <a:cubicBezTo>
                    <a:pt x="12673" y="15960"/>
                    <a:pt x="12707" y="15949"/>
                    <a:pt x="12739" y="15957"/>
                  </a:cubicBezTo>
                  <a:cubicBezTo>
                    <a:pt x="12773" y="15966"/>
                    <a:pt x="12797" y="15994"/>
                    <a:pt x="12804" y="16028"/>
                  </a:cubicBezTo>
                  <a:cubicBezTo>
                    <a:pt x="12809" y="16054"/>
                    <a:pt x="12804" y="16082"/>
                    <a:pt x="12816" y="16105"/>
                  </a:cubicBezTo>
                  <a:cubicBezTo>
                    <a:pt x="12864" y="16196"/>
                    <a:pt x="13006" y="16147"/>
                    <a:pt x="12982" y="16048"/>
                  </a:cubicBezTo>
                  <a:lnTo>
                    <a:pt x="13065" y="16011"/>
                  </a:lnTo>
                  <a:lnTo>
                    <a:pt x="13184" y="15961"/>
                  </a:lnTo>
                  <a:lnTo>
                    <a:pt x="13025" y="15884"/>
                  </a:lnTo>
                  <a:lnTo>
                    <a:pt x="12786" y="15893"/>
                  </a:lnTo>
                  <a:lnTo>
                    <a:pt x="12886" y="15811"/>
                  </a:lnTo>
                  <a:cubicBezTo>
                    <a:pt x="12905" y="15811"/>
                    <a:pt x="12923" y="15811"/>
                    <a:pt x="12942" y="15811"/>
                  </a:cubicBezTo>
                  <a:cubicBezTo>
                    <a:pt x="12960" y="15811"/>
                    <a:pt x="12979" y="15811"/>
                    <a:pt x="12997" y="15811"/>
                  </a:cubicBezTo>
                  <a:lnTo>
                    <a:pt x="13163" y="15822"/>
                  </a:lnTo>
                  <a:lnTo>
                    <a:pt x="13269" y="15822"/>
                  </a:lnTo>
                  <a:lnTo>
                    <a:pt x="13358" y="15845"/>
                  </a:lnTo>
                  <a:lnTo>
                    <a:pt x="13480" y="15862"/>
                  </a:lnTo>
                  <a:lnTo>
                    <a:pt x="13637" y="15807"/>
                  </a:lnTo>
                  <a:lnTo>
                    <a:pt x="13773" y="15807"/>
                  </a:lnTo>
                  <a:lnTo>
                    <a:pt x="13711" y="15873"/>
                  </a:lnTo>
                  <a:lnTo>
                    <a:pt x="13568" y="15880"/>
                  </a:lnTo>
                  <a:lnTo>
                    <a:pt x="13597" y="15948"/>
                  </a:lnTo>
                  <a:cubicBezTo>
                    <a:pt x="13651" y="15967"/>
                    <a:pt x="13708" y="15979"/>
                    <a:pt x="13765" y="15983"/>
                  </a:cubicBezTo>
                  <a:cubicBezTo>
                    <a:pt x="13791" y="15984"/>
                    <a:pt x="13816" y="15984"/>
                    <a:pt x="13842" y="15983"/>
                  </a:cubicBezTo>
                  <a:lnTo>
                    <a:pt x="13963" y="15942"/>
                  </a:lnTo>
                  <a:lnTo>
                    <a:pt x="13896" y="16075"/>
                  </a:lnTo>
                  <a:cubicBezTo>
                    <a:pt x="13927" y="16100"/>
                    <a:pt x="13970" y="16107"/>
                    <a:pt x="14007" y="16092"/>
                  </a:cubicBezTo>
                  <a:cubicBezTo>
                    <a:pt x="14051" y="16075"/>
                    <a:pt x="14077" y="16032"/>
                    <a:pt x="14116" y="16007"/>
                  </a:cubicBezTo>
                  <a:cubicBezTo>
                    <a:pt x="14158" y="15978"/>
                    <a:pt x="14212" y="15972"/>
                    <a:pt x="14260" y="15989"/>
                  </a:cubicBezTo>
                  <a:lnTo>
                    <a:pt x="14373" y="15949"/>
                  </a:lnTo>
                  <a:lnTo>
                    <a:pt x="14533" y="15894"/>
                  </a:lnTo>
                  <a:lnTo>
                    <a:pt x="14601" y="15861"/>
                  </a:lnTo>
                  <a:lnTo>
                    <a:pt x="14616" y="15785"/>
                  </a:lnTo>
                  <a:lnTo>
                    <a:pt x="14495" y="15730"/>
                  </a:lnTo>
                  <a:lnTo>
                    <a:pt x="14366" y="15706"/>
                  </a:lnTo>
                  <a:lnTo>
                    <a:pt x="14252" y="15695"/>
                  </a:lnTo>
                  <a:cubicBezTo>
                    <a:pt x="14195" y="15689"/>
                    <a:pt x="14139" y="15673"/>
                    <a:pt x="14086" y="15650"/>
                  </a:cubicBezTo>
                  <a:cubicBezTo>
                    <a:pt x="14040" y="15629"/>
                    <a:pt x="13998" y="15602"/>
                    <a:pt x="13960" y="15570"/>
                  </a:cubicBezTo>
                  <a:lnTo>
                    <a:pt x="13894" y="15552"/>
                  </a:lnTo>
                  <a:lnTo>
                    <a:pt x="13712" y="15548"/>
                  </a:lnTo>
                  <a:cubicBezTo>
                    <a:pt x="13652" y="15533"/>
                    <a:pt x="13591" y="15522"/>
                    <a:pt x="13530" y="15515"/>
                  </a:cubicBezTo>
                  <a:cubicBezTo>
                    <a:pt x="13486" y="15510"/>
                    <a:pt x="13441" y="15506"/>
                    <a:pt x="13396" y="15505"/>
                  </a:cubicBezTo>
                  <a:close/>
                  <a:moveTo>
                    <a:pt x="15489" y="15560"/>
                  </a:moveTo>
                  <a:cubicBezTo>
                    <a:pt x="15442" y="15577"/>
                    <a:pt x="15396" y="15595"/>
                    <a:pt x="15351" y="15614"/>
                  </a:cubicBezTo>
                  <a:cubicBezTo>
                    <a:pt x="15305" y="15632"/>
                    <a:pt x="15259" y="15651"/>
                    <a:pt x="15213" y="15671"/>
                  </a:cubicBezTo>
                  <a:lnTo>
                    <a:pt x="15152" y="15630"/>
                  </a:lnTo>
                  <a:lnTo>
                    <a:pt x="15025" y="15718"/>
                  </a:lnTo>
                  <a:lnTo>
                    <a:pt x="14928" y="15710"/>
                  </a:lnTo>
                  <a:lnTo>
                    <a:pt x="14851" y="15715"/>
                  </a:lnTo>
                  <a:lnTo>
                    <a:pt x="14761" y="15775"/>
                  </a:lnTo>
                  <a:lnTo>
                    <a:pt x="14723" y="15853"/>
                  </a:lnTo>
                  <a:lnTo>
                    <a:pt x="14787" y="15877"/>
                  </a:lnTo>
                  <a:lnTo>
                    <a:pt x="14835" y="15954"/>
                  </a:lnTo>
                  <a:lnTo>
                    <a:pt x="14764" y="16011"/>
                  </a:lnTo>
                  <a:lnTo>
                    <a:pt x="14754" y="16071"/>
                  </a:lnTo>
                  <a:lnTo>
                    <a:pt x="14619" y="16093"/>
                  </a:lnTo>
                  <a:lnTo>
                    <a:pt x="14569" y="16190"/>
                  </a:lnTo>
                  <a:lnTo>
                    <a:pt x="14676" y="16224"/>
                  </a:lnTo>
                  <a:cubicBezTo>
                    <a:pt x="14707" y="16206"/>
                    <a:pt x="14738" y="16189"/>
                    <a:pt x="14769" y="16172"/>
                  </a:cubicBezTo>
                  <a:cubicBezTo>
                    <a:pt x="14822" y="16144"/>
                    <a:pt x="14876" y="16119"/>
                    <a:pt x="14931" y="16095"/>
                  </a:cubicBezTo>
                  <a:cubicBezTo>
                    <a:pt x="14951" y="16042"/>
                    <a:pt x="15015" y="16017"/>
                    <a:pt x="15067" y="16043"/>
                  </a:cubicBezTo>
                  <a:cubicBezTo>
                    <a:pt x="15109" y="16063"/>
                    <a:pt x="15129" y="16111"/>
                    <a:pt x="15114" y="16154"/>
                  </a:cubicBezTo>
                  <a:lnTo>
                    <a:pt x="15220" y="16048"/>
                  </a:lnTo>
                  <a:cubicBezTo>
                    <a:pt x="15214" y="16012"/>
                    <a:pt x="15225" y="15976"/>
                    <a:pt x="15249" y="15948"/>
                  </a:cubicBezTo>
                  <a:cubicBezTo>
                    <a:pt x="15292" y="15900"/>
                    <a:pt x="15363" y="15888"/>
                    <a:pt x="15420" y="15918"/>
                  </a:cubicBezTo>
                  <a:lnTo>
                    <a:pt x="15553" y="15822"/>
                  </a:lnTo>
                  <a:cubicBezTo>
                    <a:pt x="15595" y="15866"/>
                    <a:pt x="15668" y="15866"/>
                    <a:pt x="15711" y="15822"/>
                  </a:cubicBezTo>
                  <a:cubicBezTo>
                    <a:pt x="15741" y="15791"/>
                    <a:pt x="15747" y="15745"/>
                    <a:pt x="15726" y="15707"/>
                  </a:cubicBezTo>
                  <a:lnTo>
                    <a:pt x="15489" y="15560"/>
                  </a:lnTo>
                  <a:close/>
                  <a:moveTo>
                    <a:pt x="16012" y="15618"/>
                  </a:moveTo>
                  <a:lnTo>
                    <a:pt x="15925" y="15628"/>
                  </a:lnTo>
                  <a:lnTo>
                    <a:pt x="15831" y="15705"/>
                  </a:lnTo>
                  <a:lnTo>
                    <a:pt x="15897" y="15791"/>
                  </a:lnTo>
                  <a:lnTo>
                    <a:pt x="16048" y="15714"/>
                  </a:lnTo>
                  <a:lnTo>
                    <a:pt x="16110" y="15670"/>
                  </a:lnTo>
                  <a:lnTo>
                    <a:pt x="16012" y="15618"/>
                  </a:lnTo>
                  <a:close/>
                  <a:moveTo>
                    <a:pt x="13609" y="16119"/>
                  </a:moveTo>
                  <a:lnTo>
                    <a:pt x="13515" y="16123"/>
                  </a:lnTo>
                  <a:lnTo>
                    <a:pt x="13422" y="16154"/>
                  </a:lnTo>
                  <a:lnTo>
                    <a:pt x="13423" y="16228"/>
                  </a:lnTo>
                  <a:lnTo>
                    <a:pt x="13561" y="16194"/>
                  </a:lnTo>
                  <a:lnTo>
                    <a:pt x="13609" y="16119"/>
                  </a:lnTo>
                  <a:close/>
                  <a:moveTo>
                    <a:pt x="13211" y="16220"/>
                  </a:moveTo>
                  <a:lnTo>
                    <a:pt x="13148" y="16271"/>
                  </a:lnTo>
                  <a:lnTo>
                    <a:pt x="13180" y="16342"/>
                  </a:lnTo>
                  <a:lnTo>
                    <a:pt x="13270" y="16314"/>
                  </a:lnTo>
                  <a:lnTo>
                    <a:pt x="13310" y="16240"/>
                  </a:lnTo>
                  <a:lnTo>
                    <a:pt x="13211" y="16220"/>
                  </a:lnTo>
                  <a:close/>
                  <a:moveTo>
                    <a:pt x="14212" y="16228"/>
                  </a:moveTo>
                  <a:lnTo>
                    <a:pt x="14052" y="16283"/>
                  </a:lnTo>
                  <a:lnTo>
                    <a:pt x="13945" y="16286"/>
                  </a:lnTo>
                  <a:lnTo>
                    <a:pt x="13828" y="16322"/>
                  </a:lnTo>
                  <a:lnTo>
                    <a:pt x="13950" y="16442"/>
                  </a:lnTo>
                  <a:lnTo>
                    <a:pt x="14123" y="16442"/>
                  </a:lnTo>
                  <a:lnTo>
                    <a:pt x="14212" y="16379"/>
                  </a:lnTo>
                  <a:lnTo>
                    <a:pt x="14342" y="16327"/>
                  </a:lnTo>
                  <a:cubicBezTo>
                    <a:pt x="14346" y="16291"/>
                    <a:pt x="14328" y="16255"/>
                    <a:pt x="14295" y="16236"/>
                  </a:cubicBezTo>
                  <a:cubicBezTo>
                    <a:pt x="14270" y="16222"/>
                    <a:pt x="14239" y="16219"/>
                    <a:pt x="14212" y="16228"/>
                  </a:cubicBezTo>
                  <a:close/>
                  <a:moveTo>
                    <a:pt x="11367" y="19660"/>
                  </a:moveTo>
                  <a:cubicBezTo>
                    <a:pt x="11349" y="19662"/>
                    <a:pt x="11332" y="19665"/>
                    <a:pt x="11314" y="19667"/>
                  </a:cubicBezTo>
                  <a:cubicBezTo>
                    <a:pt x="11296" y="19669"/>
                    <a:pt x="11278" y="19671"/>
                    <a:pt x="11260" y="19674"/>
                  </a:cubicBezTo>
                  <a:lnTo>
                    <a:pt x="11122" y="19763"/>
                  </a:lnTo>
                  <a:lnTo>
                    <a:pt x="11156" y="19834"/>
                  </a:lnTo>
                  <a:lnTo>
                    <a:pt x="11142" y="19914"/>
                  </a:lnTo>
                  <a:lnTo>
                    <a:pt x="11231" y="19950"/>
                  </a:lnTo>
                  <a:lnTo>
                    <a:pt x="11302" y="19897"/>
                  </a:lnTo>
                  <a:lnTo>
                    <a:pt x="11427" y="19851"/>
                  </a:lnTo>
                  <a:lnTo>
                    <a:pt x="11503" y="19905"/>
                  </a:lnTo>
                  <a:cubicBezTo>
                    <a:pt x="11535" y="19928"/>
                    <a:pt x="11577" y="19930"/>
                    <a:pt x="11610" y="19911"/>
                  </a:cubicBezTo>
                  <a:cubicBezTo>
                    <a:pt x="11668" y="19881"/>
                    <a:pt x="11683" y="19809"/>
                    <a:pt x="11642" y="19759"/>
                  </a:cubicBezTo>
                  <a:lnTo>
                    <a:pt x="11389" y="19767"/>
                  </a:lnTo>
                  <a:lnTo>
                    <a:pt x="11367" y="19660"/>
                  </a:lnTo>
                  <a:close/>
                </a:path>
              </a:pathLst>
            </a:custGeom>
            <a:solidFill>
              <a:srgbClr val="7ABCF7">
                <a:alpha val="78823"/>
              </a:srgbClr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597837" y="1306363"/>
              <a:ext cx="6140895" cy="5552348"/>
            </a:xfrm>
            <a:custGeom>
              <a:rect b="b" l="l" r="r" t="t"/>
              <a:pathLst>
                <a:path extrusionOk="0" h="20394" w="20514">
                  <a:moveTo>
                    <a:pt x="17804" y="0"/>
                  </a:moveTo>
                  <a:cubicBezTo>
                    <a:pt x="17536" y="3802"/>
                    <a:pt x="16084" y="7521"/>
                    <a:pt x="13439" y="10429"/>
                  </a:cubicBezTo>
                  <a:cubicBezTo>
                    <a:pt x="9786" y="14447"/>
                    <a:pt x="4723" y="15969"/>
                    <a:pt x="0" y="14997"/>
                  </a:cubicBezTo>
                  <a:cubicBezTo>
                    <a:pt x="389" y="15623"/>
                    <a:pt x="834" y="16220"/>
                    <a:pt x="1339" y="16776"/>
                  </a:cubicBezTo>
                  <a:cubicBezTo>
                    <a:pt x="5726" y="21600"/>
                    <a:pt x="12838" y="21600"/>
                    <a:pt x="17224" y="16776"/>
                  </a:cubicBezTo>
                  <a:cubicBezTo>
                    <a:pt x="21409" y="12176"/>
                    <a:pt x="21600" y="4852"/>
                    <a:pt x="17804" y="0"/>
                  </a:cubicBezTo>
                  <a:close/>
                </a:path>
              </a:pathLst>
            </a:custGeom>
            <a:solidFill>
              <a:srgbClr val="000000">
                <a:alpha val="10588"/>
              </a:srgbClr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 rot="-1860000">
              <a:off x="929719" y="546000"/>
              <a:ext cx="2689289" cy="1925157"/>
            </a:xfrm>
            <a:prstGeom prst="ellipse">
              <a:avLst/>
            </a:prstGeom>
            <a:solidFill>
              <a:srgbClr val="73BAFF">
                <a:alpha val="10196"/>
              </a:srgbClr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A2FF"/>
      </a:accent4>
      <a:accent5>
        <a:srgbClr val="16E7CF"/>
      </a:accent5>
      <a:accent6>
        <a:srgbClr val="FFFFFF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