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b106403292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b106403292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257175" y="798909"/>
            <a:ext cx="2914650" cy="55125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514350" y="1457325"/>
            <a:ext cx="2400300" cy="657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lvl="1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lvl="2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lvl="4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lvl="5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lvl="6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lvl="7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lvl="8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0" type="dt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5"/>
          <p:cNvGrpSpPr/>
          <p:nvPr/>
        </p:nvGrpSpPr>
        <p:grpSpPr>
          <a:xfrm>
            <a:off x="3310533" y="1281883"/>
            <a:ext cx="2522339" cy="2575741"/>
            <a:chOff x="-1" y="-9055"/>
            <a:chExt cx="6727015" cy="6867891"/>
          </a:xfrm>
        </p:grpSpPr>
        <p:sp>
          <p:nvSpPr>
            <p:cNvPr id="65" name="Google Shape;65;p15"/>
            <p:cNvSpPr/>
            <p:nvPr/>
          </p:nvSpPr>
          <p:spPr>
            <a:xfrm>
              <a:off x="1198" y="133014"/>
              <a:ext cx="6725816" cy="6725822"/>
            </a:xfrm>
            <a:prstGeom prst="ellipse">
              <a:avLst/>
            </a:prstGeom>
            <a:solidFill>
              <a:srgbClr val="286196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-1" y="133158"/>
              <a:ext cx="6567653" cy="6342056"/>
            </a:xfrm>
            <a:custGeom>
              <a:rect b="b" l="l" r="r" t="t"/>
              <a:pathLst>
                <a:path extrusionOk="0" h="21578" w="21356">
                  <a:moveTo>
                    <a:pt x="11192" y="3"/>
                  </a:moveTo>
                  <a:cubicBezTo>
                    <a:pt x="10192" y="-22"/>
                    <a:pt x="9194" y="95"/>
                    <a:pt x="8225" y="354"/>
                  </a:cubicBezTo>
                  <a:lnTo>
                    <a:pt x="8401" y="408"/>
                  </a:lnTo>
                  <a:lnTo>
                    <a:pt x="8650" y="446"/>
                  </a:lnTo>
                  <a:lnTo>
                    <a:pt x="8789" y="478"/>
                  </a:lnTo>
                  <a:lnTo>
                    <a:pt x="8890" y="505"/>
                  </a:lnTo>
                  <a:lnTo>
                    <a:pt x="8918" y="455"/>
                  </a:lnTo>
                  <a:lnTo>
                    <a:pt x="9025" y="404"/>
                  </a:lnTo>
                  <a:lnTo>
                    <a:pt x="9118" y="393"/>
                  </a:lnTo>
                  <a:lnTo>
                    <a:pt x="9251" y="393"/>
                  </a:lnTo>
                  <a:lnTo>
                    <a:pt x="9385" y="404"/>
                  </a:lnTo>
                  <a:lnTo>
                    <a:pt x="9467" y="474"/>
                  </a:lnTo>
                  <a:lnTo>
                    <a:pt x="9374" y="525"/>
                  </a:lnTo>
                  <a:lnTo>
                    <a:pt x="9414" y="590"/>
                  </a:lnTo>
                  <a:lnTo>
                    <a:pt x="9453" y="701"/>
                  </a:lnTo>
                  <a:lnTo>
                    <a:pt x="9356" y="687"/>
                  </a:lnTo>
                  <a:lnTo>
                    <a:pt x="9313" y="635"/>
                  </a:lnTo>
                  <a:lnTo>
                    <a:pt x="9276" y="601"/>
                  </a:lnTo>
                  <a:lnTo>
                    <a:pt x="9207" y="689"/>
                  </a:lnTo>
                  <a:lnTo>
                    <a:pt x="9102" y="716"/>
                  </a:lnTo>
                  <a:lnTo>
                    <a:pt x="9042" y="710"/>
                  </a:lnTo>
                  <a:lnTo>
                    <a:pt x="9085" y="620"/>
                  </a:lnTo>
                  <a:lnTo>
                    <a:pt x="9041" y="593"/>
                  </a:lnTo>
                  <a:lnTo>
                    <a:pt x="8979" y="637"/>
                  </a:lnTo>
                  <a:lnTo>
                    <a:pt x="8920" y="697"/>
                  </a:lnTo>
                  <a:lnTo>
                    <a:pt x="8769" y="731"/>
                  </a:lnTo>
                  <a:lnTo>
                    <a:pt x="8834" y="644"/>
                  </a:lnTo>
                  <a:lnTo>
                    <a:pt x="8895" y="606"/>
                  </a:lnTo>
                  <a:lnTo>
                    <a:pt x="8997" y="527"/>
                  </a:lnTo>
                  <a:lnTo>
                    <a:pt x="8709" y="542"/>
                  </a:lnTo>
                  <a:lnTo>
                    <a:pt x="8632" y="571"/>
                  </a:lnTo>
                  <a:lnTo>
                    <a:pt x="8544" y="601"/>
                  </a:lnTo>
                  <a:lnTo>
                    <a:pt x="8400" y="624"/>
                  </a:lnTo>
                  <a:lnTo>
                    <a:pt x="8243" y="681"/>
                  </a:lnTo>
                  <a:lnTo>
                    <a:pt x="7919" y="737"/>
                  </a:lnTo>
                  <a:lnTo>
                    <a:pt x="7758" y="808"/>
                  </a:lnTo>
                  <a:lnTo>
                    <a:pt x="7738" y="878"/>
                  </a:lnTo>
                  <a:lnTo>
                    <a:pt x="7912" y="845"/>
                  </a:lnTo>
                  <a:lnTo>
                    <a:pt x="8076" y="805"/>
                  </a:lnTo>
                  <a:lnTo>
                    <a:pt x="8176" y="782"/>
                  </a:lnTo>
                  <a:lnTo>
                    <a:pt x="8277" y="787"/>
                  </a:lnTo>
                  <a:lnTo>
                    <a:pt x="8240" y="867"/>
                  </a:lnTo>
                  <a:cubicBezTo>
                    <a:pt x="8217" y="866"/>
                    <a:pt x="8194" y="866"/>
                    <a:pt x="8171" y="867"/>
                  </a:cubicBezTo>
                  <a:cubicBezTo>
                    <a:pt x="8103" y="870"/>
                    <a:pt x="8035" y="884"/>
                    <a:pt x="7970" y="907"/>
                  </a:cubicBezTo>
                  <a:cubicBezTo>
                    <a:pt x="7955" y="900"/>
                    <a:pt x="7940" y="901"/>
                    <a:pt x="7926" y="907"/>
                  </a:cubicBezTo>
                  <a:cubicBezTo>
                    <a:pt x="7913" y="913"/>
                    <a:pt x="7902" y="925"/>
                    <a:pt x="7898" y="941"/>
                  </a:cubicBezTo>
                  <a:cubicBezTo>
                    <a:pt x="7889" y="970"/>
                    <a:pt x="7900" y="997"/>
                    <a:pt x="7919" y="1012"/>
                  </a:cubicBezTo>
                  <a:cubicBezTo>
                    <a:pt x="7939" y="1027"/>
                    <a:pt x="7966" y="1030"/>
                    <a:pt x="7990" y="1013"/>
                  </a:cubicBezTo>
                  <a:lnTo>
                    <a:pt x="8197" y="978"/>
                  </a:lnTo>
                  <a:lnTo>
                    <a:pt x="8256" y="955"/>
                  </a:lnTo>
                  <a:lnTo>
                    <a:pt x="8443" y="906"/>
                  </a:lnTo>
                  <a:lnTo>
                    <a:pt x="8527" y="876"/>
                  </a:lnTo>
                  <a:lnTo>
                    <a:pt x="8570" y="947"/>
                  </a:lnTo>
                  <a:lnTo>
                    <a:pt x="8721" y="947"/>
                  </a:lnTo>
                  <a:lnTo>
                    <a:pt x="8954" y="899"/>
                  </a:lnTo>
                  <a:lnTo>
                    <a:pt x="9161" y="899"/>
                  </a:lnTo>
                  <a:lnTo>
                    <a:pt x="9366" y="917"/>
                  </a:lnTo>
                  <a:lnTo>
                    <a:pt x="9555" y="876"/>
                  </a:lnTo>
                  <a:lnTo>
                    <a:pt x="9636" y="859"/>
                  </a:lnTo>
                  <a:cubicBezTo>
                    <a:pt x="9666" y="856"/>
                    <a:pt x="9695" y="855"/>
                    <a:pt x="9725" y="853"/>
                  </a:cubicBezTo>
                  <a:cubicBezTo>
                    <a:pt x="9790" y="851"/>
                    <a:pt x="9856" y="851"/>
                    <a:pt x="9921" y="853"/>
                  </a:cubicBezTo>
                  <a:cubicBezTo>
                    <a:pt x="9952" y="854"/>
                    <a:pt x="9984" y="850"/>
                    <a:pt x="10014" y="841"/>
                  </a:cubicBezTo>
                  <a:cubicBezTo>
                    <a:pt x="10062" y="828"/>
                    <a:pt x="10106" y="804"/>
                    <a:pt x="10144" y="771"/>
                  </a:cubicBezTo>
                  <a:lnTo>
                    <a:pt x="10119" y="667"/>
                  </a:lnTo>
                  <a:lnTo>
                    <a:pt x="10046" y="655"/>
                  </a:lnTo>
                  <a:lnTo>
                    <a:pt x="9926" y="637"/>
                  </a:lnTo>
                  <a:lnTo>
                    <a:pt x="9749" y="609"/>
                  </a:lnTo>
                  <a:lnTo>
                    <a:pt x="9744" y="521"/>
                  </a:lnTo>
                  <a:lnTo>
                    <a:pt x="9872" y="470"/>
                  </a:lnTo>
                  <a:lnTo>
                    <a:pt x="9969" y="515"/>
                  </a:lnTo>
                  <a:cubicBezTo>
                    <a:pt x="10012" y="525"/>
                    <a:pt x="10055" y="535"/>
                    <a:pt x="10098" y="544"/>
                  </a:cubicBezTo>
                  <a:cubicBezTo>
                    <a:pt x="10148" y="555"/>
                    <a:pt x="10197" y="564"/>
                    <a:pt x="10248" y="573"/>
                  </a:cubicBezTo>
                  <a:lnTo>
                    <a:pt x="10399" y="691"/>
                  </a:lnTo>
                  <a:lnTo>
                    <a:pt x="10317" y="714"/>
                  </a:lnTo>
                  <a:lnTo>
                    <a:pt x="10253" y="797"/>
                  </a:lnTo>
                  <a:lnTo>
                    <a:pt x="10321" y="830"/>
                  </a:lnTo>
                  <a:lnTo>
                    <a:pt x="10427" y="790"/>
                  </a:lnTo>
                  <a:lnTo>
                    <a:pt x="10553" y="762"/>
                  </a:lnTo>
                  <a:lnTo>
                    <a:pt x="10581" y="612"/>
                  </a:lnTo>
                  <a:lnTo>
                    <a:pt x="10642" y="647"/>
                  </a:lnTo>
                  <a:lnTo>
                    <a:pt x="10673" y="736"/>
                  </a:lnTo>
                  <a:lnTo>
                    <a:pt x="10814" y="782"/>
                  </a:lnTo>
                  <a:lnTo>
                    <a:pt x="10908" y="751"/>
                  </a:lnTo>
                  <a:lnTo>
                    <a:pt x="10968" y="704"/>
                  </a:lnTo>
                  <a:lnTo>
                    <a:pt x="10919" y="670"/>
                  </a:lnTo>
                  <a:lnTo>
                    <a:pt x="10839" y="644"/>
                  </a:lnTo>
                  <a:lnTo>
                    <a:pt x="10796" y="604"/>
                  </a:lnTo>
                  <a:lnTo>
                    <a:pt x="10693" y="575"/>
                  </a:lnTo>
                  <a:lnTo>
                    <a:pt x="10553" y="531"/>
                  </a:lnTo>
                  <a:lnTo>
                    <a:pt x="10581" y="478"/>
                  </a:lnTo>
                  <a:lnTo>
                    <a:pt x="10690" y="517"/>
                  </a:lnTo>
                  <a:lnTo>
                    <a:pt x="10755" y="428"/>
                  </a:lnTo>
                  <a:lnTo>
                    <a:pt x="10806" y="377"/>
                  </a:lnTo>
                  <a:lnTo>
                    <a:pt x="10968" y="377"/>
                  </a:lnTo>
                  <a:lnTo>
                    <a:pt x="11085" y="389"/>
                  </a:lnTo>
                  <a:lnTo>
                    <a:pt x="11133" y="433"/>
                  </a:lnTo>
                  <a:lnTo>
                    <a:pt x="11023" y="456"/>
                  </a:lnTo>
                  <a:lnTo>
                    <a:pt x="10934" y="433"/>
                  </a:lnTo>
                  <a:lnTo>
                    <a:pt x="10886" y="474"/>
                  </a:lnTo>
                  <a:lnTo>
                    <a:pt x="10827" y="513"/>
                  </a:lnTo>
                  <a:lnTo>
                    <a:pt x="10917" y="569"/>
                  </a:lnTo>
                  <a:lnTo>
                    <a:pt x="11035" y="574"/>
                  </a:lnTo>
                  <a:lnTo>
                    <a:pt x="11090" y="637"/>
                  </a:lnTo>
                  <a:cubicBezTo>
                    <a:pt x="11074" y="645"/>
                    <a:pt x="11062" y="657"/>
                    <a:pt x="11054" y="673"/>
                  </a:cubicBezTo>
                  <a:cubicBezTo>
                    <a:pt x="11046" y="688"/>
                    <a:pt x="11043" y="706"/>
                    <a:pt x="11046" y="724"/>
                  </a:cubicBezTo>
                  <a:cubicBezTo>
                    <a:pt x="11049" y="743"/>
                    <a:pt x="11058" y="758"/>
                    <a:pt x="11071" y="771"/>
                  </a:cubicBezTo>
                  <a:cubicBezTo>
                    <a:pt x="11084" y="783"/>
                    <a:pt x="11101" y="789"/>
                    <a:pt x="11119" y="790"/>
                  </a:cubicBezTo>
                  <a:lnTo>
                    <a:pt x="11190" y="748"/>
                  </a:lnTo>
                  <a:lnTo>
                    <a:pt x="11237" y="674"/>
                  </a:lnTo>
                  <a:lnTo>
                    <a:pt x="11343" y="691"/>
                  </a:lnTo>
                  <a:lnTo>
                    <a:pt x="11422" y="733"/>
                  </a:lnTo>
                  <a:lnTo>
                    <a:pt x="11486" y="751"/>
                  </a:lnTo>
                  <a:lnTo>
                    <a:pt x="11563" y="760"/>
                  </a:lnTo>
                  <a:lnTo>
                    <a:pt x="11732" y="870"/>
                  </a:lnTo>
                  <a:lnTo>
                    <a:pt x="11916" y="928"/>
                  </a:lnTo>
                  <a:lnTo>
                    <a:pt x="11999" y="974"/>
                  </a:lnTo>
                  <a:lnTo>
                    <a:pt x="12092" y="982"/>
                  </a:lnTo>
                  <a:lnTo>
                    <a:pt x="12129" y="884"/>
                  </a:lnTo>
                  <a:lnTo>
                    <a:pt x="12257" y="879"/>
                  </a:lnTo>
                  <a:lnTo>
                    <a:pt x="12296" y="833"/>
                  </a:lnTo>
                  <a:lnTo>
                    <a:pt x="12235" y="759"/>
                  </a:lnTo>
                  <a:lnTo>
                    <a:pt x="12165" y="771"/>
                  </a:lnTo>
                  <a:lnTo>
                    <a:pt x="12047" y="789"/>
                  </a:lnTo>
                  <a:lnTo>
                    <a:pt x="11948" y="785"/>
                  </a:lnTo>
                  <a:lnTo>
                    <a:pt x="11865" y="762"/>
                  </a:lnTo>
                  <a:cubicBezTo>
                    <a:pt x="11882" y="742"/>
                    <a:pt x="11899" y="722"/>
                    <a:pt x="11915" y="702"/>
                  </a:cubicBezTo>
                  <a:cubicBezTo>
                    <a:pt x="11933" y="680"/>
                    <a:pt x="11950" y="657"/>
                    <a:pt x="11968" y="633"/>
                  </a:cubicBezTo>
                  <a:lnTo>
                    <a:pt x="11934" y="574"/>
                  </a:lnTo>
                  <a:lnTo>
                    <a:pt x="11757" y="547"/>
                  </a:lnTo>
                  <a:lnTo>
                    <a:pt x="11685" y="529"/>
                  </a:lnTo>
                  <a:lnTo>
                    <a:pt x="11508" y="485"/>
                  </a:lnTo>
                  <a:lnTo>
                    <a:pt x="11492" y="432"/>
                  </a:lnTo>
                  <a:lnTo>
                    <a:pt x="11630" y="421"/>
                  </a:lnTo>
                  <a:lnTo>
                    <a:pt x="11752" y="433"/>
                  </a:lnTo>
                  <a:lnTo>
                    <a:pt x="11879" y="497"/>
                  </a:lnTo>
                  <a:lnTo>
                    <a:pt x="12076" y="637"/>
                  </a:lnTo>
                  <a:lnTo>
                    <a:pt x="12216" y="648"/>
                  </a:lnTo>
                  <a:lnTo>
                    <a:pt x="12312" y="648"/>
                  </a:lnTo>
                  <a:lnTo>
                    <a:pt x="12403" y="749"/>
                  </a:lnTo>
                  <a:lnTo>
                    <a:pt x="12466" y="727"/>
                  </a:lnTo>
                  <a:lnTo>
                    <a:pt x="12594" y="739"/>
                  </a:lnTo>
                  <a:lnTo>
                    <a:pt x="12681" y="809"/>
                  </a:lnTo>
                  <a:lnTo>
                    <a:pt x="12798" y="849"/>
                  </a:lnTo>
                  <a:lnTo>
                    <a:pt x="12881" y="862"/>
                  </a:lnTo>
                  <a:lnTo>
                    <a:pt x="12978" y="940"/>
                  </a:lnTo>
                  <a:lnTo>
                    <a:pt x="13069" y="940"/>
                  </a:lnTo>
                  <a:lnTo>
                    <a:pt x="13131" y="933"/>
                  </a:lnTo>
                  <a:lnTo>
                    <a:pt x="13240" y="947"/>
                  </a:lnTo>
                  <a:lnTo>
                    <a:pt x="13347" y="1090"/>
                  </a:lnTo>
                  <a:lnTo>
                    <a:pt x="13471" y="1190"/>
                  </a:lnTo>
                  <a:lnTo>
                    <a:pt x="13547" y="1259"/>
                  </a:lnTo>
                  <a:lnTo>
                    <a:pt x="13620" y="1329"/>
                  </a:lnTo>
                  <a:lnTo>
                    <a:pt x="13657" y="1458"/>
                  </a:lnTo>
                  <a:lnTo>
                    <a:pt x="13700" y="1516"/>
                  </a:lnTo>
                  <a:lnTo>
                    <a:pt x="13805" y="1616"/>
                  </a:lnTo>
                  <a:lnTo>
                    <a:pt x="13878" y="1639"/>
                  </a:lnTo>
                  <a:lnTo>
                    <a:pt x="13941" y="1639"/>
                  </a:lnTo>
                  <a:lnTo>
                    <a:pt x="14114" y="1692"/>
                  </a:lnTo>
                  <a:lnTo>
                    <a:pt x="14186" y="1720"/>
                  </a:lnTo>
                  <a:lnTo>
                    <a:pt x="14341" y="1801"/>
                  </a:lnTo>
                  <a:lnTo>
                    <a:pt x="14491" y="1881"/>
                  </a:lnTo>
                  <a:lnTo>
                    <a:pt x="14593" y="1972"/>
                  </a:lnTo>
                  <a:lnTo>
                    <a:pt x="14656" y="1966"/>
                  </a:lnTo>
                  <a:lnTo>
                    <a:pt x="14665" y="1803"/>
                  </a:lnTo>
                  <a:lnTo>
                    <a:pt x="14816" y="1733"/>
                  </a:lnTo>
                  <a:lnTo>
                    <a:pt x="14868" y="1809"/>
                  </a:lnTo>
                  <a:lnTo>
                    <a:pt x="14788" y="1911"/>
                  </a:lnTo>
                  <a:lnTo>
                    <a:pt x="14859" y="1976"/>
                  </a:lnTo>
                  <a:lnTo>
                    <a:pt x="14981" y="2043"/>
                  </a:lnTo>
                  <a:cubicBezTo>
                    <a:pt x="15018" y="2056"/>
                    <a:pt x="15056" y="2062"/>
                    <a:pt x="15095" y="2061"/>
                  </a:cubicBezTo>
                  <a:cubicBezTo>
                    <a:pt x="15127" y="2060"/>
                    <a:pt x="15159" y="2054"/>
                    <a:pt x="15190" y="2043"/>
                  </a:cubicBezTo>
                  <a:lnTo>
                    <a:pt x="15157" y="1927"/>
                  </a:lnTo>
                  <a:lnTo>
                    <a:pt x="15046" y="1870"/>
                  </a:lnTo>
                  <a:lnTo>
                    <a:pt x="15034" y="1768"/>
                  </a:lnTo>
                  <a:lnTo>
                    <a:pt x="15127" y="1755"/>
                  </a:lnTo>
                  <a:lnTo>
                    <a:pt x="15204" y="1815"/>
                  </a:lnTo>
                  <a:lnTo>
                    <a:pt x="15260" y="1873"/>
                  </a:lnTo>
                  <a:lnTo>
                    <a:pt x="15361" y="1962"/>
                  </a:lnTo>
                  <a:cubicBezTo>
                    <a:pt x="15384" y="1974"/>
                    <a:pt x="15408" y="1983"/>
                    <a:pt x="15433" y="1992"/>
                  </a:cubicBezTo>
                  <a:cubicBezTo>
                    <a:pt x="15499" y="2014"/>
                    <a:pt x="15567" y="2024"/>
                    <a:pt x="15635" y="2038"/>
                  </a:cubicBezTo>
                  <a:cubicBezTo>
                    <a:pt x="15682" y="2047"/>
                    <a:pt x="15728" y="2058"/>
                    <a:pt x="15774" y="2070"/>
                  </a:cubicBezTo>
                  <a:lnTo>
                    <a:pt x="15900" y="2185"/>
                  </a:lnTo>
                  <a:lnTo>
                    <a:pt x="16007" y="2177"/>
                  </a:lnTo>
                  <a:lnTo>
                    <a:pt x="16016" y="2123"/>
                  </a:lnTo>
                  <a:cubicBezTo>
                    <a:pt x="16004" y="2089"/>
                    <a:pt x="15982" y="2060"/>
                    <a:pt x="15953" y="2039"/>
                  </a:cubicBezTo>
                  <a:cubicBezTo>
                    <a:pt x="15924" y="2018"/>
                    <a:pt x="15889" y="2007"/>
                    <a:pt x="15854" y="2008"/>
                  </a:cubicBezTo>
                  <a:lnTo>
                    <a:pt x="15798" y="1923"/>
                  </a:lnTo>
                  <a:lnTo>
                    <a:pt x="15887" y="1924"/>
                  </a:lnTo>
                  <a:lnTo>
                    <a:pt x="15944" y="1889"/>
                  </a:lnTo>
                  <a:lnTo>
                    <a:pt x="15863" y="1777"/>
                  </a:lnTo>
                  <a:lnTo>
                    <a:pt x="15785" y="1699"/>
                  </a:lnTo>
                  <a:lnTo>
                    <a:pt x="15963" y="1799"/>
                  </a:lnTo>
                  <a:lnTo>
                    <a:pt x="16064" y="1861"/>
                  </a:lnTo>
                  <a:lnTo>
                    <a:pt x="16185" y="1926"/>
                  </a:lnTo>
                  <a:lnTo>
                    <a:pt x="16374" y="2059"/>
                  </a:lnTo>
                  <a:lnTo>
                    <a:pt x="16479" y="2152"/>
                  </a:lnTo>
                  <a:lnTo>
                    <a:pt x="16575" y="2258"/>
                  </a:lnTo>
                  <a:lnTo>
                    <a:pt x="16700" y="2339"/>
                  </a:lnTo>
                  <a:lnTo>
                    <a:pt x="16801" y="2414"/>
                  </a:lnTo>
                  <a:lnTo>
                    <a:pt x="16923" y="2502"/>
                  </a:lnTo>
                  <a:lnTo>
                    <a:pt x="16990" y="2572"/>
                  </a:lnTo>
                  <a:lnTo>
                    <a:pt x="17028" y="2626"/>
                  </a:lnTo>
                  <a:cubicBezTo>
                    <a:pt x="17032" y="2632"/>
                    <a:pt x="17037" y="2637"/>
                    <a:pt x="17041" y="2642"/>
                  </a:cubicBezTo>
                  <a:cubicBezTo>
                    <a:pt x="17045" y="2647"/>
                    <a:pt x="17049" y="2652"/>
                    <a:pt x="17054" y="2657"/>
                  </a:cubicBezTo>
                  <a:cubicBezTo>
                    <a:pt x="17058" y="2663"/>
                    <a:pt x="17063" y="2668"/>
                    <a:pt x="17068" y="2673"/>
                  </a:cubicBezTo>
                  <a:cubicBezTo>
                    <a:pt x="17073" y="2678"/>
                    <a:pt x="17077" y="2683"/>
                    <a:pt x="17082" y="2689"/>
                  </a:cubicBezTo>
                  <a:lnTo>
                    <a:pt x="17180" y="2765"/>
                  </a:lnTo>
                  <a:lnTo>
                    <a:pt x="17212" y="2853"/>
                  </a:lnTo>
                  <a:lnTo>
                    <a:pt x="17232" y="2925"/>
                  </a:lnTo>
                  <a:lnTo>
                    <a:pt x="17334" y="3021"/>
                  </a:lnTo>
                  <a:lnTo>
                    <a:pt x="17367" y="3096"/>
                  </a:lnTo>
                  <a:cubicBezTo>
                    <a:pt x="17373" y="3121"/>
                    <a:pt x="17378" y="3145"/>
                    <a:pt x="17384" y="3169"/>
                  </a:cubicBezTo>
                  <a:cubicBezTo>
                    <a:pt x="17390" y="3193"/>
                    <a:pt x="17395" y="3217"/>
                    <a:pt x="17401" y="3241"/>
                  </a:cubicBezTo>
                  <a:lnTo>
                    <a:pt x="17438" y="3343"/>
                  </a:lnTo>
                  <a:lnTo>
                    <a:pt x="17511" y="3466"/>
                  </a:lnTo>
                  <a:lnTo>
                    <a:pt x="17570" y="3564"/>
                  </a:lnTo>
                  <a:lnTo>
                    <a:pt x="17641" y="3626"/>
                  </a:lnTo>
                  <a:lnTo>
                    <a:pt x="17612" y="3732"/>
                  </a:lnTo>
                  <a:lnTo>
                    <a:pt x="17633" y="3819"/>
                  </a:lnTo>
                  <a:lnTo>
                    <a:pt x="17709" y="3819"/>
                  </a:lnTo>
                  <a:cubicBezTo>
                    <a:pt x="17717" y="3798"/>
                    <a:pt x="17722" y="3777"/>
                    <a:pt x="17726" y="3755"/>
                  </a:cubicBezTo>
                  <a:cubicBezTo>
                    <a:pt x="17735" y="3705"/>
                    <a:pt x="17733" y="3653"/>
                    <a:pt x="17721" y="3603"/>
                  </a:cubicBezTo>
                  <a:lnTo>
                    <a:pt x="17606" y="3504"/>
                  </a:lnTo>
                  <a:lnTo>
                    <a:pt x="17561" y="3422"/>
                  </a:lnTo>
                  <a:lnTo>
                    <a:pt x="17534" y="3335"/>
                  </a:lnTo>
                  <a:lnTo>
                    <a:pt x="17491" y="3195"/>
                  </a:lnTo>
                  <a:lnTo>
                    <a:pt x="17427" y="3023"/>
                  </a:lnTo>
                  <a:lnTo>
                    <a:pt x="17376" y="2907"/>
                  </a:lnTo>
                  <a:lnTo>
                    <a:pt x="17287" y="2790"/>
                  </a:lnTo>
                  <a:lnTo>
                    <a:pt x="17144" y="2674"/>
                  </a:lnTo>
                  <a:lnTo>
                    <a:pt x="16830" y="2366"/>
                  </a:lnTo>
                  <a:lnTo>
                    <a:pt x="16654" y="2206"/>
                  </a:lnTo>
                  <a:lnTo>
                    <a:pt x="16574" y="2132"/>
                  </a:lnTo>
                  <a:lnTo>
                    <a:pt x="16463" y="2009"/>
                  </a:lnTo>
                  <a:lnTo>
                    <a:pt x="16386" y="1896"/>
                  </a:lnTo>
                  <a:lnTo>
                    <a:pt x="16260" y="1855"/>
                  </a:lnTo>
                  <a:lnTo>
                    <a:pt x="16132" y="1820"/>
                  </a:lnTo>
                  <a:lnTo>
                    <a:pt x="16016" y="1762"/>
                  </a:lnTo>
                  <a:lnTo>
                    <a:pt x="15868" y="1662"/>
                  </a:lnTo>
                  <a:cubicBezTo>
                    <a:pt x="15816" y="1697"/>
                    <a:pt x="15753" y="1639"/>
                    <a:pt x="15780" y="1581"/>
                  </a:cubicBezTo>
                  <a:cubicBezTo>
                    <a:pt x="15799" y="1541"/>
                    <a:pt x="15852" y="1537"/>
                    <a:pt x="15875" y="1575"/>
                  </a:cubicBezTo>
                  <a:lnTo>
                    <a:pt x="15710" y="1453"/>
                  </a:lnTo>
                  <a:lnTo>
                    <a:pt x="15585" y="1419"/>
                  </a:lnTo>
                  <a:lnTo>
                    <a:pt x="15241" y="1326"/>
                  </a:lnTo>
                  <a:lnTo>
                    <a:pt x="15154" y="1326"/>
                  </a:lnTo>
                  <a:lnTo>
                    <a:pt x="14963" y="1261"/>
                  </a:lnTo>
                  <a:lnTo>
                    <a:pt x="14896" y="1186"/>
                  </a:lnTo>
                  <a:lnTo>
                    <a:pt x="14859" y="1136"/>
                  </a:lnTo>
                  <a:lnTo>
                    <a:pt x="14625" y="1053"/>
                  </a:lnTo>
                  <a:lnTo>
                    <a:pt x="14533" y="1003"/>
                  </a:lnTo>
                  <a:lnTo>
                    <a:pt x="14540" y="845"/>
                  </a:lnTo>
                  <a:lnTo>
                    <a:pt x="14433" y="760"/>
                  </a:lnTo>
                  <a:lnTo>
                    <a:pt x="14275" y="548"/>
                  </a:lnTo>
                  <a:cubicBezTo>
                    <a:pt x="13278" y="213"/>
                    <a:pt x="12239" y="30"/>
                    <a:pt x="11192" y="3"/>
                  </a:cubicBezTo>
                  <a:close/>
                  <a:moveTo>
                    <a:pt x="10517" y="828"/>
                  </a:moveTo>
                  <a:lnTo>
                    <a:pt x="10442" y="833"/>
                  </a:lnTo>
                  <a:lnTo>
                    <a:pt x="10437" y="907"/>
                  </a:lnTo>
                  <a:lnTo>
                    <a:pt x="10464" y="984"/>
                  </a:lnTo>
                  <a:lnTo>
                    <a:pt x="10374" y="966"/>
                  </a:lnTo>
                  <a:lnTo>
                    <a:pt x="10335" y="860"/>
                  </a:lnTo>
                  <a:lnTo>
                    <a:pt x="10202" y="860"/>
                  </a:lnTo>
                  <a:lnTo>
                    <a:pt x="10137" y="860"/>
                  </a:lnTo>
                  <a:lnTo>
                    <a:pt x="9930" y="906"/>
                  </a:lnTo>
                  <a:lnTo>
                    <a:pt x="9742" y="955"/>
                  </a:lnTo>
                  <a:lnTo>
                    <a:pt x="9691" y="972"/>
                  </a:lnTo>
                  <a:lnTo>
                    <a:pt x="9694" y="1074"/>
                  </a:lnTo>
                  <a:lnTo>
                    <a:pt x="9822" y="1059"/>
                  </a:lnTo>
                  <a:lnTo>
                    <a:pt x="9926" y="1018"/>
                  </a:lnTo>
                  <a:lnTo>
                    <a:pt x="10020" y="988"/>
                  </a:lnTo>
                  <a:lnTo>
                    <a:pt x="10143" y="976"/>
                  </a:lnTo>
                  <a:lnTo>
                    <a:pt x="10157" y="1061"/>
                  </a:lnTo>
                  <a:lnTo>
                    <a:pt x="10020" y="1091"/>
                  </a:lnTo>
                  <a:lnTo>
                    <a:pt x="9939" y="1121"/>
                  </a:lnTo>
                  <a:lnTo>
                    <a:pt x="9838" y="1126"/>
                  </a:lnTo>
                  <a:lnTo>
                    <a:pt x="9764" y="1156"/>
                  </a:lnTo>
                  <a:lnTo>
                    <a:pt x="9742" y="1236"/>
                  </a:lnTo>
                  <a:lnTo>
                    <a:pt x="9742" y="1369"/>
                  </a:lnTo>
                  <a:lnTo>
                    <a:pt x="9725" y="1439"/>
                  </a:lnTo>
                  <a:lnTo>
                    <a:pt x="9704" y="1503"/>
                  </a:lnTo>
                  <a:lnTo>
                    <a:pt x="9704" y="1581"/>
                  </a:lnTo>
                  <a:lnTo>
                    <a:pt x="9642" y="1670"/>
                  </a:lnTo>
                  <a:lnTo>
                    <a:pt x="9657" y="1519"/>
                  </a:lnTo>
                  <a:lnTo>
                    <a:pt x="9584" y="1489"/>
                  </a:lnTo>
                  <a:lnTo>
                    <a:pt x="9529" y="1461"/>
                  </a:lnTo>
                  <a:lnTo>
                    <a:pt x="9600" y="1364"/>
                  </a:lnTo>
                  <a:lnTo>
                    <a:pt x="9600" y="1295"/>
                  </a:lnTo>
                  <a:lnTo>
                    <a:pt x="9499" y="1244"/>
                  </a:lnTo>
                  <a:lnTo>
                    <a:pt x="9451" y="1237"/>
                  </a:lnTo>
                  <a:lnTo>
                    <a:pt x="9396" y="1232"/>
                  </a:lnTo>
                  <a:lnTo>
                    <a:pt x="9342" y="1226"/>
                  </a:lnTo>
                  <a:lnTo>
                    <a:pt x="9142" y="1232"/>
                  </a:lnTo>
                  <a:lnTo>
                    <a:pt x="9082" y="1304"/>
                  </a:lnTo>
                  <a:lnTo>
                    <a:pt x="9005" y="1340"/>
                  </a:lnTo>
                  <a:lnTo>
                    <a:pt x="8873" y="1372"/>
                  </a:lnTo>
                  <a:lnTo>
                    <a:pt x="8620" y="1372"/>
                  </a:lnTo>
                  <a:lnTo>
                    <a:pt x="8538" y="1311"/>
                  </a:lnTo>
                  <a:lnTo>
                    <a:pt x="8384" y="1283"/>
                  </a:lnTo>
                  <a:lnTo>
                    <a:pt x="8296" y="1283"/>
                  </a:lnTo>
                  <a:lnTo>
                    <a:pt x="8209" y="1294"/>
                  </a:lnTo>
                  <a:lnTo>
                    <a:pt x="8161" y="1334"/>
                  </a:lnTo>
                  <a:lnTo>
                    <a:pt x="8144" y="1392"/>
                  </a:lnTo>
                  <a:lnTo>
                    <a:pt x="8046" y="1410"/>
                  </a:lnTo>
                  <a:lnTo>
                    <a:pt x="7962" y="1410"/>
                  </a:lnTo>
                  <a:lnTo>
                    <a:pt x="8014" y="1326"/>
                  </a:lnTo>
                  <a:lnTo>
                    <a:pt x="7926" y="1350"/>
                  </a:lnTo>
                  <a:lnTo>
                    <a:pt x="7828" y="1399"/>
                  </a:lnTo>
                  <a:lnTo>
                    <a:pt x="7728" y="1396"/>
                  </a:lnTo>
                  <a:lnTo>
                    <a:pt x="7677" y="1361"/>
                  </a:lnTo>
                  <a:lnTo>
                    <a:pt x="7699" y="1314"/>
                  </a:lnTo>
                  <a:lnTo>
                    <a:pt x="7621" y="1272"/>
                  </a:lnTo>
                  <a:cubicBezTo>
                    <a:pt x="7584" y="1272"/>
                    <a:pt x="7546" y="1273"/>
                    <a:pt x="7508" y="1273"/>
                  </a:cubicBezTo>
                  <a:cubicBezTo>
                    <a:pt x="7420" y="1275"/>
                    <a:pt x="7332" y="1278"/>
                    <a:pt x="7243" y="1280"/>
                  </a:cubicBezTo>
                  <a:lnTo>
                    <a:pt x="7097" y="1310"/>
                  </a:lnTo>
                  <a:lnTo>
                    <a:pt x="6830" y="1356"/>
                  </a:lnTo>
                  <a:lnTo>
                    <a:pt x="6679" y="1403"/>
                  </a:lnTo>
                  <a:lnTo>
                    <a:pt x="6457" y="1479"/>
                  </a:lnTo>
                  <a:cubicBezTo>
                    <a:pt x="6446" y="1506"/>
                    <a:pt x="6431" y="1532"/>
                    <a:pt x="6412" y="1554"/>
                  </a:cubicBezTo>
                  <a:cubicBezTo>
                    <a:pt x="6372" y="1603"/>
                    <a:pt x="6319" y="1637"/>
                    <a:pt x="6259" y="1651"/>
                  </a:cubicBezTo>
                  <a:lnTo>
                    <a:pt x="6127" y="1710"/>
                  </a:lnTo>
                  <a:lnTo>
                    <a:pt x="6117" y="1789"/>
                  </a:lnTo>
                  <a:lnTo>
                    <a:pt x="6239" y="1793"/>
                  </a:lnTo>
                  <a:lnTo>
                    <a:pt x="6313" y="1805"/>
                  </a:lnTo>
                  <a:cubicBezTo>
                    <a:pt x="6331" y="1837"/>
                    <a:pt x="6358" y="1861"/>
                    <a:pt x="6390" y="1876"/>
                  </a:cubicBezTo>
                  <a:cubicBezTo>
                    <a:pt x="6428" y="1893"/>
                    <a:pt x="6471" y="1895"/>
                    <a:pt x="6510" y="1881"/>
                  </a:cubicBezTo>
                  <a:lnTo>
                    <a:pt x="6613" y="1876"/>
                  </a:lnTo>
                  <a:lnTo>
                    <a:pt x="6652" y="1927"/>
                  </a:lnTo>
                  <a:lnTo>
                    <a:pt x="6586" y="1978"/>
                  </a:lnTo>
                  <a:lnTo>
                    <a:pt x="6637" y="2101"/>
                  </a:lnTo>
                  <a:lnTo>
                    <a:pt x="6717" y="2113"/>
                  </a:lnTo>
                  <a:lnTo>
                    <a:pt x="6739" y="2198"/>
                  </a:lnTo>
                  <a:lnTo>
                    <a:pt x="6718" y="2290"/>
                  </a:lnTo>
                  <a:lnTo>
                    <a:pt x="6768" y="2405"/>
                  </a:lnTo>
                  <a:lnTo>
                    <a:pt x="6825" y="2466"/>
                  </a:lnTo>
                  <a:lnTo>
                    <a:pt x="6968" y="2512"/>
                  </a:lnTo>
                  <a:lnTo>
                    <a:pt x="7041" y="2477"/>
                  </a:lnTo>
                  <a:lnTo>
                    <a:pt x="7192" y="2436"/>
                  </a:lnTo>
                  <a:lnTo>
                    <a:pt x="7305" y="2441"/>
                  </a:lnTo>
                  <a:lnTo>
                    <a:pt x="7516" y="2470"/>
                  </a:lnTo>
                  <a:lnTo>
                    <a:pt x="7602" y="2479"/>
                  </a:lnTo>
                  <a:lnTo>
                    <a:pt x="7683" y="2512"/>
                  </a:lnTo>
                  <a:lnTo>
                    <a:pt x="7748" y="2555"/>
                  </a:lnTo>
                  <a:lnTo>
                    <a:pt x="7881" y="2543"/>
                  </a:lnTo>
                  <a:lnTo>
                    <a:pt x="7887" y="2479"/>
                  </a:lnTo>
                  <a:lnTo>
                    <a:pt x="7778" y="2474"/>
                  </a:lnTo>
                  <a:lnTo>
                    <a:pt x="7851" y="2387"/>
                  </a:lnTo>
                  <a:lnTo>
                    <a:pt x="7994" y="2440"/>
                  </a:lnTo>
                  <a:cubicBezTo>
                    <a:pt x="8015" y="2453"/>
                    <a:pt x="8037" y="2463"/>
                    <a:pt x="8060" y="2468"/>
                  </a:cubicBezTo>
                  <a:cubicBezTo>
                    <a:pt x="8096" y="2478"/>
                    <a:pt x="8134" y="2478"/>
                    <a:pt x="8170" y="2468"/>
                  </a:cubicBezTo>
                  <a:lnTo>
                    <a:pt x="8225" y="2452"/>
                  </a:lnTo>
                  <a:lnTo>
                    <a:pt x="8296" y="2417"/>
                  </a:lnTo>
                  <a:lnTo>
                    <a:pt x="8431" y="2387"/>
                  </a:lnTo>
                  <a:lnTo>
                    <a:pt x="8565" y="2428"/>
                  </a:lnTo>
                  <a:lnTo>
                    <a:pt x="8619" y="2491"/>
                  </a:lnTo>
                  <a:lnTo>
                    <a:pt x="8792" y="2501"/>
                  </a:lnTo>
                  <a:lnTo>
                    <a:pt x="8873" y="2454"/>
                  </a:lnTo>
                  <a:lnTo>
                    <a:pt x="8939" y="2501"/>
                  </a:lnTo>
                  <a:lnTo>
                    <a:pt x="9020" y="2505"/>
                  </a:lnTo>
                  <a:lnTo>
                    <a:pt x="9080" y="2400"/>
                  </a:lnTo>
                  <a:lnTo>
                    <a:pt x="9142" y="2336"/>
                  </a:lnTo>
                  <a:lnTo>
                    <a:pt x="9245" y="2319"/>
                  </a:lnTo>
                  <a:lnTo>
                    <a:pt x="9380" y="2279"/>
                  </a:lnTo>
                  <a:lnTo>
                    <a:pt x="9429" y="2244"/>
                  </a:lnTo>
                  <a:lnTo>
                    <a:pt x="9506" y="2159"/>
                  </a:lnTo>
                  <a:lnTo>
                    <a:pt x="9566" y="2077"/>
                  </a:lnTo>
                  <a:lnTo>
                    <a:pt x="9583" y="1997"/>
                  </a:lnTo>
                  <a:lnTo>
                    <a:pt x="9583" y="1945"/>
                  </a:lnTo>
                  <a:lnTo>
                    <a:pt x="9539" y="1911"/>
                  </a:lnTo>
                  <a:lnTo>
                    <a:pt x="9517" y="1849"/>
                  </a:lnTo>
                  <a:lnTo>
                    <a:pt x="9561" y="1814"/>
                  </a:lnTo>
                  <a:cubicBezTo>
                    <a:pt x="9584" y="1798"/>
                    <a:pt x="9606" y="1781"/>
                    <a:pt x="9626" y="1762"/>
                  </a:cubicBezTo>
                  <a:cubicBezTo>
                    <a:pt x="9642" y="1747"/>
                    <a:pt x="9657" y="1730"/>
                    <a:pt x="9671" y="1712"/>
                  </a:cubicBezTo>
                  <a:lnTo>
                    <a:pt x="9762" y="1760"/>
                  </a:lnTo>
                  <a:lnTo>
                    <a:pt x="9828" y="1760"/>
                  </a:lnTo>
                  <a:cubicBezTo>
                    <a:pt x="9851" y="1745"/>
                    <a:pt x="9878" y="1736"/>
                    <a:pt x="9906" y="1735"/>
                  </a:cubicBezTo>
                  <a:cubicBezTo>
                    <a:pt x="9926" y="1735"/>
                    <a:pt x="9947" y="1739"/>
                    <a:pt x="9966" y="1747"/>
                  </a:cubicBezTo>
                  <a:lnTo>
                    <a:pt x="10073" y="1733"/>
                  </a:lnTo>
                  <a:lnTo>
                    <a:pt x="10134" y="1703"/>
                  </a:lnTo>
                  <a:lnTo>
                    <a:pt x="10249" y="1615"/>
                  </a:lnTo>
                  <a:lnTo>
                    <a:pt x="10266" y="1539"/>
                  </a:lnTo>
                  <a:lnTo>
                    <a:pt x="10374" y="1543"/>
                  </a:lnTo>
                  <a:lnTo>
                    <a:pt x="10428" y="1519"/>
                  </a:lnTo>
                  <a:cubicBezTo>
                    <a:pt x="10428" y="1510"/>
                    <a:pt x="10429" y="1502"/>
                    <a:pt x="10429" y="1493"/>
                  </a:cubicBezTo>
                  <a:cubicBezTo>
                    <a:pt x="10429" y="1484"/>
                    <a:pt x="10429" y="1475"/>
                    <a:pt x="10430" y="1466"/>
                  </a:cubicBezTo>
                  <a:cubicBezTo>
                    <a:pt x="10430" y="1457"/>
                    <a:pt x="10430" y="1448"/>
                    <a:pt x="10431" y="1439"/>
                  </a:cubicBezTo>
                  <a:cubicBezTo>
                    <a:pt x="10431" y="1430"/>
                    <a:pt x="10432" y="1421"/>
                    <a:pt x="10432" y="1412"/>
                  </a:cubicBezTo>
                  <a:lnTo>
                    <a:pt x="10382" y="1337"/>
                  </a:lnTo>
                  <a:lnTo>
                    <a:pt x="10500" y="1367"/>
                  </a:lnTo>
                  <a:lnTo>
                    <a:pt x="10497" y="1465"/>
                  </a:lnTo>
                  <a:lnTo>
                    <a:pt x="10586" y="1408"/>
                  </a:lnTo>
                  <a:lnTo>
                    <a:pt x="10642" y="1322"/>
                  </a:lnTo>
                  <a:lnTo>
                    <a:pt x="10597" y="1230"/>
                  </a:lnTo>
                  <a:lnTo>
                    <a:pt x="10546" y="1210"/>
                  </a:lnTo>
                  <a:lnTo>
                    <a:pt x="10437" y="1213"/>
                  </a:lnTo>
                  <a:lnTo>
                    <a:pt x="10371" y="1213"/>
                  </a:lnTo>
                  <a:lnTo>
                    <a:pt x="10290" y="1172"/>
                  </a:lnTo>
                  <a:lnTo>
                    <a:pt x="10268" y="1119"/>
                  </a:lnTo>
                  <a:lnTo>
                    <a:pt x="10295" y="1053"/>
                  </a:lnTo>
                  <a:lnTo>
                    <a:pt x="10378" y="1036"/>
                  </a:lnTo>
                  <a:lnTo>
                    <a:pt x="10498" y="1151"/>
                  </a:lnTo>
                  <a:lnTo>
                    <a:pt x="10650" y="1196"/>
                  </a:lnTo>
                  <a:lnTo>
                    <a:pt x="10684" y="1107"/>
                  </a:lnTo>
                  <a:lnTo>
                    <a:pt x="10609" y="1078"/>
                  </a:lnTo>
                  <a:lnTo>
                    <a:pt x="10571" y="1002"/>
                  </a:lnTo>
                  <a:lnTo>
                    <a:pt x="10600" y="943"/>
                  </a:lnTo>
                  <a:lnTo>
                    <a:pt x="10697" y="999"/>
                  </a:lnTo>
                  <a:cubicBezTo>
                    <a:pt x="10710" y="1008"/>
                    <a:pt x="10723" y="1016"/>
                    <a:pt x="10737" y="1025"/>
                  </a:cubicBezTo>
                  <a:cubicBezTo>
                    <a:pt x="10750" y="1034"/>
                    <a:pt x="10763" y="1043"/>
                    <a:pt x="10777" y="1052"/>
                  </a:cubicBezTo>
                  <a:lnTo>
                    <a:pt x="10783" y="1207"/>
                  </a:lnTo>
                  <a:lnTo>
                    <a:pt x="10876" y="1241"/>
                  </a:lnTo>
                  <a:lnTo>
                    <a:pt x="10941" y="1246"/>
                  </a:lnTo>
                  <a:lnTo>
                    <a:pt x="10947" y="1133"/>
                  </a:lnTo>
                  <a:lnTo>
                    <a:pt x="10880" y="1096"/>
                  </a:lnTo>
                  <a:lnTo>
                    <a:pt x="10800" y="993"/>
                  </a:lnTo>
                  <a:lnTo>
                    <a:pt x="10928" y="1017"/>
                  </a:lnTo>
                  <a:lnTo>
                    <a:pt x="11005" y="993"/>
                  </a:lnTo>
                  <a:lnTo>
                    <a:pt x="10995" y="871"/>
                  </a:lnTo>
                  <a:cubicBezTo>
                    <a:pt x="10969" y="860"/>
                    <a:pt x="10942" y="852"/>
                    <a:pt x="10915" y="848"/>
                  </a:cubicBezTo>
                  <a:cubicBezTo>
                    <a:pt x="10871" y="841"/>
                    <a:pt x="10825" y="843"/>
                    <a:pt x="10782" y="853"/>
                  </a:cubicBezTo>
                  <a:lnTo>
                    <a:pt x="10694" y="841"/>
                  </a:lnTo>
                  <a:lnTo>
                    <a:pt x="10630" y="853"/>
                  </a:lnTo>
                  <a:lnTo>
                    <a:pt x="10517" y="828"/>
                  </a:lnTo>
                  <a:close/>
                  <a:moveTo>
                    <a:pt x="11249" y="843"/>
                  </a:moveTo>
                  <a:lnTo>
                    <a:pt x="11172" y="849"/>
                  </a:lnTo>
                  <a:lnTo>
                    <a:pt x="11081" y="860"/>
                  </a:lnTo>
                  <a:lnTo>
                    <a:pt x="11059" y="912"/>
                  </a:lnTo>
                  <a:lnTo>
                    <a:pt x="11092" y="967"/>
                  </a:lnTo>
                  <a:lnTo>
                    <a:pt x="11135" y="1041"/>
                  </a:lnTo>
                  <a:lnTo>
                    <a:pt x="11245" y="1018"/>
                  </a:lnTo>
                  <a:lnTo>
                    <a:pt x="11274" y="943"/>
                  </a:lnTo>
                  <a:lnTo>
                    <a:pt x="11343" y="953"/>
                  </a:lnTo>
                  <a:lnTo>
                    <a:pt x="11386" y="1026"/>
                  </a:lnTo>
                  <a:lnTo>
                    <a:pt x="11286" y="1082"/>
                  </a:lnTo>
                  <a:lnTo>
                    <a:pt x="11231" y="1087"/>
                  </a:lnTo>
                  <a:lnTo>
                    <a:pt x="11133" y="1122"/>
                  </a:lnTo>
                  <a:lnTo>
                    <a:pt x="11098" y="1187"/>
                  </a:lnTo>
                  <a:lnTo>
                    <a:pt x="11152" y="1227"/>
                  </a:lnTo>
                  <a:lnTo>
                    <a:pt x="11226" y="1233"/>
                  </a:lnTo>
                  <a:lnTo>
                    <a:pt x="11330" y="1180"/>
                  </a:lnTo>
                  <a:lnTo>
                    <a:pt x="11370" y="1103"/>
                  </a:lnTo>
                  <a:lnTo>
                    <a:pt x="11463" y="1133"/>
                  </a:lnTo>
                  <a:lnTo>
                    <a:pt x="11530" y="1117"/>
                  </a:lnTo>
                  <a:cubicBezTo>
                    <a:pt x="11583" y="1095"/>
                    <a:pt x="11639" y="1080"/>
                    <a:pt x="11696" y="1072"/>
                  </a:cubicBezTo>
                  <a:cubicBezTo>
                    <a:pt x="11719" y="1069"/>
                    <a:pt x="11744" y="1067"/>
                    <a:pt x="11768" y="1067"/>
                  </a:cubicBezTo>
                  <a:lnTo>
                    <a:pt x="11846" y="1057"/>
                  </a:lnTo>
                  <a:lnTo>
                    <a:pt x="11817" y="1003"/>
                  </a:lnTo>
                  <a:lnTo>
                    <a:pt x="11732" y="994"/>
                  </a:lnTo>
                  <a:lnTo>
                    <a:pt x="11648" y="964"/>
                  </a:lnTo>
                  <a:lnTo>
                    <a:pt x="11608" y="901"/>
                  </a:lnTo>
                  <a:lnTo>
                    <a:pt x="11505" y="880"/>
                  </a:lnTo>
                  <a:lnTo>
                    <a:pt x="11437" y="855"/>
                  </a:lnTo>
                  <a:lnTo>
                    <a:pt x="11348" y="860"/>
                  </a:lnTo>
                  <a:lnTo>
                    <a:pt x="11249" y="843"/>
                  </a:lnTo>
                  <a:close/>
                  <a:moveTo>
                    <a:pt x="15523" y="2119"/>
                  </a:moveTo>
                  <a:lnTo>
                    <a:pt x="15460" y="2178"/>
                  </a:lnTo>
                  <a:lnTo>
                    <a:pt x="15512" y="2325"/>
                  </a:lnTo>
                  <a:lnTo>
                    <a:pt x="15621" y="2325"/>
                  </a:lnTo>
                  <a:lnTo>
                    <a:pt x="15564" y="2193"/>
                  </a:lnTo>
                  <a:lnTo>
                    <a:pt x="15523" y="2119"/>
                  </a:lnTo>
                  <a:close/>
                  <a:moveTo>
                    <a:pt x="15100" y="2146"/>
                  </a:moveTo>
                  <a:lnTo>
                    <a:pt x="15000" y="2161"/>
                  </a:lnTo>
                  <a:lnTo>
                    <a:pt x="14957" y="2223"/>
                  </a:lnTo>
                  <a:lnTo>
                    <a:pt x="14971" y="2341"/>
                  </a:lnTo>
                  <a:lnTo>
                    <a:pt x="14893" y="2417"/>
                  </a:lnTo>
                  <a:lnTo>
                    <a:pt x="14800" y="2506"/>
                  </a:lnTo>
                  <a:lnTo>
                    <a:pt x="14674" y="2562"/>
                  </a:lnTo>
                  <a:lnTo>
                    <a:pt x="14671" y="2710"/>
                  </a:lnTo>
                  <a:lnTo>
                    <a:pt x="14688" y="2824"/>
                  </a:lnTo>
                  <a:lnTo>
                    <a:pt x="14615" y="2953"/>
                  </a:lnTo>
                  <a:lnTo>
                    <a:pt x="14702" y="3083"/>
                  </a:lnTo>
                  <a:lnTo>
                    <a:pt x="14629" y="3181"/>
                  </a:lnTo>
                  <a:cubicBezTo>
                    <a:pt x="14661" y="3211"/>
                    <a:pt x="14672" y="3254"/>
                    <a:pt x="14663" y="3292"/>
                  </a:cubicBezTo>
                  <a:cubicBezTo>
                    <a:pt x="14655" y="3331"/>
                    <a:pt x="14629" y="3365"/>
                    <a:pt x="14588" y="3377"/>
                  </a:cubicBezTo>
                  <a:cubicBezTo>
                    <a:pt x="14569" y="3382"/>
                    <a:pt x="14550" y="3381"/>
                    <a:pt x="14532" y="3378"/>
                  </a:cubicBezTo>
                  <a:cubicBezTo>
                    <a:pt x="14513" y="3375"/>
                    <a:pt x="14494" y="3369"/>
                    <a:pt x="14475" y="3365"/>
                  </a:cubicBezTo>
                  <a:cubicBezTo>
                    <a:pt x="14451" y="3360"/>
                    <a:pt x="14427" y="3357"/>
                    <a:pt x="14402" y="3357"/>
                  </a:cubicBezTo>
                  <a:cubicBezTo>
                    <a:pt x="14377" y="3357"/>
                    <a:pt x="14352" y="3360"/>
                    <a:pt x="14328" y="3365"/>
                  </a:cubicBezTo>
                  <a:lnTo>
                    <a:pt x="14227" y="3424"/>
                  </a:lnTo>
                  <a:lnTo>
                    <a:pt x="14324" y="3627"/>
                  </a:lnTo>
                  <a:cubicBezTo>
                    <a:pt x="14253" y="3640"/>
                    <a:pt x="14178" y="3634"/>
                    <a:pt x="14109" y="3608"/>
                  </a:cubicBezTo>
                  <a:cubicBezTo>
                    <a:pt x="14064" y="3591"/>
                    <a:pt x="14014" y="3570"/>
                    <a:pt x="13977" y="3600"/>
                  </a:cubicBezTo>
                  <a:cubicBezTo>
                    <a:pt x="13950" y="3623"/>
                    <a:pt x="13948" y="3663"/>
                    <a:pt x="13931" y="3693"/>
                  </a:cubicBezTo>
                  <a:cubicBezTo>
                    <a:pt x="13899" y="3747"/>
                    <a:pt x="13832" y="3762"/>
                    <a:pt x="13782" y="3727"/>
                  </a:cubicBezTo>
                  <a:lnTo>
                    <a:pt x="13698" y="3713"/>
                  </a:lnTo>
                  <a:lnTo>
                    <a:pt x="13586" y="3647"/>
                  </a:lnTo>
                  <a:cubicBezTo>
                    <a:pt x="13579" y="3577"/>
                    <a:pt x="13514" y="3528"/>
                    <a:pt x="13448" y="3545"/>
                  </a:cubicBezTo>
                  <a:cubicBezTo>
                    <a:pt x="13405" y="3556"/>
                    <a:pt x="13371" y="3595"/>
                    <a:pt x="13327" y="3592"/>
                  </a:cubicBezTo>
                  <a:cubicBezTo>
                    <a:pt x="13259" y="3587"/>
                    <a:pt x="13235" y="3498"/>
                    <a:pt x="13174" y="3474"/>
                  </a:cubicBezTo>
                  <a:cubicBezTo>
                    <a:pt x="13110" y="3449"/>
                    <a:pt x="13039" y="3500"/>
                    <a:pt x="13040" y="3573"/>
                  </a:cubicBezTo>
                  <a:cubicBezTo>
                    <a:pt x="13040" y="3665"/>
                    <a:pt x="13085" y="3751"/>
                    <a:pt x="13158" y="3803"/>
                  </a:cubicBezTo>
                  <a:cubicBezTo>
                    <a:pt x="13248" y="3866"/>
                    <a:pt x="13369" y="3866"/>
                    <a:pt x="13460" y="3803"/>
                  </a:cubicBezTo>
                  <a:lnTo>
                    <a:pt x="13586" y="3848"/>
                  </a:lnTo>
                  <a:lnTo>
                    <a:pt x="13702" y="3994"/>
                  </a:lnTo>
                  <a:lnTo>
                    <a:pt x="13713" y="4173"/>
                  </a:lnTo>
                  <a:lnTo>
                    <a:pt x="13527" y="4209"/>
                  </a:lnTo>
                  <a:lnTo>
                    <a:pt x="13645" y="4364"/>
                  </a:lnTo>
                  <a:lnTo>
                    <a:pt x="13447" y="4398"/>
                  </a:lnTo>
                  <a:cubicBezTo>
                    <a:pt x="13356" y="4325"/>
                    <a:pt x="13258" y="4261"/>
                    <a:pt x="13156" y="4206"/>
                  </a:cubicBezTo>
                  <a:cubicBezTo>
                    <a:pt x="13056" y="4153"/>
                    <a:pt x="12938" y="4119"/>
                    <a:pt x="12863" y="4198"/>
                  </a:cubicBezTo>
                  <a:cubicBezTo>
                    <a:pt x="12852" y="4210"/>
                    <a:pt x="12842" y="4225"/>
                    <a:pt x="12836" y="4241"/>
                  </a:cubicBezTo>
                  <a:cubicBezTo>
                    <a:pt x="12830" y="4257"/>
                    <a:pt x="12826" y="4274"/>
                    <a:pt x="12826" y="4291"/>
                  </a:cubicBezTo>
                  <a:lnTo>
                    <a:pt x="12928" y="4426"/>
                  </a:lnTo>
                  <a:cubicBezTo>
                    <a:pt x="12851" y="4425"/>
                    <a:pt x="12774" y="4427"/>
                    <a:pt x="12697" y="4436"/>
                  </a:cubicBezTo>
                  <a:cubicBezTo>
                    <a:pt x="12627" y="4443"/>
                    <a:pt x="12557" y="4455"/>
                    <a:pt x="12487" y="4460"/>
                  </a:cubicBezTo>
                  <a:cubicBezTo>
                    <a:pt x="12450" y="4462"/>
                    <a:pt x="12412" y="4463"/>
                    <a:pt x="12375" y="4461"/>
                  </a:cubicBezTo>
                  <a:cubicBezTo>
                    <a:pt x="12338" y="4460"/>
                    <a:pt x="12301" y="4457"/>
                    <a:pt x="12265" y="4452"/>
                  </a:cubicBezTo>
                  <a:lnTo>
                    <a:pt x="12221" y="4372"/>
                  </a:lnTo>
                  <a:lnTo>
                    <a:pt x="12245" y="4268"/>
                  </a:lnTo>
                  <a:lnTo>
                    <a:pt x="12182" y="4140"/>
                  </a:lnTo>
                  <a:lnTo>
                    <a:pt x="12065" y="4062"/>
                  </a:lnTo>
                  <a:lnTo>
                    <a:pt x="11903" y="4085"/>
                  </a:lnTo>
                  <a:lnTo>
                    <a:pt x="11800" y="4069"/>
                  </a:lnTo>
                  <a:lnTo>
                    <a:pt x="11757" y="3948"/>
                  </a:lnTo>
                  <a:lnTo>
                    <a:pt x="11826" y="3798"/>
                  </a:lnTo>
                  <a:lnTo>
                    <a:pt x="11495" y="3743"/>
                  </a:lnTo>
                  <a:lnTo>
                    <a:pt x="11421" y="3696"/>
                  </a:lnTo>
                  <a:cubicBezTo>
                    <a:pt x="11385" y="3666"/>
                    <a:pt x="11346" y="3641"/>
                    <a:pt x="11304" y="3623"/>
                  </a:cubicBezTo>
                  <a:cubicBezTo>
                    <a:pt x="11262" y="3604"/>
                    <a:pt x="11217" y="3592"/>
                    <a:pt x="11172" y="3586"/>
                  </a:cubicBezTo>
                  <a:cubicBezTo>
                    <a:pt x="11146" y="3584"/>
                    <a:pt x="11119" y="3583"/>
                    <a:pt x="11093" y="3584"/>
                  </a:cubicBezTo>
                  <a:cubicBezTo>
                    <a:pt x="11067" y="3586"/>
                    <a:pt x="11041" y="3589"/>
                    <a:pt x="11015" y="3595"/>
                  </a:cubicBezTo>
                  <a:lnTo>
                    <a:pt x="10875" y="3740"/>
                  </a:lnTo>
                  <a:cubicBezTo>
                    <a:pt x="10932" y="3822"/>
                    <a:pt x="11021" y="3873"/>
                    <a:pt x="11117" y="3881"/>
                  </a:cubicBezTo>
                  <a:cubicBezTo>
                    <a:pt x="11190" y="3887"/>
                    <a:pt x="11267" y="3868"/>
                    <a:pt x="11332" y="3904"/>
                  </a:cubicBezTo>
                  <a:cubicBezTo>
                    <a:pt x="11367" y="3923"/>
                    <a:pt x="11393" y="3957"/>
                    <a:pt x="11405" y="3997"/>
                  </a:cubicBezTo>
                  <a:lnTo>
                    <a:pt x="11746" y="3792"/>
                  </a:lnTo>
                  <a:cubicBezTo>
                    <a:pt x="11637" y="3872"/>
                    <a:pt x="11594" y="4019"/>
                    <a:pt x="11639" y="4150"/>
                  </a:cubicBezTo>
                  <a:cubicBezTo>
                    <a:pt x="11653" y="4191"/>
                    <a:pt x="11676" y="4228"/>
                    <a:pt x="11706" y="4259"/>
                  </a:cubicBezTo>
                  <a:cubicBezTo>
                    <a:pt x="11665" y="4311"/>
                    <a:pt x="11599" y="4333"/>
                    <a:pt x="11537" y="4318"/>
                  </a:cubicBezTo>
                  <a:cubicBezTo>
                    <a:pt x="11487" y="4306"/>
                    <a:pt x="11445" y="4271"/>
                    <a:pt x="11423" y="4222"/>
                  </a:cubicBezTo>
                  <a:lnTo>
                    <a:pt x="11303" y="4306"/>
                  </a:lnTo>
                  <a:lnTo>
                    <a:pt x="11254" y="4448"/>
                  </a:lnTo>
                  <a:lnTo>
                    <a:pt x="11120" y="4572"/>
                  </a:lnTo>
                  <a:lnTo>
                    <a:pt x="10974" y="4660"/>
                  </a:lnTo>
                  <a:lnTo>
                    <a:pt x="11009" y="4767"/>
                  </a:lnTo>
                  <a:lnTo>
                    <a:pt x="10904" y="4845"/>
                  </a:lnTo>
                  <a:cubicBezTo>
                    <a:pt x="10839" y="4788"/>
                    <a:pt x="10743" y="4791"/>
                    <a:pt x="10681" y="4852"/>
                  </a:cubicBezTo>
                  <a:cubicBezTo>
                    <a:pt x="10658" y="4875"/>
                    <a:pt x="10642" y="4905"/>
                    <a:pt x="10636" y="4938"/>
                  </a:cubicBezTo>
                  <a:lnTo>
                    <a:pt x="10584" y="5079"/>
                  </a:lnTo>
                  <a:lnTo>
                    <a:pt x="10476" y="5057"/>
                  </a:lnTo>
                  <a:lnTo>
                    <a:pt x="10399" y="5050"/>
                  </a:lnTo>
                  <a:lnTo>
                    <a:pt x="10284" y="5123"/>
                  </a:lnTo>
                  <a:lnTo>
                    <a:pt x="10205" y="5458"/>
                  </a:lnTo>
                  <a:lnTo>
                    <a:pt x="10224" y="5644"/>
                  </a:lnTo>
                  <a:cubicBezTo>
                    <a:pt x="10227" y="5683"/>
                    <a:pt x="10226" y="5723"/>
                    <a:pt x="10222" y="5761"/>
                  </a:cubicBezTo>
                  <a:cubicBezTo>
                    <a:pt x="10217" y="5800"/>
                    <a:pt x="10208" y="5838"/>
                    <a:pt x="10196" y="5875"/>
                  </a:cubicBezTo>
                  <a:cubicBezTo>
                    <a:pt x="10185" y="5908"/>
                    <a:pt x="10171" y="5939"/>
                    <a:pt x="10155" y="5969"/>
                  </a:cubicBezTo>
                  <a:cubicBezTo>
                    <a:pt x="10139" y="5999"/>
                    <a:pt x="10120" y="6027"/>
                    <a:pt x="10099" y="6054"/>
                  </a:cubicBezTo>
                  <a:lnTo>
                    <a:pt x="9957" y="6103"/>
                  </a:lnTo>
                  <a:cubicBezTo>
                    <a:pt x="9958" y="6085"/>
                    <a:pt x="9959" y="6067"/>
                    <a:pt x="9962" y="6048"/>
                  </a:cubicBezTo>
                  <a:cubicBezTo>
                    <a:pt x="9964" y="6030"/>
                    <a:pt x="9967" y="6012"/>
                    <a:pt x="9971" y="5994"/>
                  </a:cubicBezTo>
                  <a:cubicBezTo>
                    <a:pt x="9978" y="5969"/>
                    <a:pt x="9986" y="5945"/>
                    <a:pt x="9997" y="5922"/>
                  </a:cubicBezTo>
                  <a:cubicBezTo>
                    <a:pt x="10007" y="5899"/>
                    <a:pt x="10019" y="5876"/>
                    <a:pt x="10032" y="5855"/>
                  </a:cubicBezTo>
                  <a:lnTo>
                    <a:pt x="10119" y="5715"/>
                  </a:lnTo>
                  <a:lnTo>
                    <a:pt x="10126" y="5605"/>
                  </a:lnTo>
                  <a:lnTo>
                    <a:pt x="10113" y="5458"/>
                  </a:lnTo>
                  <a:cubicBezTo>
                    <a:pt x="10107" y="5383"/>
                    <a:pt x="10113" y="5308"/>
                    <a:pt x="10129" y="5235"/>
                  </a:cubicBezTo>
                  <a:cubicBezTo>
                    <a:pt x="10145" y="5161"/>
                    <a:pt x="10172" y="5090"/>
                    <a:pt x="10209" y="5025"/>
                  </a:cubicBezTo>
                  <a:cubicBezTo>
                    <a:pt x="10232" y="4975"/>
                    <a:pt x="10228" y="4915"/>
                    <a:pt x="10196" y="4871"/>
                  </a:cubicBezTo>
                  <a:cubicBezTo>
                    <a:pt x="10149" y="4804"/>
                    <a:pt x="10060" y="4789"/>
                    <a:pt x="9995" y="4836"/>
                  </a:cubicBezTo>
                  <a:cubicBezTo>
                    <a:pt x="9973" y="4952"/>
                    <a:pt x="9928" y="5063"/>
                    <a:pt x="9863" y="5160"/>
                  </a:cubicBezTo>
                  <a:cubicBezTo>
                    <a:pt x="9837" y="5199"/>
                    <a:pt x="9807" y="5235"/>
                    <a:pt x="9775" y="5269"/>
                  </a:cubicBezTo>
                  <a:lnTo>
                    <a:pt x="9694" y="5366"/>
                  </a:lnTo>
                  <a:cubicBezTo>
                    <a:pt x="9837" y="5385"/>
                    <a:pt x="9909" y="5555"/>
                    <a:pt x="9828" y="5678"/>
                  </a:cubicBezTo>
                  <a:cubicBezTo>
                    <a:pt x="9813" y="5702"/>
                    <a:pt x="9793" y="5720"/>
                    <a:pt x="9769" y="5732"/>
                  </a:cubicBezTo>
                  <a:cubicBezTo>
                    <a:pt x="9740" y="5720"/>
                    <a:pt x="9715" y="5701"/>
                    <a:pt x="9696" y="5676"/>
                  </a:cubicBezTo>
                  <a:cubicBezTo>
                    <a:pt x="9676" y="5652"/>
                    <a:pt x="9663" y="5623"/>
                    <a:pt x="9657" y="5592"/>
                  </a:cubicBezTo>
                  <a:cubicBezTo>
                    <a:pt x="9654" y="5579"/>
                    <a:pt x="9653" y="5565"/>
                    <a:pt x="9650" y="5552"/>
                  </a:cubicBezTo>
                  <a:cubicBezTo>
                    <a:pt x="9647" y="5539"/>
                    <a:pt x="9642" y="5527"/>
                    <a:pt x="9633" y="5517"/>
                  </a:cubicBezTo>
                  <a:cubicBezTo>
                    <a:pt x="9630" y="5514"/>
                    <a:pt x="9627" y="5512"/>
                    <a:pt x="9623" y="5510"/>
                  </a:cubicBezTo>
                  <a:cubicBezTo>
                    <a:pt x="9620" y="5508"/>
                    <a:pt x="9616" y="5506"/>
                    <a:pt x="9613" y="5505"/>
                  </a:cubicBezTo>
                  <a:cubicBezTo>
                    <a:pt x="9532" y="5477"/>
                    <a:pt x="9459" y="5428"/>
                    <a:pt x="9401" y="5362"/>
                  </a:cubicBezTo>
                  <a:cubicBezTo>
                    <a:pt x="9371" y="5328"/>
                    <a:pt x="9344" y="5289"/>
                    <a:pt x="9302" y="5274"/>
                  </a:cubicBezTo>
                  <a:cubicBezTo>
                    <a:pt x="9250" y="5256"/>
                    <a:pt x="9193" y="5278"/>
                    <a:pt x="9166" y="5328"/>
                  </a:cubicBezTo>
                  <a:lnTo>
                    <a:pt x="9174" y="5466"/>
                  </a:lnTo>
                  <a:lnTo>
                    <a:pt x="9247" y="5619"/>
                  </a:lnTo>
                  <a:lnTo>
                    <a:pt x="8951" y="5596"/>
                  </a:lnTo>
                  <a:lnTo>
                    <a:pt x="8743" y="5494"/>
                  </a:lnTo>
                  <a:lnTo>
                    <a:pt x="8625" y="5503"/>
                  </a:lnTo>
                  <a:cubicBezTo>
                    <a:pt x="8592" y="5504"/>
                    <a:pt x="8559" y="5509"/>
                    <a:pt x="8527" y="5518"/>
                  </a:cubicBezTo>
                  <a:cubicBezTo>
                    <a:pt x="8495" y="5527"/>
                    <a:pt x="8464" y="5540"/>
                    <a:pt x="8434" y="5557"/>
                  </a:cubicBezTo>
                  <a:cubicBezTo>
                    <a:pt x="8419" y="5565"/>
                    <a:pt x="8404" y="5575"/>
                    <a:pt x="8390" y="5586"/>
                  </a:cubicBezTo>
                  <a:cubicBezTo>
                    <a:pt x="8376" y="5596"/>
                    <a:pt x="8363" y="5608"/>
                    <a:pt x="8351" y="5620"/>
                  </a:cubicBezTo>
                  <a:lnTo>
                    <a:pt x="8181" y="5659"/>
                  </a:lnTo>
                  <a:cubicBezTo>
                    <a:pt x="8145" y="5609"/>
                    <a:pt x="8137" y="5541"/>
                    <a:pt x="8162" y="5482"/>
                  </a:cubicBezTo>
                  <a:cubicBezTo>
                    <a:pt x="8183" y="5433"/>
                    <a:pt x="8224" y="5397"/>
                    <a:pt x="8273" y="5384"/>
                  </a:cubicBezTo>
                  <a:lnTo>
                    <a:pt x="8198" y="5269"/>
                  </a:lnTo>
                  <a:cubicBezTo>
                    <a:pt x="8142" y="5270"/>
                    <a:pt x="8088" y="5295"/>
                    <a:pt x="8050" y="5339"/>
                  </a:cubicBezTo>
                  <a:cubicBezTo>
                    <a:pt x="7997" y="5401"/>
                    <a:pt x="7984" y="5487"/>
                    <a:pt x="7958" y="5565"/>
                  </a:cubicBezTo>
                  <a:cubicBezTo>
                    <a:pt x="7945" y="5604"/>
                    <a:pt x="7929" y="5641"/>
                    <a:pt x="7909" y="5677"/>
                  </a:cubicBezTo>
                  <a:cubicBezTo>
                    <a:pt x="7887" y="5651"/>
                    <a:pt x="7858" y="5633"/>
                    <a:pt x="7827" y="5625"/>
                  </a:cubicBezTo>
                  <a:cubicBezTo>
                    <a:pt x="7796" y="5617"/>
                    <a:pt x="7763" y="5618"/>
                    <a:pt x="7731" y="5630"/>
                  </a:cubicBezTo>
                  <a:cubicBezTo>
                    <a:pt x="7712" y="5637"/>
                    <a:pt x="7695" y="5649"/>
                    <a:pt x="7678" y="5662"/>
                  </a:cubicBezTo>
                  <a:cubicBezTo>
                    <a:pt x="7662" y="5675"/>
                    <a:pt x="7649" y="5691"/>
                    <a:pt x="7636" y="5708"/>
                  </a:cubicBezTo>
                  <a:cubicBezTo>
                    <a:pt x="7617" y="5732"/>
                    <a:pt x="7595" y="5756"/>
                    <a:pt x="7573" y="5771"/>
                  </a:cubicBezTo>
                  <a:cubicBezTo>
                    <a:pt x="7550" y="5786"/>
                    <a:pt x="7527" y="5791"/>
                    <a:pt x="7504" y="5775"/>
                  </a:cubicBezTo>
                  <a:cubicBezTo>
                    <a:pt x="7485" y="5763"/>
                    <a:pt x="7478" y="5743"/>
                    <a:pt x="7474" y="5721"/>
                  </a:cubicBezTo>
                  <a:cubicBezTo>
                    <a:pt x="7469" y="5699"/>
                    <a:pt x="7468" y="5674"/>
                    <a:pt x="7459" y="5654"/>
                  </a:cubicBezTo>
                  <a:cubicBezTo>
                    <a:pt x="7446" y="5626"/>
                    <a:pt x="7423" y="5608"/>
                    <a:pt x="7397" y="5602"/>
                  </a:cubicBezTo>
                  <a:cubicBezTo>
                    <a:pt x="7372" y="5596"/>
                    <a:pt x="7343" y="5601"/>
                    <a:pt x="7321" y="5620"/>
                  </a:cubicBezTo>
                  <a:lnTo>
                    <a:pt x="7317" y="5698"/>
                  </a:lnTo>
                  <a:lnTo>
                    <a:pt x="7283" y="5817"/>
                  </a:lnTo>
                  <a:lnTo>
                    <a:pt x="7208" y="5719"/>
                  </a:lnTo>
                  <a:lnTo>
                    <a:pt x="7233" y="5598"/>
                  </a:lnTo>
                  <a:lnTo>
                    <a:pt x="7285" y="5469"/>
                  </a:lnTo>
                  <a:cubicBezTo>
                    <a:pt x="7285" y="5406"/>
                    <a:pt x="7341" y="5359"/>
                    <a:pt x="7401" y="5369"/>
                  </a:cubicBezTo>
                  <a:cubicBezTo>
                    <a:pt x="7444" y="5376"/>
                    <a:pt x="7477" y="5414"/>
                    <a:pt x="7481" y="5459"/>
                  </a:cubicBezTo>
                  <a:lnTo>
                    <a:pt x="7574" y="5566"/>
                  </a:lnTo>
                  <a:lnTo>
                    <a:pt x="7758" y="5504"/>
                  </a:lnTo>
                  <a:cubicBezTo>
                    <a:pt x="7814" y="5460"/>
                    <a:pt x="7853" y="5398"/>
                    <a:pt x="7869" y="5327"/>
                  </a:cubicBezTo>
                  <a:cubicBezTo>
                    <a:pt x="7876" y="5297"/>
                    <a:pt x="7879" y="5267"/>
                    <a:pt x="7877" y="5237"/>
                  </a:cubicBezTo>
                  <a:lnTo>
                    <a:pt x="7885" y="5045"/>
                  </a:lnTo>
                  <a:lnTo>
                    <a:pt x="7885" y="4883"/>
                  </a:lnTo>
                  <a:cubicBezTo>
                    <a:pt x="7872" y="4854"/>
                    <a:pt x="7858" y="4826"/>
                    <a:pt x="7842" y="4798"/>
                  </a:cubicBezTo>
                  <a:cubicBezTo>
                    <a:pt x="7827" y="4771"/>
                    <a:pt x="7809" y="4745"/>
                    <a:pt x="7790" y="4719"/>
                  </a:cubicBezTo>
                  <a:cubicBezTo>
                    <a:pt x="7774" y="4697"/>
                    <a:pt x="7756" y="4676"/>
                    <a:pt x="7737" y="4655"/>
                  </a:cubicBezTo>
                  <a:cubicBezTo>
                    <a:pt x="7719" y="4635"/>
                    <a:pt x="7699" y="4616"/>
                    <a:pt x="7678" y="4598"/>
                  </a:cubicBezTo>
                  <a:lnTo>
                    <a:pt x="7716" y="4499"/>
                  </a:lnTo>
                  <a:cubicBezTo>
                    <a:pt x="7737" y="4425"/>
                    <a:pt x="7692" y="4346"/>
                    <a:pt x="7620" y="4331"/>
                  </a:cubicBezTo>
                  <a:cubicBezTo>
                    <a:pt x="7578" y="4321"/>
                    <a:pt x="7535" y="4337"/>
                    <a:pt x="7494" y="4339"/>
                  </a:cubicBezTo>
                  <a:cubicBezTo>
                    <a:pt x="7422" y="4341"/>
                    <a:pt x="7356" y="4304"/>
                    <a:pt x="7287" y="4283"/>
                  </a:cubicBezTo>
                  <a:cubicBezTo>
                    <a:pt x="7252" y="4272"/>
                    <a:pt x="7215" y="4265"/>
                    <a:pt x="7177" y="4262"/>
                  </a:cubicBezTo>
                  <a:lnTo>
                    <a:pt x="7086" y="4255"/>
                  </a:lnTo>
                  <a:lnTo>
                    <a:pt x="6954" y="4209"/>
                  </a:lnTo>
                  <a:cubicBezTo>
                    <a:pt x="6891" y="4134"/>
                    <a:pt x="6775" y="4150"/>
                    <a:pt x="6734" y="4240"/>
                  </a:cubicBezTo>
                  <a:cubicBezTo>
                    <a:pt x="6715" y="4280"/>
                    <a:pt x="6718" y="4326"/>
                    <a:pt x="6741" y="4363"/>
                  </a:cubicBezTo>
                  <a:lnTo>
                    <a:pt x="6672" y="4418"/>
                  </a:lnTo>
                  <a:lnTo>
                    <a:pt x="6411" y="4470"/>
                  </a:lnTo>
                  <a:lnTo>
                    <a:pt x="6224" y="4461"/>
                  </a:lnTo>
                  <a:lnTo>
                    <a:pt x="6082" y="4525"/>
                  </a:lnTo>
                  <a:lnTo>
                    <a:pt x="5930" y="4525"/>
                  </a:lnTo>
                  <a:lnTo>
                    <a:pt x="5840" y="4572"/>
                  </a:lnTo>
                  <a:cubicBezTo>
                    <a:pt x="5814" y="4550"/>
                    <a:pt x="5783" y="4533"/>
                    <a:pt x="5751" y="4522"/>
                  </a:cubicBezTo>
                  <a:cubicBezTo>
                    <a:pt x="5718" y="4511"/>
                    <a:pt x="5684" y="4506"/>
                    <a:pt x="5649" y="4507"/>
                  </a:cubicBezTo>
                  <a:cubicBezTo>
                    <a:pt x="5622" y="4508"/>
                    <a:pt x="5595" y="4514"/>
                    <a:pt x="5569" y="4523"/>
                  </a:cubicBezTo>
                  <a:cubicBezTo>
                    <a:pt x="5543" y="4532"/>
                    <a:pt x="5518" y="4545"/>
                    <a:pt x="5496" y="4561"/>
                  </a:cubicBezTo>
                  <a:lnTo>
                    <a:pt x="5347" y="4640"/>
                  </a:lnTo>
                  <a:cubicBezTo>
                    <a:pt x="5273" y="4678"/>
                    <a:pt x="5205" y="4725"/>
                    <a:pt x="5142" y="4780"/>
                  </a:cubicBezTo>
                  <a:cubicBezTo>
                    <a:pt x="5077" y="4838"/>
                    <a:pt x="5016" y="4905"/>
                    <a:pt x="4985" y="4989"/>
                  </a:cubicBezTo>
                  <a:cubicBezTo>
                    <a:pt x="4973" y="5019"/>
                    <a:pt x="4966" y="5050"/>
                    <a:pt x="4962" y="5082"/>
                  </a:cubicBezTo>
                  <a:cubicBezTo>
                    <a:pt x="4958" y="5114"/>
                    <a:pt x="4959" y="5146"/>
                    <a:pt x="4963" y="5177"/>
                  </a:cubicBezTo>
                  <a:lnTo>
                    <a:pt x="5211" y="5260"/>
                  </a:lnTo>
                  <a:cubicBezTo>
                    <a:pt x="5130" y="5313"/>
                    <a:pt x="5060" y="5382"/>
                    <a:pt x="5003" y="5462"/>
                  </a:cubicBezTo>
                  <a:cubicBezTo>
                    <a:pt x="4965" y="5516"/>
                    <a:pt x="4933" y="5575"/>
                    <a:pt x="4909" y="5636"/>
                  </a:cubicBezTo>
                  <a:lnTo>
                    <a:pt x="4745" y="5566"/>
                  </a:lnTo>
                  <a:cubicBezTo>
                    <a:pt x="4778" y="5568"/>
                    <a:pt x="4810" y="5560"/>
                    <a:pt x="4839" y="5545"/>
                  </a:cubicBezTo>
                  <a:cubicBezTo>
                    <a:pt x="4867" y="5530"/>
                    <a:pt x="4892" y="5507"/>
                    <a:pt x="4910" y="5478"/>
                  </a:cubicBezTo>
                  <a:cubicBezTo>
                    <a:pt x="4919" y="5465"/>
                    <a:pt x="4926" y="5450"/>
                    <a:pt x="4931" y="5435"/>
                  </a:cubicBezTo>
                  <a:cubicBezTo>
                    <a:pt x="4936" y="5419"/>
                    <a:pt x="4940" y="5403"/>
                    <a:pt x="4941" y="5386"/>
                  </a:cubicBezTo>
                  <a:lnTo>
                    <a:pt x="4834" y="5320"/>
                  </a:lnTo>
                  <a:lnTo>
                    <a:pt x="4657" y="5380"/>
                  </a:lnTo>
                  <a:cubicBezTo>
                    <a:pt x="4609" y="5442"/>
                    <a:pt x="4565" y="5507"/>
                    <a:pt x="4528" y="5577"/>
                  </a:cubicBezTo>
                  <a:cubicBezTo>
                    <a:pt x="4509" y="5612"/>
                    <a:pt x="4492" y="5647"/>
                    <a:pt x="4476" y="5684"/>
                  </a:cubicBezTo>
                  <a:lnTo>
                    <a:pt x="4283" y="5630"/>
                  </a:lnTo>
                  <a:cubicBezTo>
                    <a:pt x="4263" y="5600"/>
                    <a:pt x="4237" y="5575"/>
                    <a:pt x="4207" y="5558"/>
                  </a:cubicBezTo>
                  <a:cubicBezTo>
                    <a:pt x="4178" y="5541"/>
                    <a:pt x="4145" y="5531"/>
                    <a:pt x="4110" y="5530"/>
                  </a:cubicBezTo>
                  <a:cubicBezTo>
                    <a:pt x="4092" y="5529"/>
                    <a:pt x="4074" y="5531"/>
                    <a:pt x="4056" y="5535"/>
                  </a:cubicBezTo>
                  <a:cubicBezTo>
                    <a:pt x="4038" y="5539"/>
                    <a:pt x="4021" y="5546"/>
                    <a:pt x="4005" y="5554"/>
                  </a:cubicBezTo>
                  <a:lnTo>
                    <a:pt x="3803" y="5523"/>
                  </a:lnTo>
                  <a:lnTo>
                    <a:pt x="3865" y="5408"/>
                  </a:lnTo>
                  <a:lnTo>
                    <a:pt x="3956" y="5351"/>
                  </a:lnTo>
                  <a:cubicBezTo>
                    <a:pt x="3980" y="5332"/>
                    <a:pt x="4002" y="5311"/>
                    <a:pt x="4024" y="5290"/>
                  </a:cubicBezTo>
                  <a:cubicBezTo>
                    <a:pt x="4045" y="5268"/>
                    <a:pt x="4066" y="5245"/>
                    <a:pt x="4085" y="5222"/>
                  </a:cubicBezTo>
                  <a:cubicBezTo>
                    <a:pt x="4096" y="5208"/>
                    <a:pt x="4107" y="5194"/>
                    <a:pt x="4117" y="5180"/>
                  </a:cubicBezTo>
                  <a:cubicBezTo>
                    <a:pt x="4128" y="5166"/>
                    <a:pt x="4138" y="5151"/>
                    <a:pt x="4147" y="5137"/>
                  </a:cubicBezTo>
                  <a:lnTo>
                    <a:pt x="4217" y="5008"/>
                  </a:lnTo>
                  <a:lnTo>
                    <a:pt x="4351" y="4858"/>
                  </a:lnTo>
                  <a:lnTo>
                    <a:pt x="4470" y="4749"/>
                  </a:lnTo>
                  <a:lnTo>
                    <a:pt x="4599" y="4642"/>
                  </a:lnTo>
                  <a:lnTo>
                    <a:pt x="4725" y="4521"/>
                  </a:lnTo>
                  <a:lnTo>
                    <a:pt x="4741" y="4402"/>
                  </a:lnTo>
                  <a:lnTo>
                    <a:pt x="4882" y="4347"/>
                  </a:lnTo>
                  <a:lnTo>
                    <a:pt x="4900" y="4259"/>
                  </a:lnTo>
                  <a:lnTo>
                    <a:pt x="4795" y="4198"/>
                  </a:lnTo>
                  <a:cubicBezTo>
                    <a:pt x="4809" y="4189"/>
                    <a:pt x="4821" y="4177"/>
                    <a:pt x="4831" y="4162"/>
                  </a:cubicBezTo>
                  <a:cubicBezTo>
                    <a:pt x="4840" y="4148"/>
                    <a:pt x="4846" y="4132"/>
                    <a:pt x="4849" y="4114"/>
                  </a:cubicBezTo>
                  <a:cubicBezTo>
                    <a:pt x="4852" y="4098"/>
                    <a:pt x="4852" y="4082"/>
                    <a:pt x="4849" y="4066"/>
                  </a:cubicBezTo>
                  <a:cubicBezTo>
                    <a:pt x="4845" y="4050"/>
                    <a:pt x="4839" y="4035"/>
                    <a:pt x="4830" y="4021"/>
                  </a:cubicBezTo>
                  <a:lnTo>
                    <a:pt x="4617" y="4069"/>
                  </a:lnTo>
                  <a:lnTo>
                    <a:pt x="4505" y="4148"/>
                  </a:lnTo>
                  <a:lnTo>
                    <a:pt x="4612" y="4240"/>
                  </a:lnTo>
                  <a:lnTo>
                    <a:pt x="4485" y="4349"/>
                  </a:lnTo>
                  <a:lnTo>
                    <a:pt x="4338" y="4356"/>
                  </a:lnTo>
                  <a:lnTo>
                    <a:pt x="4252" y="4279"/>
                  </a:lnTo>
                  <a:lnTo>
                    <a:pt x="4195" y="4201"/>
                  </a:lnTo>
                  <a:lnTo>
                    <a:pt x="4085" y="4333"/>
                  </a:lnTo>
                  <a:lnTo>
                    <a:pt x="3955" y="4391"/>
                  </a:lnTo>
                  <a:lnTo>
                    <a:pt x="3844" y="4429"/>
                  </a:lnTo>
                  <a:lnTo>
                    <a:pt x="3785" y="4586"/>
                  </a:lnTo>
                  <a:lnTo>
                    <a:pt x="3903" y="4718"/>
                  </a:lnTo>
                  <a:cubicBezTo>
                    <a:pt x="3930" y="4710"/>
                    <a:pt x="3955" y="4698"/>
                    <a:pt x="3980" y="4682"/>
                  </a:cubicBezTo>
                  <a:cubicBezTo>
                    <a:pt x="4019" y="4654"/>
                    <a:pt x="4052" y="4615"/>
                    <a:pt x="4074" y="4570"/>
                  </a:cubicBezTo>
                  <a:lnTo>
                    <a:pt x="4292" y="4525"/>
                  </a:lnTo>
                  <a:lnTo>
                    <a:pt x="4235" y="4730"/>
                  </a:lnTo>
                  <a:lnTo>
                    <a:pt x="4007" y="4792"/>
                  </a:lnTo>
                  <a:lnTo>
                    <a:pt x="3906" y="4826"/>
                  </a:lnTo>
                  <a:lnTo>
                    <a:pt x="3820" y="4871"/>
                  </a:lnTo>
                  <a:lnTo>
                    <a:pt x="3804" y="5008"/>
                  </a:lnTo>
                  <a:lnTo>
                    <a:pt x="3663" y="5048"/>
                  </a:lnTo>
                  <a:cubicBezTo>
                    <a:pt x="3633" y="5015"/>
                    <a:pt x="3584" y="5013"/>
                    <a:pt x="3551" y="5042"/>
                  </a:cubicBezTo>
                  <a:cubicBezTo>
                    <a:pt x="3503" y="5084"/>
                    <a:pt x="3511" y="5163"/>
                    <a:pt x="3565" y="5195"/>
                  </a:cubicBezTo>
                  <a:lnTo>
                    <a:pt x="3670" y="5304"/>
                  </a:lnTo>
                  <a:lnTo>
                    <a:pt x="3700" y="5447"/>
                  </a:lnTo>
                  <a:lnTo>
                    <a:pt x="3665" y="5566"/>
                  </a:lnTo>
                  <a:cubicBezTo>
                    <a:pt x="3648" y="5593"/>
                    <a:pt x="3620" y="5603"/>
                    <a:pt x="3594" y="5600"/>
                  </a:cubicBezTo>
                  <a:cubicBezTo>
                    <a:pt x="3568" y="5596"/>
                    <a:pt x="3543" y="5578"/>
                    <a:pt x="3533" y="5547"/>
                  </a:cubicBezTo>
                  <a:cubicBezTo>
                    <a:pt x="3528" y="5531"/>
                    <a:pt x="3529" y="5515"/>
                    <a:pt x="3535" y="5500"/>
                  </a:cubicBezTo>
                  <a:cubicBezTo>
                    <a:pt x="3541" y="5485"/>
                    <a:pt x="3551" y="5472"/>
                    <a:pt x="3565" y="5465"/>
                  </a:cubicBezTo>
                  <a:lnTo>
                    <a:pt x="3542" y="5366"/>
                  </a:lnTo>
                  <a:lnTo>
                    <a:pt x="3404" y="5501"/>
                  </a:lnTo>
                  <a:cubicBezTo>
                    <a:pt x="3404" y="5488"/>
                    <a:pt x="3405" y="5476"/>
                    <a:pt x="3404" y="5463"/>
                  </a:cubicBezTo>
                  <a:cubicBezTo>
                    <a:pt x="3404" y="5450"/>
                    <a:pt x="3404" y="5437"/>
                    <a:pt x="3403" y="5424"/>
                  </a:cubicBezTo>
                  <a:cubicBezTo>
                    <a:pt x="3401" y="5412"/>
                    <a:pt x="3400" y="5399"/>
                    <a:pt x="3398" y="5386"/>
                  </a:cubicBezTo>
                  <a:cubicBezTo>
                    <a:pt x="3395" y="5374"/>
                    <a:pt x="3393" y="5361"/>
                    <a:pt x="3390" y="5349"/>
                  </a:cubicBezTo>
                  <a:cubicBezTo>
                    <a:pt x="3386" y="5332"/>
                    <a:pt x="3381" y="5315"/>
                    <a:pt x="3376" y="5299"/>
                  </a:cubicBezTo>
                  <a:cubicBezTo>
                    <a:pt x="3371" y="5282"/>
                    <a:pt x="3365" y="5266"/>
                    <a:pt x="3358" y="5250"/>
                  </a:cubicBezTo>
                  <a:cubicBezTo>
                    <a:pt x="3312" y="5243"/>
                    <a:pt x="3266" y="5260"/>
                    <a:pt x="3236" y="5296"/>
                  </a:cubicBezTo>
                  <a:cubicBezTo>
                    <a:pt x="3196" y="5344"/>
                    <a:pt x="3193" y="5411"/>
                    <a:pt x="3185" y="5474"/>
                  </a:cubicBezTo>
                  <a:cubicBezTo>
                    <a:pt x="3176" y="5537"/>
                    <a:pt x="3161" y="5600"/>
                    <a:pt x="3139" y="5659"/>
                  </a:cubicBezTo>
                  <a:lnTo>
                    <a:pt x="3098" y="5773"/>
                  </a:lnTo>
                  <a:lnTo>
                    <a:pt x="3023" y="5882"/>
                  </a:lnTo>
                  <a:cubicBezTo>
                    <a:pt x="3021" y="5935"/>
                    <a:pt x="3005" y="5985"/>
                    <a:pt x="2977" y="6028"/>
                  </a:cubicBezTo>
                  <a:cubicBezTo>
                    <a:pt x="2950" y="6070"/>
                    <a:pt x="2911" y="6105"/>
                    <a:pt x="2865" y="6126"/>
                  </a:cubicBezTo>
                  <a:cubicBezTo>
                    <a:pt x="2847" y="6134"/>
                    <a:pt x="2829" y="6140"/>
                    <a:pt x="2810" y="6144"/>
                  </a:cubicBezTo>
                  <a:cubicBezTo>
                    <a:pt x="2792" y="6148"/>
                    <a:pt x="2773" y="6150"/>
                    <a:pt x="2754" y="6149"/>
                  </a:cubicBezTo>
                  <a:cubicBezTo>
                    <a:pt x="2728" y="6069"/>
                    <a:pt x="2710" y="5986"/>
                    <a:pt x="2701" y="5902"/>
                  </a:cubicBezTo>
                  <a:cubicBezTo>
                    <a:pt x="2695" y="5849"/>
                    <a:pt x="2693" y="5796"/>
                    <a:pt x="2694" y="5743"/>
                  </a:cubicBezTo>
                  <a:cubicBezTo>
                    <a:pt x="2701" y="5722"/>
                    <a:pt x="2708" y="5702"/>
                    <a:pt x="2715" y="5681"/>
                  </a:cubicBezTo>
                  <a:cubicBezTo>
                    <a:pt x="2721" y="5660"/>
                    <a:pt x="2728" y="5639"/>
                    <a:pt x="2734" y="5619"/>
                  </a:cubicBezTo>
                  <a:cubicBezTo>
                    <a:pt x="2753" y="5556"/>
                    <a:pt x="2760" y="5484"/>
                    <a:pt x="2711" y="5451"/>
                  </a:cubicBezTo>
                  <a:cubicBezTo>
                    <a:pt x="2669" y="5423"/>
                    <a:pt x="2615" y="5448"/>
                    <a:pt x="2603" y="5499"/>
                  </a:cubicBezTo>
                  <a:lnTo>
                    <a:pt x="2501" y="5597"/>
                  </a:lnTo>
                  <a:lnTo>
                    <a:pt x="2419" y="5690"/>
                  </a:lnTo>
                  <a:cubicBezTo>
                    <a:pt x="2378" y="5748"/>
                    <a:pt x="2330" y="5799"/>
                    <a:pt x="2275" y="5842"/>
                  </a:cubicBezTo>
                  <a:cubicBezTo>
                    <a:pt x="2254" y="5858"/>
                    <a:pt x="2232" y="5873"/>
                    <a:pt x="2209" y="5887"/>
                  </a:cubicBezTo>
                  <a:lnTo>
                    <a:pt x="2090" y="6027"/>
                  </a:lnTo>
                  <a:lnTo>
                    <a:pt x="2022" y="6149"/>
                  </a:lnTo>
                  <a:lnTo>
                    <a:pt x="1970" y="6282"/>
                  </a:lnTo>
                  <a:lnTo>
                    <a:pt x="1906" y="6436"/>
                  </a:lnTo>
                  <a:lnTo>
                    <a:pt x="1846" y="6594"/>
                  </a:lnTo>
                  <a:lnTo>
                    <a:pt x="1772" y="6725"/>
                  </a:lnTo>
                  <a:lnTo>
                    <a:pt x="1920" y="6987"/>
                  </a:lnTo>
                  <a:lnTo>
                    <a:pt x="2014" y="7064"/>
                  </a:lnTo>
                  <a:lnTo>
                    <a:pt x="2152" y="7057"/>
                  </a:lnTo>
                  <a:lnTo>
                    <a:pt x="2212" y="6974"/>
                  </a:lnTo>
                  <a:lnTo>
                    <a:pt x="2295" y="6866"/>
                  </a:lnTo>
                  <a:lnTo>
                    <a:pt x="2467" y="6897"/>
                  </a:lnTo>
                  <a:lnTo>
                    <a:pt x="2597" y="6866"/>
                  </a:lnTo>
                  <a:cubicBezTo>
                    <a:pt x="2576" y="6770"/>
                    <a:pt x="2658" y="6683"/>
                    <a:pt x="2751" y="6706"/>
                  </a:cubicBezTo>
                  <a:cubicBezTo>
                    <a:pt x="2809" y="6720"/>
                    <a:pt x="2847" y="6777"/>
                    <a:pt x="2841" y="6838"/>
                  </a:cubicBezTo>
                  <a:lnTo>
                    <a:pt x="2841" y="6968"/>
                  </a:lnTo>
                  <a:lnTo>
                    <a:pt x="2915" y="7053"/>
                  </a:lnTo>
                  <a:lnTo>
                    <a:pt x="3088" y="7023"/>
                  </a:lnTo>
                  <a:lnTo>
                    <a:pt x="3196" y="7097"/>
                  </a:lnTo>
                  <a:lnTo>
                    <a:pt x="3087" y="7285"/>
                  </a:lnTo>
                  <a:lnTo>
                    <a:pt x="3016" y="7197"/>
                  </a:lnTo>
                  <a:lnTo>
                    <a:pt x="2879" y="7197"/>
                  </a:lnTo>
                  <a:cubicBezTo>
                    <a:pt x="2811" y="7304"/>
                    <a:pt x="2734" y="7405"/>
                    <a:pt x="2650" y="7498"/>
                  </a:cubicBezTo>
                  <a:cubicBezTo>
                    <a:pt x="2580" y="7577"/>
                    <a:pt x="2505" y="7650"/>
                    <a:pt x="2426" y="7718"/>
                  </a:cubicBezTo>
                  <a:lnTo>
                    <a:pt x="2507" y="7905"/>
                  </a:lnTo>
                  <a:lnTo>
                    <a:pt x="2609" y="7809"/>
                  </a:lnTo>
                  <a:lnTo>
                    <a:pt x="2854" y="7569"/>
                  </a:lnTo>
                  <a:lnTo>
                    <a:pt x="2981" y="7365"/>
                  </a:lnTo>
                  <a:cubicBezTo>
                    <a:pt x="2981" y="7394"/>
                    <a:pt x="2981" y="7423"/>
                    <a:pt x="2981" y="7452"/>
                  </a:cubicBezTo>
                  <a:cubicBezTo>
                    <a:pt x="2980" y="7481"/>
                    <a:pt x="2979" y="7510"/>
                    <a:pt x="2977" y="7539"/>
                  </a:cubicBezTo>
                  <a:cubicBezTo>
                    <a:pt x="2975" y="7575"/>
                    <a:pt x="2972" y="7611"/>
                    <a:pt x="2969" y="7647"/>
                  </a:cubicBezTo>
                  <a:cubicBezTo>
                    <a:pt x="2965" y="7682"/>
                    <a:pt x="2960" y="7718"/>
                    <a:pt x="2955" y="7754"/>
                  </a:cubicBezTo>
                  <a:cubicBezTo>
                    <a:pt x="2963" y="7843"/>
                    <a:pt x="2968" y="7933"/>
                    <a:pt x="2970" y="8024"/>
                  </a:cubicBezTo>
                  <a:cubicBezTo>
                    <a:pt x="2972" y="8091"/>
                    <a:pt x="2972" y="8157"/>
                    <a:pt x="2970" y="8223"/>
                  </a:cubicBezTo>
                  <a:cubicBezTo>
                    <a:pt x="3014" y="8286"/>
                    <a:pt x="2988" y="8374"/>
                    <a:pt x="2919" y="8400"/>
                  </a:cubicBezTo>
                  <a:cubicBezTo>
                    <a:pt x="2890" y="8411"/>
                    <a:pt x="2858" y="8408"/>
                    <a:pt x="2832" y="8391"/>
                  </a:cubicBezTo>
                  <a:lnTo>
                    <a:pt x="2764" y="8302"/>
                  </a:lnTo>
                  <a:lnTo>
                    <a:pt x="2564" y="8300"/>
                  </a:lnTo>
                  <a:lnTo>
                    <a:pt x="2548" y="8461"/>
                  </a:lnTo>
                  <a:cubicBezTo>
                    <a:pt x="2541" y="8491"/>
                    <a:pt x="2538" y="8522"/>
                    <a:pt x="2538" y="8553"/>
                  </a:cubicBezTo>
                  <a:cubicBezTo>
                    <a:pt x="2538" y="8584"/>
                    <a:pt x="2541" y="8615"/>
                    <a:pt x="2548" y="8645"/>
                  </a:cubicBezTo>
                  <a:cubicBezTo>
                    <a:pt x="2555" y="8672"/>
                    <a:pt x="2563" y="8698"/>
                    <a:pt x="2575" y="8723"/>
                  </a:cubicBezTo>
                  <a:cubicBezTo>
                    <a:pt x="2586" y="8748"/>
                    <a:pt x="2600" y="8771"/>
                    <a:pt x="2615" y="8793"/>
                  </a:cubicBezTo>
                  <a:lnTo>
                    <a:pt x="2710" y="8718"/>
                  </a:lnTo>
                  <a:lnTo>
                    <a:pt x="2783" y="8657"/>
                  </a:lnTo>
                  <a:lnTo>
                    <a:pt x="2901" y="8573"/>
                  </a:lnTo>
                  <a:lnTo>
                    <a:pt x="3014" y="8454"/>
                  </a:lnTo>
                  <a:lnTo>
                    <a:pt x="3163" y="8517"/>
                  </a:lnTo>
                  <a:lnTo>
                    <a:pt x="3234" y="8332"/>
                  </a:lnTo>
                  <a:lnTo>
                    <a:pt x="3204" y="8168"/>
                  </a:lnTo>
                  <a:cubicBezTo>
                    <a:pt x="3198" y="8144"/>
                    <a:pt x="3194" y="8120"/>
                    <a:pt x="3192" y="8095"/>
                  </a:cubicBezTo>
                  <a:cubicBezTo>
                    <a:pt x="3189" y="8071"/>
                    <a:pt x="3189" y="8046"/>
                    <a:pt x="3190" y="8021"/>
                  </a:cubicBezTo>
                  <a:cubicBezTo>
                    <a:pt x="3191" y="7991"/>
                    <a:pt x="3195" y="7962"/>
                    <a:pt x="3201" y="7933"/>
                  </a:cubicBezTo>
                  <a:cubicBezTo>
                    <a:pt x="3207" y="7905"/>
                    <a:pt x="3216" y="7877"/>
                    <a:pt x="3227" y="7849"/>
                  </a:cubicBezTo>
                  <a:cubicBezTo>
                    <a:pt x="3217" y="7748"/>
                    <a:pt x="3223" y="7645"/>
                    <a:pt x="3247" y="7546"/>
                  </a:cubicBezTo>
                  <a:cubicBezTo>
                    <a:pt x="3264" y="7470"/>
                    <a:pt x="3293" y="7396"/>
                    <a:pt x="3329" y="7327"/>
                  </a:cubicBezTo>
                  <a:lnTo>
                    <a:pt x="3444" y="7234"/>
                  </a:lnTo>
                  <a:lnTo>
                    <a:pt x="3430" y="7485"/>
                  </a:lnTo>
                  <a:cubicBezTo>
                    <a:pt x="3411" y="7540"/>
                    <a:pt x="3396" y="7596"/>
                    <a:pt x="3385" y="7653"/>
                  </a:cubicBezTo>
                  <a:cubicBezTo>
                    <a:pt x="3373" y="7710"/>
                    <a:pt x="3365" y="7767"/>
                    <a:pt x="3360" y="7825"/>
                  </a:cubicBezTo>
                  <a:cubicBezTo>
                    <a:pt x="3354" y="7919"/>
                    <a:pt x="3356" y="8013"/>
                    <a:pt x="3368" y="8106"/>
                  </a:cubicBezTo>
                  <a:cubicBezTo>
                    <a:pt x="3379" y="8187"/>
                    <a:pt x="3397" y="8267"/>
                    <a:pt x="3422" y="8345"/>
                  </a:cubicBezTo>
                  <a:cubicBezTo>
                    <a:pt x="3340" y="8427"/>
                    <a:pt x="3288" y="8537"/>
                    <a:pt x="3280" y="8656"/>
                  </a:cubicBezTo>
                  <a:cubicBezTo>
                    <a:pt x="3274" y="8749"/>
                    <a:pt x="3295" y="8844"/>
                    <a:pt x="3271" y="8935"/>
                  </a:cubicBezTo>
                  <a:cubicBezTo>
                    <a:pt x="3243" y="9042"/>
                    <a:pt x="3159" y="9123"/>
                    <a:pt x="3129" y="9229"/>
                  </a:cubicBezTo>
                  <a:cubicBezTo>
                    <a:pt x="3102" y="9326"/>
                    <a:pt x="3124" y="9428"/>
                    <a:pt x="3158" y="9523"/>
                  </a:cubicBezTo>
                  <a:cubicBezTo>
                    <a:pt x="3174" y="9569"/>
                    <a:pt x="3193" y="9615"/>
                    <a:pt x="3216" y="9658"/>
                  </a:cubicBezTo>
                  <a:lnTo>
                    <a:pt x="3370" y="9728"/>
                  </a:lnTo>
                  <a:lnTo>
                    <a:pt x="3469" y="9567"/>
                  </a:lnTo>
                  <a:lnTo>
                    <a:pt x="3555" y="9435"/>
                  </a:lnTo>
                  <a:cubicBezTo>
                    <a:pt x="3548" y="9315"/>
                    <a:pt x="3556" y="9195"/>
                    <a:pt x="3582" y="9078"/>
                  </a:cubicBezTo>
                  <a:cubicBezTo>
                    <a:pt x="3593" y="9028"/>
                    <a:pt x="3607" y="8980"/>
                    <a:pt x="3625" y="8931"/>
                  </a:cubicBezTo>
                  <a:lnTo>
                    <a:pt x="3781" y="9148"/>
                  </a:lnTo>
                  <a:lnTo>
                    <a:pt x="3692" y="9452"/>
                  </a:lnTo>
                  <a:lnTo>
                    <a:pt x="3590" y="9709"/>
                  </a:lnTo>
                  <a:lnTo>
                    <a:pt x="3551" y="9951"/>
                  </a:lnTo>
                  <a:lnTo>
                    <a:pt x="3614" y="10088"/>
                  </a:lnTo>
                  <a:lnTo>
                    <a:pt x="3910" y="10264"/>
                  </a:lnTo>
                  <a:cubicBezTo>
                    <a:pt x="3854" y="10376"/>
                    <a:pt x="3944" y="10508"/>
                    <a:pt x="4063" y="10489"/>
                  </a:cubicBezTo>
                  <a:cubicBezTo>
                    <a:pt x="4153" y="10475"/>
                    <a:pt x="4224" y="10360"/>
                    <a:pt x="4314" y="10403"/>
                  </a:cubicBezTo>
                  <a:cubicBezTo>
                    <a:pt x="4429" y="10458"/>
                    <a:pt x="4381" y="10642"/>
                    <a:pt x="4254" y="10627"/>
                  </a:cubicBezTo>
                  <a:cubicBezTo>
                    <a:pt x="4226" y="10692"/>
                    <a:pt x="4197" y="10756"/>
                    <a:pt x="4167" y="10819"/>
                  </a:cubicBezTo>
                  <a:cubicBezTo>
                    <a:pt x="4138" y="10883"/>
                    <a:pt x="4107" y="10946"/>
                    <a:pt x="4076" y="11009"/>
                  </a:cubicBezTo>
                  <a:cubicBezTo>
                    <a:pt x="4061" y="11039"/>
                    <a:pt x="4046" y="11069"/>
                    <a:pt x="4030" y="11099"/>
                  </a:cubicBezTo>
                  <a:cubicBezTo>
                    <a:pt x="4015" y="11129"/>
                    <a:pt x="3999" y="11159"/>
                    <a:pt x="3983" y="11189"/>
                  </a:cubicBezTo>
                  <a:lnTo>
                    <a:pt x="3821" y="11210"/>
                  </a:lnTo>
                  <a:lnTo>
                    <a:pt x="3671" y="11198"/>
                  </a:lnTo>
                  <a:lnTo>
                    <a:pt x="3607" y="11127"/>
                  </a:lnTo>
                  <a:lnTo>
                    <a:pt x="3570" y="10992"/>
                  </a:lnTo>
                  <a:lnTo>
                    <a:pt x="3404" y="10967"/>
                  </a:lnTo>
                  <a:cubicBezTo>
                    <a:pt x="3369" y="11001"/>
                    <a:pt x="3323" y="11011"/>
                    <a:pt x="3282" y="11001"/>
                  </a:cubicBezTo>
                  <a:cubicBezTo>
                    <a:pt x="3241" y="10991"/>
                    <a:pt x="3204" y="10962"/>
                    <a:pt x="3186" y="10916"/>
                  </a:cubicBezTo>
                  <a:cubicBezTo>
                    <a:pt x="3168" y="10869"/>
                    <a:pt x="3179" y="10818"/>
                    <a:pt x="3172" y="10769"/>
                  </a:cubicBezTo>
                  <a:cubicBezTo>
                    <a:pt x="3160" y="10691"/>
                    <a:pt x="3109" y="10626"/>
                    <a:pt x="3037" y="10600"/>
                  </a:cubicBezTo>
                  <a:cubicBezTo>
                    <a:pt x="3019" y="10563"/>
                    <a:pt x="3002" y="10526"/>
                    <a:pt x="2986" y="10488"/>
                  </a:cubicBezTo>
                  <a:cubicBezTo>
                    <a:pt x="2970" y="10450"/>
                    <a:pt x="2955" y="10412"/>
                    <a:pt x="2941" y="10373"/>
                  </a:cubicBezTo>
                  <a:cubicBezTo>
                    <a:pt x="2933" y="10352"/>
                    <a:pt x="2926" y="10330"/>
                    <a:pt x="2919" y="10309"/>
                  </a:cubicBezTo>
                  <a:cubicBezTo>
                    <a:pt x="2912" y="10287"/>
                    <a:pt x="2905" y="10265"/>
                    <a:pt x="2898" y="10244"/>
                  </a:cubicBezTo>
                  <a:cubicBezTo>
                    <a:pt x="2909" y="10212"/>
                    <a:pt x="2909" y="10175"/>
                    <a:pt x="2898" y="10142"/>
                  </a:cubicBezTo>
                  <a:cubicBezTo>
                    <a:pt x="2885" y="10105"/>
                    <a:pt x="2858" y="10074"/>
                    <a:pt x="2823" y="10057"/>
                  </a:cubicBezTo>
                  <a:cubicBezTo>
                    <a:pt x="2848" y="9941"/>
                    <a:pt x="2733" y="9849"/>
                    <a:pt x="2632" y="9902"/>
                  </a:cubicBezTo>
                  <a:cubicBezTo>
                    <a:pt x="2591" y="9924"/>
                    <a:pt x="2569" y="9967"/>
                    <a:pt x="2547" y="10009"/>
                  </a:cubicBezTo>
                  <a:cubicBezTo>
                    <a:pt x="2525" y="10049"/>
                    <a:pt x="2501" y="10089"/>
                    <a:pt x="2475" y="10128"/>
                  </a:cubicBezTo>
                  <a:cubicBezTo>
                    <a:pt x="2450" y="10167"/>
                    <a:pt x="2424" y="10204"/>
                    <a:pt x="2396" y="10241"/>
                  </a:cubicBezTo>
                  <a:cubicBezTo>
                    <a:pt x="2368" y="10189"/>
                    <a:pt x="2342" y="10135"/>
                    <a:pt x="2319" y="10082"/>
                  </a:cubicBezTo>
                  <a:cubicBezTo>
                    <a:pt x="2274" y="9979"/>
                    <a:pt x="2236" y="9871"/>
                    <a:pt x="2228" y="9759"/>
                  </a:cubicBezTo>
                  <a:cubicBezTo>
                    <a:pt x="2222" y="9676"/>
                    <a:pt x="2234" y="9592"/>
                    <a:pt x="2222" y="9509"/>
                  </a:cubicBezTo>
                  <a:cubicBezTo>
                    <a:pt x="2209" y="9423"/>
                    <a:pt x="2171" y="9345"/>
                    <a:pt x="2137" y="9266"/>
                  </a:cubicBezTo>
                  <a:cubicBezTo>
                    <a:pt x="2110" y="9204"/>
                    <a:pt x="2086" y="9141"/>
                    <a:pt x="2063" y="9078"/>
                  </a:cubicBezTo>
                  <a:cubicBezTo>
                    <a:pt x="1935" y="9043"/>
                    <a:pt x="1918" y="8860"/>
                    <a:pt x="2037" y="8800"/>
                  </a:cubicBezTo>
                  <a:cubicBezTo>
                    <a:pt x="2074" y="8782"/>
                    <a:pt x="2116" y="8785"/>
                    <a:pt x="2150" y="8808"/>
                  </a:cubicBezTo>
                  <a:cubicBezTo>
                    <a:pt x="2153" y="8728"/>
                    <a:pt x="2174" y="8652"/>
                    <a:pt x="2212" y="8583"/>
                  </a:cubicBezTo>
                  <a:cubicBezTo>
                    <a:pt x="2231" y="8546"/>
                    <a:pt x="2256" y="8512"/>
                    <a:pt x="2284" y="8481"/>
                  </a:cubicBezTo>
                  <a:lnTo>
                    <a:pt x="2387" y="8240"/>
                  </a:lnTo>
                  <a:lnTo>
                    <a:pt x="2343" y="8068"/>
                  </a:lnTo>
                  <a:lnTo>
                    <a:pt x="2239" y="7936"/>
                  </a:lnTo>
                  <a:lnTo>
                    <a:pt x="2125" y="7822"/>
                  </a:lnTo>
                  <a:lnTo>
                    <a:pt x="2133" y="7635"/>
                  </a:lnTo>
                  <a:lnTo>
                    <a:pt x="2028" y="7463"/>
                  </a:lnTo>
                  <a:lnTo>
                    <a:pt x="1894" y="7270"/>
                  </a:lnTo>
                  <a:lnTo>
                    <a:pt x="1781" y="6957"/>
                  </a:lnTo>
                  <a:cubicBezTo>
                    <a:pt x="1771" y="6895"/>
                    <a:pt x="1732" y="6843"/>
                    <a:pt x="1677" y="6821"/>
                  </a:cubicBezTo>
                  <a:cubicBezTo>
                    <a:pt x="1635" y="6803"/>
                    <a:pt x="1588" y="6804"/>
                    <a:pt x="1543" y="6807"/>
                  </a:cubicBezTo>
                  <a:cubicBezTo>
                    <a:pt x="1530" y="6808"/>
                    <a:pt x="1516" y="6810"/>
                    <a:pt x="1503" y="6811"/>
                  </a:cubicBezTo>
                  <a:cubicBezTo>
                    <a:pt x="1489" y="6813"/>
                    <a:pt x="1475" y="6815"/>
                    <a:pt x="1462" y="6816"/>
                  </a:cubicBezTo>
                  <a:lnTo>
                    <a:pt x="1343" y="7026"/>
                  </a:lnTo>
                  <a:lnTo>
                    <a:pt x="1295" y="7127"/>
                  </a:lnTo>
                  <a:lnTo>
                    <a:pt x="1160" y="7089"/>
                  </a:lnTo>
                  <a:lnTo>
                    <a:pt x="897" y="6916"/>
                  </a:lnTo>
                  <a:cubicBezTo>
                    <a:pt x="-28" y="9153"/>
                    <a:pt x="-244" y="11640"/>
                    <a:pt x="280" y="14015"/>
                  </a:cubicBezTo>
                  <a:cubicBezTo>
                    <a:pt x="823" y="16481"/>
                    <a:pt x="2134" y="18688"/>
                    <a:pt x="4005" y="20290"/>
                  </a:cubicBezTo>
                  <a:lnTo>
                    <a:pt x="3817" y="20000"/>
                  </a:lnTo>
                  <a:cubicBezTo>
                    <a:pt x="3700" y="19891"/>
                    <a:pt x="3765" y="19691"/>
                    <a:pt x="3920" y="19678"/>
                  </a:cubicBezTo>
                  <a:cubicBezTo>
                    <a:pt x="3974" y="19674"/>
                    <a:pt x="4024" y="19702"/>
                    <a:pt x="4076" y="19713"/>
                  </a:cubicBezTo>
                  <a:cubicBezTo>
                    <a:pt x="4098" y="19718"/>
                    <a:pt x="4121" y="19720"/>
                    <a:pt x="4144" y="19719"/>
                  </a:cubicBezTo>
                  <a:cubicBezTo>
                    <a:pt x="4166" y="19718"/>
                    <a:pt x="4188" y="19714"/>
                    <a:pt x="4209" y="19708"/>
                  </a:cubicBezTo>
                  <a:cubicBezTo>
                    <a:pt x="4210" y="19659"/>
                    <a:pt x="4201" y="19611"/>
                    <a:pt x="4183" y="19566"/>
                  </a:cubicBezTo>
                  <a:cubicBezTo>
                    <a:pt x="4166" y="19521"/>
                    <a:pt x="4138" y="19480"/>
                    <a:pt x="4114" y="19439"/>
                  </a:cubicBezTo>
                  <a:cubicBezTo>
                    <a:pt x="4101" y="19419"/>
                    <a:pt x="4090" y="19398"/>
                    <a:pt x="4078" y="19376"/>
                  </a:cubicBezTo>
                  <a:cubicBezTo>
                    <a:pt x="4067" y="19355"/>
                    <a:pt x="4057" y="19333"/>
                    <a:pt x="4047" y="19311"/>
                  </a:cubicBezTo>
                  <a:cubicBezTo>
                    <a:pt x="4013" y="19278"/>
                    <a:pt x="3986" y="19239"/>
                    <a:pt x="3967" y="19195"/>
                  </a:cubicBezTo>
                  <a:cubicBezTo>
                    <a:pt x="3954" y="19166"/>
                    <a:pt x="3945" y="19135"/>
                    <a:pt x="3940" y="19103"/>
                  </a:cubicBezTo>
                  <a:lnTo>
                    <a:pt x="3987" y="19045"/>
                  </a:lnTo>
                  <a:lnTo>
                    <a:pt x="3910" y="18905"/>
                  </a:lnTo>
                  <a:lnTo>
                    <a:pt x="3723" y="18620"/>
                  </a:lnTo>
                  <a:lnTo>
                    <a:pt x="3729" y="18545"/>
                  </a:lnTo>
                  <a:lnTo>
                    <a:pt x="3714" y="18412"/>
                  </a:lnTo>
                  <a:lnTo>
                    <a:pt x="3648" y="18285"/>
                  </a:lnTo>
                  <a:cubicBezTo>
                    <a:pt x="3641" y="18260"/>
                    <a:pt x="3639" y="18234"/>
                    <a:pt x="3642" y="18209"/>
                  </a:cubicBezTo>
                  <a:cubicBezTo>
                    <a:pt x="3645" y="18183"/>
                    <a:pt x="3653" y="18158"/>
                    <a:pt x="3666" y="18136"/>
                  </a:cubicBezTo>
                  <a:cubicBezTo>
                    <a:pt x="3674" y="18121"/>
                    <a:pt x="3685" y="18108"/>
                    <a:pt x="3697" y="18096"/>
                  </a:cubicBezTo>
                  <a:cubicBezTo>
                    <a:pt x="3709" y="18084"/>
                    <a:pt x="3723" y="18074"/>
                    <a:pt x="3738" y="18066"/>
                  </a:cubicBezTo>
                  <a:lnTo>
                    <a:pt x="3759" y="17892"/>
                  </a:lnTo>
                  <a:lnTo>
                    <a:pt x="3910" y="17822"/>
                  </a:lnTo>
                  <a:cubicBezTo>
                    <a:pt x="3955" y="17797"/>
                    <a:pt x="3999" y="17771"/>
                    <a:pt x="4043" y="17743"/>
                  </a:cubicBezTo>
                  <a:cubicBezTo>
                    <a:pt x="4090" y="17713"/>
                    <a:pt x="4136" y="17680"/>
                    <a:pt x="4181" y="17646"/>
                  </a:cubicBezTo>
                  <a:lnTo>
                    <a:pt x="4288" y="17589"/>
                  </a:lnTo>
                  <a:lnTo>
                    <a:pt x="4420" y="17511"/>
                  </a:lnTo>
                  <a:lnTo>
                    <a:pt x="4537" y="17493"/>
                  </a:lnTo>
                  <a:lnTo>
                    <a:pt x="4719" y="17408"/>
                  </a:lnTo>
                  <a:lnTo>
                    <a:pt x="4830" y="17311"/>
                  </a:lnTo>
                  <a:lnTo>
                    <a:pt x="4902" y="17241"/>
                  </a:lnTo>
                  <a:lnTo>
                    <a:pt x="4942" y="17203"/>
                  </a:lnTo>
                  <a:lnTo>
                    <a:pt x="4987" y="17140"/>
                  </a:lnTo>
                  <a:lnTo>
                    <a:pt x="5036" y="17057"/>
                  </a:lnTo>
                  <a:lnTo>
                    <a:pt x="5123" y="16982"/>
                  </a:lnTo>
                  <a:lnTo>
                    <a:pt x="5166" y="16909"/>
                  </a:lnTo>
                  <a:lnTo>
                    <a:pt x="5244" y="16826"/>
                  </a:lnTo>
                  <a:lnTo>
                    <a:pt x="5296" y="16749"/>
                  </a:lnTo>
                  <a:lnTo>
                    <a:pt x="5337" y="16604"/>
                  </a:lnTo>
                  <a:lnTo>
                    <a:pt x="5371" y="16512"/>
                  </a:lnTo>
                  <a:lnTo>
                    <a:pt x="5474" y="16425"/>
                  </a:lnTo>
                  <a:lnTo>
                    <a:pt x="5457" y="16351"/>
                  </a:lnTo>
                  <a:lnTo>
                    <a:pt x="5474" y="16246"/>
                  </a:lnTo>
                  <a:lnTo>
                    <a:pt x="5442" y="16130"/>
                  </a:lnTo>
                  <a:cubicBezTo>
                    <a:pt x="5390" y="16118"/>
                    <a:pt x="5337" y="16109"/>
                    <a:pt x="5284" y="16104"/>
                  </a:cubicBezTo>
                  <a:cubicBezTo>
                    <a:pt x="5241" y="16100"/>
                    <a:pt x="5198" y="16099"/>
                    <a:pt x="5155" y="16099"/>
                  </a:cubicBezTo>
                  <a:lnTo>
                    <a:pt x="5046" y="16086"/>
                  </a:lnTo>
                  <a:cubicBezTo>
                    <a:pt x="5003" y="16070"/>
                    <a:pt x="4962" y="16054"/>
                    <a:pt x="4919" y="16036"/>
                  </a:cubicBezTo>
                  <a:cubicBezTo>
                    <a:pt x="4873" y="16017"/>
                    <a:pt x="4825" y="15995"/>
                    <a:pt x="4776" y="15986"/>
                  </a:cubicBezTo>
                  <a:cubicBezTo>
                    <a:pt x="4735" y="15980"/>
                    <a:pt x="4694" y="15983"/>
                    <a:pt x="4653" y="15985"/>
                  </a:cubicBezTo>
                  <a:cubicBezTo>
                    <a:pt x="4611" y="15988"/>
                    <a:pt x="4570" y="15990"/>
                    <a:pt x="4529" y="15984"/>
                  </a:cubicBezTo>
                  <a:cubicBezTo>
                    <a:pt x="4506" y="15980"/>
                    <a:pt x="4484" y="15974"/>
                    <a:pt x="4463" y="15965"/>
                  </a:cubicBezTo>
                  <a:cubicBezTo>
                    <a:pt x="4441" y="15956"/>
                    <a:pt x="4421" y="15945"/>
                    <a:pt x="4402" y="15931"/>
                  </a:cubicBezTo>
                  <a:cubicBezTo>
                    <a:pt x="4378" y="15910"/>
                    <a:pt x="4356" y="15888"/>
                    <a:pt x="4335" y="15864"/>
                  </a:cubicBezTo>
                  <a:cubicBezTo>
                    <a:pt x="4314" y="15841"/>
                    <a:pt x="4294" y="15816"/>
                    <a:pt x="4275" y="15791"/>
                  </a:cubicBezTo>
                  <a:cubicBezTo>
                    <a:pt x="4252" y="15758"/>
                    <a:pt x="4230" y="15723"/>
                    <a:pt x="4218" y="15685"/>
                  </a:cubicBezTo>
                  <a:cubicBezTo>
                    <a:pt x="4207" y="15651"/>
                    <a:pt x="4205" y="15615"/>
                    <a:pt x="4209" y="15580"/>
                  </a:cubicBezTo>
                  <a:lnTo>
                    <a:pt x="4288" y="15527"/>
                  </a:lnTo>
                  <a:lnTo>
                    <a:pt x="4478" y="15527"/>
                  </a:lnTo>
                  <a:lnTo>
                    <a:pt x="4692" y="15564"/>
                  </a:lnTo>
                  <a:cubicBezTo>
                    <a:pt x="4722" y="15571"/>
                    <a:pt x="4752" y="15576"/>
                    <a:pt x="4782" y="15581"/>
                  </a:cubicBezTo>
                  <a:cubicBezTo>
                    <a:pt x="4812" y="15586"/>
                    <a:pt x="4842" y="15590"/>
                    <a:pt x="4873" y="15592"/>
                  </a:cubicBezTo>
                  <a:cubicBezTo>
                    <a:pt x="4899" y="15595"/>
                    <a:pt x="4925" y="15597"/>
                    <a:pt x="4952" y="15597"/>
                  </a:cubicBezTo>
                  <a:cubicBezTo>
                    <a:pt x="4978" y="15598"/>
                    <a:pt x="5004" y="15598"/>
                    <a:pt x="5030" y="15598"/>
                  </a:cubicBezTo>
                  <a:cubicBezTo>
                    <a:pt x="5060" y="15585"/>
                    <a:pt x="5090" y="15574"/>
                    <a:pt x="5121" y="15565"/>
                  </a:cubicBezTo>
                  <a:cubicBezTo>
                    <a:pt x="5152" y="15555"/>
                    <a:pt x="5183" y="15547"/>
                    <a:pt x="5215" y="15540"/>
                  </a:cubicBezTo>
                  <a:cubicBezTo>
                    <a:pt x="5230" y="15536"/>
                    <a:pt x="5246" y="15532"/>
                    <a:pt x="5262" y="15529"/>
                  </a:cubicBezTo>
                  <a:cubicBezTo>
                    <a:pt x="5278" y="15527"/>
                    <a:pt x="5294" y="15524"/>
                    <a:pt x="5310" y="15522"/>
                  </a:cubicBezTo>
                  <a:lnTo>
                    <a:pt x="5420" y="15522"/>
                  </a:lnTo>
                  <a:lnTo>
                    <a:pt x="5548" y="15517"/>
                  </a:lnTo>
                  <a:lnTo>
                    <a:pt x="5651" y="15473"/>
                  </a:lnTo>
                  <a:lnTo>
                    <a:pt x="5733" y="15391"/>
                  </a:lnTo>
                  <a:lnTo>
                    <a:pt x="5812" y="15363"/>
                  </a:lnTo>
                  <a:lnTo>
                    <a:pt x="5931" y="15345"/>
                  </a:lnTo>
                  <a:lnTo>
                    <a:pt x="6043" y="15318"/>
                  </a:lnTo>
                  <a:cubicBezTo>
                    <a:pt x="6118" y="15302"/>
                    <a:pt x="6196" y="15290"/>
                    <a:pt x="6272" y="15284"/>
                  </a:cubicBezTo>
                  <a:cubicBezTo>
                    <a:pt x="6320" y="15281"/>
                    <a:pt x="6367" y="15279"/>
                    <a:pt x="6415" y="15279"/>
                  </a:cubicBezTo>
                  <a:lnTo>
                    <a:pt x="6470" y="15247"/>
                  </a:lnTo>
                  <a:lnTo>
                    <a:pt x="6526" y="15171"/>
                  </a:lnTo>
                  <a:lnTo>
                    <a:pt x="6604" y="15153"/>
                  </a:lnTo>
                  <a:lnTo>
                    <a:pt x="6697" y="15079"/>
                  </a:lnTo>
                  <a:lnTo>
                    <a:pt x="6703" y="14972"/>
                  </a:lnTo>
                  <a:lnTo>
                    <a:pt x="6772" y="14885"/>
                  </a:lnTo>
                  <a:lnTo>
                    <a:pt x="6828" y="14914"/>
                  </a:lnTo>
                  <a:lnTo>
                    <a:pt x="6892" y="14878"/>
                  </a:lnTo>
                  <a:lnTo>
                    <a:pt x="6892" y="14809"/>
                  </a:lnTo>
                  <a:lnTo>
                    <a:pt x="6984" y="14735"/>
                  </a:lnTo>
                  <a:lnTo>
                    <a:pt x="7034" y="14655"/>
                  </a:lnTo>
                  <a:cubicBezTo>
                    <a:pt x="7039" y="14634"/>
                    <a:pt x="7042" y="14613"/>
                    <a:pt x="7042" y="14591"/>
                  </a:cubicBezTo>
                  <a:cubicBezTo>
                    <a:pt x="7042" y="14570"/>
                    <a:pt x="7039" y="14549"/>
                    <a:pt x="7034" y="14528"/>
                  </a:cubicBezTo>
                  <a:cubicBezTo>
                    <a:pt x="7029" y="14507"/>
                    <a:pt x="7022" y="14486"/>
                    <a:pt x="7012" y="14467"/>
                  </a:cubicBezTo>
                  <a:cubicBezTo>
                    <a:pt x="7002" y="14447"/>
                    <a:pt x="6990" y="14429"/>
                    <a:pt x="6976" y="14412"/>
                  </a:cubicBezTo>
                  <a:lnTo>
                    <a:pt x="6945" y="14323"/>
                  </a:lnTo>
                  <a:lnTo>
                    <a:pt x="6924" y="14220"/>
                  </a:lnTo>
                  <a:lnTo>
                    <a:pt x="6701" y="14069"/>
                  </a:lnTo>
                  <a:cubicBezTo>
                    <a:pt x="6651" y="14056"/>
                    <a:pt x="6611" y="14018"/>
                    <a:pt x="6592" y="13968"/>
                  </a:cubicBezTo>
                  <a:cubicBezTo>
                    <a:pt x="6577" y="13928"/>
                    <a:pt x="6577" y="13884"/>
                    <a:pt x="6592" y="13845"/>
                  </a:cubicBezTo>
                  <a:lnTo>
                    <a:pt x="6651" y="13752"/>
                  </a:lnTo>
                  <a:lnTo>
                    <a:pt x="6633" y="13667"/>
                  </a:lnTo>
                  <a:lnTo>
                    <a:pt x="6517" y="13683"/>
                  </a:lnTo>
                  <a:cubicBezTo>
                    <a:pt x="6494" y="13697"/>
                    <a:pt x="6473" y="13712"/>
                    <a:pt x="6452" y="13727"/>
                  </a:cubicBezTo>
                  <a:cubicBezTo>
                    <a:pt x="6431" y="13743"/>
                    <a:pt x="6410" y="13760"/>
                    <a:pt x="6390" y="13777"/>
                  </a:cubicBezTo>
                  <a:cubicBezTo>
                    <a:pt x="6375" y="13790"/>
                    <a:pt x="6360" y="13804"/>
                    <a:pt x="6346" y="13818"/>
                  </a:cubicBezTo>
                  <a:cubicBezTo>
                    <a:pt x="6332" y="13832"/>
                    <a:pt x="6318" y="13846"/>
                    <a:pt x="6305" y="13861"/>
                  </a:cubicBezTo>
                  <a:lnTo>
                    <a:pt x="6126" y="13861"/>
                  </a:lnTo>
                  <a:lnTo>
                    <a:pt x="6000" y="13850"/>
                  </a:lnTo>
                  <a:lnTo>
                    <a:pt x="5870" y="13844"/>
                  </a:lnTo>
                  <a:lnTo>
                    <a:pt x="5803" y="13719"/>
                  </a:lnTo>
                  <a:lnTo>
                    <a:pt x="5822" y="13546"/>
                  </a:lnTo>
                  <a:cubicBezTo>
                    <a:pt x="5896" y="13520"/>
                    <a:pt x="5900" y="13413"/>
                    <a:pt x="5829" y="13382"/>
                  </a:cubicBezTo>
                  <a:cubicBezTo>
                    <a:pt x="5806" y="13372"/>
                    <a:pt x="5777" y="13376"/>
                    <a:pt x="5758" y="13394"/>
                  </a:cubicBezTo>
                  <a:cubicBezTo>
                    <a:pt x="5771" y="13469"/>
                    <a:pt x="5694" y="13526"/>
                    <a:pt x="5631" y="13487"/>
                  </a:cubicBezTo>
                  <a:cubicBezTo>
                    <a:pt x="5594" y="13464"/>
                    <a:pt x="5584" y="13416"/>
                    <a:pt x="5606" y="13378"/>
                  </a:cubicBezTo>
                  <a:cubicBezTo>
                    <a:pt x="5610" y="13314"/>
                    <a:pt x="5606" y="13248"/>
                    <a:pt x="5595" y="13185"/>
                  </a:cubicBezTo>
                  <a:cubicBezTo>
                    <a:pt x="5585" y="13123"/>
                    <a:pt x="5567" y="13063"/>
                    <a:pt x="5544" y="13006"/>
                  </a:cubicBezTo>
                  <a:cubicBezTo>
                    <a:pt x="5546" y="12977"/>
                    <a:pt x="5548" y="12947"/>
                    <a:pt x="5548" y="12918"/>
                  </a:cubicBezTo>
                  <a:cubicBezTo>
                    <a:pt x="5548" y="12888"/>
                    <a:pt x="5546" y="12858"/>
                    <a:pt x="5544" y="12828"/>
                  </a:cubicBezTo>
                  <a:cubicBezTo>
                    <a:pt x="5541" y="12806"/>
                    <a:pt x="5538" y="12783"/>
                    <a:pt x="5535" y="12761"/>
                  </a:cubicBezTo>
                  <a:cubicBezTo>
                    <a:pt x="5531" y="12739"/>
                    <a:pt x="5527" y="12716"/>
                    <a:pt x="5522" y="12694"/>
                  </a:cubicBezTo>
                  <a:lnTo>
                    <a:pt x="5536" y="12531"/>
                  </a:lnTo>
                  <a:cubicBezTo>
                    <a:pt x="5590" y="12542"/>
                    <a:pt x="5640" y="12567"/>
                    <a:pt x="5684" y="12600"/>
                  </a:cubicBezTo>
                  <a:cubicBezTo>
                    <a:pt x="5747" y="12647"/>
                    <a:pt x="5795" y="12712"/>
                    <a:pt x="5826" y="12786"/>
                  </a:cubicBezTo>
                  <a:cubicBezTo>
                    <a:pt x="5854" y="12849"/>
                    <a:pt x="5868" y="12917"/>
                    <a:pt x="5877" y="12986"/>
                  </a:cubicBezTo>
                  <a:cubicBezTo>
                    <a:pt x="5881" y="13025"/>
                    <a:pt x="5883" y="13065"/>
                    <a:pt x="5882" y="13105"/>
                  </a:cubicBezTo>
                  <a:cubicBezTo>
                    <a:pt x="5905" y="13112"/>
                    <a:pt x="5926" y="13121"/>
                    <a:pt x="5947" y="13134"/>
                  </a:cubicBezTo>
                  <a:cubicBezTo>
                    <a:pt x="5967" y="13146"/>
                    <a:pt x="5986" y="13162"/>
                    <a:pt x="6003" y="13179"/>
                  </a:cubicBezTo>
                  <a:cubicBezTo>
                    <a:pt x="6017" y="13193"/>
                    <a:pt x="6029" y="13209"/>
                    <a:pt x="6039" y="13226"/>
                  </a:cubicBezTo>
                  <a:cubicBezTo>
                    <a:pt x="6050" y="13243"/>
                    <a:pt x="6058" y="13261"/>
                    <a:pt x="6065" y="13280"/>
                  </a:cubicBezTo>
                  <a:lnTo>
                    <a:pt x="6145" y="13405"/>
                  </a:lnTo>
                  <a:lnTo>
                    <a:pt x="6318" y="13568"/>
                  </a:lnTo>
                  <a:lnTo>
                    <a:pt x="6581" y="13568"/>
                  </a:lnTo>
                  <a:lnTo>
                    <a:pt x="6717" y="13541"/>
                  </a:lnTo>
                  <a:lnTo>
                    <a:pt x="6761" y="13649"/>
                  </a:lnTo>
                  <a:lnTo>
                    <a:pt x="6721" y="13841"/>
                  </a:lnTo>
                  <a:lnTo>
                    <a:pt x="6861" y="13973"/>
                  </a:lnTo>
                  <a:cubicBezTo>
                    <a:pt x="6938" y="13954"/>
                    <a:pt x="7018" y="13955"/>
                    <a:pt x="7095" y="13979"/>
                  </a:cubicBezTo>
                  <a:cubicBezTo>
                    <a:pt x="7138" y="13992"/>
                    <a:pt x="7178" y="14012"/>
                    <a:pt x="7215" y="14038"/>
                  </a:cubicBezTo>
                  <a:cubicBezTo>
                    <a:pt x="7220" y="14062"/>
                    <a:pt x="7231" y="14083"/>
                    <a:pt x="7247" y="14101"/>
                  </a:cubicBezTo>
                  <a:cubicBezTo>
                    <a:pt x="7262" y="14119"/>
                    <a:pt x="7281" y="14133"/>
                    <a:pt x="7303" y="14142"/>
                  </a:cubicBezTo>
                  <a:cubicBezTo>
                    <a:pt x="7325" y="14151"/>
                    <a:pt x="7349" y="14154"/>
                    <a:pt x="7372" y="14151"/>
                  </a:cubicBezTo>
                  <a:cubicBezTo>
                    <a:pt x="7395" y="14148"/>
                    <a:pt x="7417" y="14139"/>
                    <a:pt x="7437" y="14124"/>
                  </a:cubicBezTo>
                  <a:lnTo>
                    <a:pt x="7537" y="14119"/>
                  </a:lnTo>
                  <a:lnTo>
                    <a:pt x="7637" y="14165"/>
                  </a:lnTo>
                  <a:lnTo>
                    <a:pt x="7830" y="14189"/>
                  </a:lnTo>
                  <a:lnTo>
                    <a:pt x="8083" y="14204"/>
                  </a:lnTo>
                  <a:lnTo>
                    <a:pt x="8220" y="14216"/>
                  </a:lnTo>
                  <a:lnTo>
                    <a:pt x="8348" y="14408"/>
                  </a:lnTo>
                  <a:lnTo>
                    <a:pt x="8358" y="14547"/>
                  </a:lnTo>
                  <a:cubicBezTo>
                    <a:pt x="8381" y="14559"/>
                    <a:pt x="8404" y="14573"/>
                    <a:pt x="8426" y="14587"/>
                  </a:cubicBezTo>
                  <a:cubicBezTo>
                    <a:pt x="8448" y="14601"/>
                    <a:pt x="8470" y="14615"/>
                    <a:pt x="8491" y="14631"/>
                  </a:cubicBezTo>
                  <a:cubicBezTo>
                    <a:pt x="8506" y="14641"/>
                    <a:pt x="8521" y="14652"/>
                    <a:pt x="8535" y="14664"/>
                  </a:cubicBezTo>
                  <a:cubicBezTo>
                    <a:pt x="8550" y="14675"/>
                    <a:pt x="8564" y="14687"/>
                    <a:pt x="8578" y="14700"/>
                  </a:cubicBezTo>
                  <a:lnTo>
                    <a:pt x="8668" y="14798"/>
                  </a:lnTo>
                  <a:lnTo>
                    <a:pt x="8641" y="14877"/>
                  </a:lnTo>
                  <a:lnTo>
                    <a:pt x="8633" y="14960"/>
                  </a:lnTo>
                  <a:lnTo>
                    <a:pt x="8672" y="15030"/>
                  </a:lnTo>
                  <a:lnTo>
                    <a:pt x="8824" y="15128"/>
                  </a:lnTo>
                  <a:lnTo>
                    <a:pt x="8904" y="15184"/>
                  </a:lnTo>
                  <a:lnTo>
                    <a:pt x="8994" y="15247"/>
                  </a:lnTo>
                  <a:lnTo>
                    <a:pt x="9091" y="15217"/>
                  </a:lnTo>
                  <a:lnTo>
                    <a:pt x="9193" y="15160"/>
                  </a:lnTo>
                  <a:lnTo>
                    <a:pt x="9290" y="15191"/>
                  </a:lnTo>
                  <a:lnTo>
                    <a:pt x="9374" y="15367"/>
                  </a:lnTo>
                  <a:cubicBezTo>
                    <a:pt x="9375" y="15404"/>
                    <a:pt x="9377" y="15442"/>
                    <a:pt x="9378" y="15479"/>
                  </a:cubicBezTo>
                  <a:cubicBezTo>
                    <a:pt x="9379" y="15517"/>
                    <a:pt x="9380" y="15555"/>
                    <a:pt x="9380" y="15592"/>
                  </a:cubicBezTo>
                  <a:cubicBezTo>
                    <a:pt x="9380" y="15612"/>
                    <a:pt x="9380" y="15631"/>
                    <a:pt x="9380" y="15650"/>
                  </a:cubicBezTo>
                  <a:cubicBezTo>
                    <a:pt x="9380" y="15670"/>
                    <a:pt x="9380" y="15689"/>
                    <a:pt x="9380" y="15708"/>
                  </a:cubicBezTo>
                  <a:lnTo>
                    <a:pt x="9380" y="15928"/>
                  </a:lnTo>
                  <a:lnTo>
                    <a:pt x="9450" y="16212"/>
                  </a:lnTo>
                  <a:lnTo>
                    <a:pt x="9500" y="16340"/>
                  </a:lnTo>
                  <a:lnTo>
                    <a:pt x="9557" y="16446"/>
                  </a:lnTo>
                  <a:cubicBezTo>
                    <a:pt x="9573" y="16465"/>
                    <a:pt x="9587" y="16485"/>
                    <a:pt x="9600" y="16507"/>
                  </a:cubicBezTo>
                  <a:cubicBezTo>
                    <a:pt x="9613" y="16528"/>
                    <a:pt x="9625" y="16551"/>
                    <a:pt x="9635" y="16574"/>
                  </a:cubicBezTo>
                  <a:cubicBezTo>
                    <a:pt x="9642" y="16591"/>
                    <a:pt x="9649" y="16609"/>
                    <a:pt x="9654" y="16628"/>
                  </a:cubicBezTo>
                  <a:cubicBezTo>
                    <a:pt x="9660" y="16646"/>
                    <a:pt x="9664" y="16664"/>
                    <a:pt x="9668" y="16683"/>
                  </a:cubicBezTo>
                  <a:lnTo>
                    <a:pt x="9697" y="16770"/>
                  </a:lnTo>
                  <a:lnTo>
                    <a:pt x="9751" y="16875"/>
                  </a:lnTo>
                  <a:lnTo>
                    <a:pt x="9818" y="17033"/>
                  </a:lnTo>
                  <a:lnTo>
                    <a:pt x="9897" y="17096"/>
                  </a:lnTo>
                  <a:lnTo>
                    <a:pt x="9971" y="17221"/>
                  </a:lnTo>
                  <a:lnTo>
                    <a:pt x="9987" y="17323"/>
                  </a:lnTo>
                  <a:lnTo>
                    <a:pt x="10031" y="17469"/>
                  </a:lnTo>
                  <a:lnTo>
                    <a:pt x="10088" y="17556"/>
                  </a:lnTo>
                  <a:lnTo>
                    <a:pt x="10175" y="17649"/>
                  </a:lnTo>
                  <a:lnTo>
                    <a:pt x="10251" y="17689"/>
                  </a:lnTo>
                  <a:lnTo>
                    <a:pt x="10313" y="17685"/>
                  </a:lnTo>
                  <a:lnTo>
                    <a:pt x="10428" y="17641"/>
                  </a:lnTo>
                  <a:cubicBezTo>
                    <a:pt x="10449" y="17634"/>
                    <a:pt x="10469" y="17625"/>
                    <a:pt x="10488" y="17615"/>
                  </a:cubicBezTo>
                  <a:cubicBezTo>
                    <a:pt x="10508" y="17604"/>
                    <a:pt x="10526" y="17591"/>
                    <a:pt x="10543" y="17577"/>
                  </a:cubicBezTo>
                  <a:cubicBezTo>
                    <a:pt x="10551" y="17570"/>
                    <a:pt x="10560" y="17563"/>
                    <a:pt x="10567" y="17556"/>
                  </a:cubicBezTo>
                  <a:cubicBezTo>
                    <a:pt x="10575" y="17548"/>
                    <a:pt x="10582" y="17541"/>
                    <a:pt x="10590" y="17533"/>
                  </a:cubicBezTo>
                  <a:cubicBezTo>
                    <a:pt x="10553" y="17471"/>
                    <a:pt x="10558" y="17393"/>
                    <a:pt x="10601" y="17337"/>
                  </a:cubicBezTo>
                  <a:cubicBezTo>
                    <a:pt x="10626" y="17305"/>
                    <a:pt x="10662" y="17284"/>
                    <a:pt x="10702" y="17279"/>
                  </a:cubicBezTo>
                  <a:lnTo>
                    <a:pt x="10753" y="17156"/>
                  </a:lnTo>
                  <a:lnTo>
                    <a:pt x="10753" y="16998"/>
                  </a:lnTo>
                  <a:lnTo>
                    <a:pt x="10786" y="16857"/>
                  </a:lnTo>
                  <a:lnTo>
                    <a:pt x="10786" y="16706"/>
                  </a:lnTo>
                  <a:lnTo>
                    <a:pt x="10782" y="16578"/>
                  </a:lnTo>
                  <a:lnTo>
                    <a:pt x="10753" y="16433"/>
                  </a:lnTo>
                  <a:lnTo>
                    <a:pt x="10757" y="16288"/>
                  </a:lnTo>
                  <a:lnTo>
                    <a:pt x="10802" y="16231"/>
                  </a:lnTo>
                  <a:cubicBezTo>
                    <a:pt x="10841" y="16207"/>
                    <a:pt x="10880" y="16184"/>
                    <a:pt x="10919" y="16161"/>
                  </a:cubicBezTo>
                  <a:cubicBezTo>
                    <a:pt x="10971" y="16130"/>
                    <a:pt x="11025" y="16100"/>
                    <a:pt x="11077" y="16070"/>
                  </a:cubicBezTo>
                  <a:cubicBezTo>
                    <a:pt x="11105" y="16027"/>
                    <a:pt x="11141" y="15989"/>
                    <a:pt x="11182" y="15959"/>
                  </a:cubicBezTo>
                  <a:cubicBezTo>
                    <a:pt x="11221" y="15932"/>
                    <a:pt x="11265" y="15911"/>
                    <a:pt x="11311" y="15900"/>
                  </a:cubicBezTo>
                  <a:cubicBezTo>
                    <a:pt x="11346" y="15887"/>
                    <a:pt x="11380" y="15871"/>
                    <a:pt x="11412" y="15850"/>
                  </a:cubicBezTo>
                  <a:cubicBezTo>
                    <a:pt x="11441" y="15830"/>
                    <a:pt x="11468" y="15806"/>
                    <a:pt x="11493" y="15780"/>
                  </a:cubicBezTo>
                  <a:cubicBezTo>
                    <a:pt x="11528" y="15741"/>
                    <a:pt x="11566" y="15705"/>
                    <a:pt x="11604" y="15669"/>
                  </a:cubicBezTo>
                  <a:cubicBezTo>
                    <a:pt x="11654" y="15623"/>
                    <a:pt x="11706" y="15578"/>
                    <a:pt x="11750" y="15525"/>
                  </a:cubicBezTo>
                  <a:cubicBezTo>
                    <a:pt x="11774" y="15495"/>
                    <a:pt x="11794" y="15465"/>
                    <a:pt x="11812" y="15432"/>
                  </a:cubicBezTo>
                  <a:lnTo>
                    <a:pt x="11886" y="15382"/>
                  </a:lnTo>
                  <a:cubicBezTo>
                    <a:pt x="11913" y="15368"/>
                    <a:pt x="11938" y="15350"/>
                    <a:pt x="11960" y="15329"/>
                  </a:cubicBezTo>
                  <a:cubicBezTo>
                    <a:pt x="11982" y="15308"/>
                    <a:pt x="12001" y="15283"/>
                    <a:pt x="12016" y="15256"/>
                  </a:cubicBezTo>
                  <a:cubicBezTo>
                    <a:pt x="12024" y="15240"/>
                    <a:pt x="12031" y="15224"/>
                    <a:pt x="12037" y="15207"/>
                  </a:cubicBezTo>
                  <a:cubicBezTo>
                    <a:pt x="12043" y="15189"/>
                    <a:pt x="12047" y="15171"/>
                    <a:pt x="12049" y="15153"/>
                  </a:cubicBezTo>
                  <a:lnTo>
                    <a:pt x="12058" y="15063"/>
                  </a:lnTo>
                  <a:lnTo>
                    <a:pt x="12167" y="15045"/>
                  </a:lnTo>
                  <a:lnTo>
                    <a:pt x="12293" y="15057"/>
                  </a:lnTo>
                  <a:lnTo>
                    <a:pt x="12414" y="15018"/>
                  </a:lnTo>
                  <a:lnTo>
                    <a:pt x="12564" y="14967"/>
                  </a:lnTo>
                  <a:cubicBezTo>
                    <a:pt x="12584" y="14956"/>
                    <a:pt x="12604" y="14944"/>
                    <a:pt x="12624" y="14932"/>
                  </a:cubicBezTo>
                  <a:cubicBezTo>
                    <a:pt x="12644" y="14921"/>
                    <a:pt x="12663" y="14908"/>
                    <a:pt x="12683" y="14895"/>
                  </a:cubicBezTo>
                  <a:cubicBezTo>
                    <a:pt x="12695" y="14887"/>
                    <a:pt x="12708" y="14878"/>
                    <a:pt x="12720" y="14870"/>
                  </a:cubicBezTo>
                  <a:cubicBezTo>
                    <a:pt x="12732" y="14861"/>
                    <a:pt x="12744" y="14852"/>
                    <a:pt x="12756" y="14843"/>
                  </a:cubicBezTo>
                  <a:lnTo>
                    <a:pt x="12835" y="14760"/>
                  </a:lnTo>
                  <a:cubicBezTo>
                    <a:pt x="12887" y="14767"/>
                    <a:pt x="12934" y="14795"/>
                    <a:pt x="12967" y="14839"/>
                  </a:cubicBezTo>
                  <a:cubicBezTo>
                    <a:pt x="12994" y="14876"/>
                    <a:pt x="13009" y="14921"/>
                    <a:pt x="13008" y="14967"/>
                  </a:cubicBezTo>
                  <a:cubicBezTo>
                    <a:pt x="12997" y="15037"/>
                    <a:pt x="13013" y="15109"/>
                    <a:pt x="13054" y="15165"/>
                  </a:cubicBezTo>
                  <a:cubicBezTo>
                    <a:pt x="13078" y="15198"/>
                    <a:pt x="13109" y="15224"/>
                    <a:pt x="13145" y="15241"/>
                  </a:cubicBezTo>
                  <a:lnTo>
                    <a:pt x="13356" y="15382"/>
                  </a:lnTo>
                  <a:lnTo>
                    <a:pt x="13435" y="15461"/>
                  </a:lnTo>
                  <a:lnTo>
                    <a:pt x="13498" y="15557"/>
                  </a:lnTo>
                  <a:lnTo>
                    <a:pt x="13527" y="15695"/>
                  </a:lnTo>
                  <a:lnTo>
                    <a:pt x="13524" y="15788"/>
                  </a:lnTo>
                  <a:lnTo>
                    <a:pt x="13556" y="15965"/>
                  </a:lnTo>
                  <a:lnTo>
                    <a:pt x="13622" y="15970"/>
                  </a:lnTo>
                  <a:lnTo>
                    <a:pt x="13751" y="15954"/>
                  </a:lnTo>
                  <a:lnTo>
                    <a:pt x="13836" y="15887"/>
                  </a:lnTo>
                  <a:lnTo>
                    <a:pt x="13907" y="15838"/>
                  </a:lnTo>
                  <a:cubicBezTo>
                    <a:pt x="13916" y="15820"/>
                    <a:pt x="13926" y="15804"/>
                    <a:pt x="13938" y="15789"/>
                  </a:cubicBezTo>
                  <a:cubicBezTo>
                    <a:pt x="13951" y="15774"/>
                    <a:pt x="13964" y="15760"/>
                    <a:pt x="13980" y="15749"/>
                  </a:cubicBezTo>
                  <a:cubicBezTo>
                    <a:pt x="13993" y="15740"/>
                    <a:pt x="14006" y="15732"/>
                    <a:pt x="14021" y="15726"/>
                  </a:cubicBezTo>
                  <a:cubicBezTo>
                    <a:pt x="14035" y="15719"/>
                    <a:pt x="14051" y="15714"/>
                    <a:pt x="14066" y="15711"/>
                  </a:cubicBezTo>
                  <a:lnTo>
                    <a:pt x="14119" y="15760"/>
                  </a:lnTo>
                  <a:lnTo>
                    <a:pt x="14169" y="15899"/>
                  </a:lnTo>
                  <a:cubicBezTo>
                    <a:pt x="14193" y="15953"/>
                    <a:pt x="14216" y="16008"/>
                    <a:pt x="14242" y="16062"/>
                  </a:cubicBezTo>
                  <a:cubicBezTo>
                    <a:pt x="14272" y="16127"/>
                    <a:pt x="14305" y="16192"/>
                    <a:pt x="14326" y="16261"/>
                  </a:cubicBezTo>
                  <a:cubicBezTo>
                    <a:pt x="14339" y="16308"/>
                    <a:pt x="14347" y="16358"/>
                    <a:pt x="14337" y="16406"/>
                  </a:cubicBezTo>
                  <a:cubicBezTo>
                    <a:pt x="14333" y="16422"/>
                    <a:pt x="14327" y="16438"/>
                    <a:pt x="14320" y="16452"/>
                  </a:cubicBezTo>
                  <a:cubicBezTo>
                    <a:pt x="14312" y="16466"/>
                    <a:pt x="14303" y="16480"/>
                    <a:pt x="14292" y="16492"/>
                  </a:cubicBezTo>
                  <a:lnTo>
                    <a:pt x="14298" y="16570"/>
                  </a:lnTo>
                  <a:lnTo>
                    <a:pt x="14358" y="16654"/>
                  </a:lnTo>
                  <a:lnTo>
                    <a:pt x="14409" y="16749"/>
                  </a:lnTo>
                  <a:cubicBezTo>
                    <a:pt x="14409" y="16797"/>
                    <a:pt x="14409" y="16847"/>
                    <a:pt x="14409" y="16895"/>
                  </a:cubicBezTo>
                  <a:cubicBezTo>
                    <a:pt x="14409" y="16955"/>
                    <a:pt x="14409" y="17014"/>
                    <a:pt x="14409" y="17073"/>
                  </a:cubicBezTo>
                  <a:lnTo>
                    <a:pt x="14449" y="17194"/>
                  </a:lnTo>
                  <a:lnTo>
                    <a:pt x="14492" y="17298"/>
                  </a:lnTo>
                  <a:lnTo>
                    <a:pt x="14575" y="17321"/>
                  </a:lnTo>
                  <a:cubicBezTo>
                    <a:pt x="14644" y="17334"/>
                    <a:pt x="14708" y="17373"/>
                    <a:pt x="14755" y="17429"/>
                  </a:cubicBezTo>
                  <a:cubicBezTo>
                    <a:pt x="14776" y="17453"/>
                    <a:pt x="14793" y="17480"/>
                    <a:pt x="14806" y="17510"/>
                  </a:cubicBezTo>
                  <a:lnTo>
                    <a:pt x="14893" y="17633"/>
                  </a:lnTo>
                  <a:lnTo>
                    <a:pt x="14915" y="17696"/>
                  </a:lnTo>
                  <a:lnTo>
                    <a:pt x="14949" y="17850"/>
                  </a:lnTo>
                  <a:lnTo>
                    <a:pt x="15000" y="17888"/>
                  </a:lnTo>
                  <a:cubicBezTo>
                    <a:pt x="14991" y="17905"/>
                    <a:pt x="14987" y="17924"/>
                    <a:pt x="14987" y="17944"/>
                  </a:cubicBezTo>
                  <a:cubicBezTo>
                    <a:pt x="14987" y="17963"/>
                    <a:pt x="14991" y="17983"/>
                    <a:pt x="15000" y="18000"/>
                  </a:cubicBezTo>
                  <a:cubicBezTo>
                    <a:pt x="15013" y="18021"/>
                    <a:pt x="15031" y="18037"/>
                    <a:pt x="15052" y="18046"/>
                  </a:cubicBezTo>
                  <a:cubicBezTo>
                    <a:pt x="15073" y="18055"/>
                    <a:pt x="15097" y="18057"/>
                    <a:pt x="15121" y="18051"/>
                  </a:cubicBezTo>
                  <a:lnTo>
                    <a:pt x="15330" y="18086"/>
                  </a:lnTo>
                  <a:lnTo>
                    <a:pt x="15448" y="18143"/>
                  </a:lnTo>
                  <a:lnTo>
                    <a:pt x="15348" y="18183"/>
                  </a:lnTo>
                  <a:cubicBezTo>
                    <a:pt x="15306" y="18162"/>
                    <a:pt x="15261" y="18147"/>
                    <a:pt x="15216" y="18139"/>
                  </a:cubicBezTo>
                  <a:cubicBezTo>
                    <a:pt x="15193" y="18135"/>
                    <a:pt x="15169" y="18132"/>
                    <a:pt x="15146" y="18124"/>
                  </a:cubicBezTo>
                  <a:cubicBezTo>
                    <a:pt x="15141" y="18122"/>
                    <a:pt x="15136" y="18120"/>
                    <a:pt x="15131" y="18118"/>
                  </a:cubicBezTo>
                  <a:cubicBezTo>
                    <a:pt x="15126" y="18115"/>
                    <a:pt x="15121" y="18112"/>
                    <a:pt x="15117" y="18109"/>
                  </a:cubicBezTo>
                  <a:lnTo>
                    <a:pt x="14939" y="18109"/>
                  </a:lnTo>
                  <a:lnTo>
                    <a:pt x="14844" y="18061"/>
                  </a:lnTo>
                  <a:lnTo>
                    <a:pt x="14768" y="17998"/>
                  </a:lnTo>
                  <a:lnTo>
                    <a:pt x="14644" y="17970"/>
                  </a:lnTo>
                  <a:cubicBezTo>
                    <a:pt x="14622" y="17958"/>
                    <a:pt x="14599" y="17948"/>
                    <a:pt x="14575" y="17938"/>
                  </a:cubicBezTo>
                  <a:cubicBezTo>
                    <a:pt x="14552" y="17929"/>
                    <a:pt x="14528" y="17921"/>
                    <a:pt x="14504" y="17913"/>
                  </a:cubicBezTo>
                  <a:cubicBezTo>
                    <a:pt x="14467" y="17902"/>
                    <a:pt x="14428" y="17893"/>
                    <a:pt x="14394" y="17874"/>
                  </a:cubicBezTo>
                  <a:cubicBezTo>
                    <a:pt x="14361" y="17856"/>
                    <a:pt x="14332" y="17828"/>
                    <a:pt x="14311" y="17795"/>
                  </a:cubicBezTo>
                  <a:cubicBezTo>
                    <a:pt x="14297" y="17782"/>
                    <a:pt x="14281" y="17773"/>
                    <a:pt x="14264" y="17766"/>
                  </a:cubicBezTo>
                  <a:cubicBezTo>
                    <a:pt x="14247" y="17759"/>
                    <a:pt x="14229" y="17756"/>
                    <a:pt x="14211" y="17755"/>
                  </a:cubicBezTo>
                  <a:cubicBezTo>
                    <a:pt x="14198" y="17755"/>
                    <a:pt x="14184" y="17757"/>
                    <a:pt x="14172" y="17760"/>
                  </a:cubicBezTo>
                  <a:cubicBezTo>
                    <a:pt x="14159" y="17763"/>
                    <a:pt x="14146" y="17767"/>
                    <a:pt x="14135" y="17773"/>
                  </a:cubicBezTo>
                  <a:lnTo>
                    <a:pt x="14024" y="17778"/>
                  </a:lnTo>
                  <a:cubicBezTo>
                    <a:pt x="13990" y="17746"/>
                    <a:pt x="13944" y="17728"/>
                    <a:pt x="13898" y="17734"/>
                  </a:cubicBezTo>
                  <a:cubicBezTo>
                    <a:pt x="13874" y="17737"/>
                    <a:pt x="13852" y="17746"/>
                    <a:pt x="13831" y="17759"/>
                  </a:cubicBezTo>
                  <a:lnTo>
                    <a:pt x="13822" y="17877"/>
                  </a:lnTo>
                  <a:lnTo>
                    <a:pt x="13950" y="17993"/>
                  </a:lnTo>
                  <a:lnTo>
                    <a:pt x="13991" y="18085"/>
                  </a:lnTo>
                  <a:lnTo>
                    <a:pt x="14115" y="18143"/>
                  </a:lnTo>
                  <a:lnTo>
                    <a:pt x="14278" y="18185"/>
                  </a:lnTo>
                  <a:lnTo>
                    <a:pt x="14293" y="18260"/>
                  </a:lnTo>
                  <a:lnTo>
                    <a:pt x="14288" y="18374"/>
                  </a:lnTo>
                  <a:lnTo>
                    <a:pt x="14350" y="18323"/>
                  </a:lnTo>
                  <a:lnTo>
                    <a:pt x="14435" y="18323"/>
                  </a:lnTo>
                  <a:lnTo>
                    <a:pt x="14502" y="18344"/>
                  </a:lnTo>
                  <a:lnTo>
                    <a:pt x="14609" y="18429"/>
                  </a:lnTo>
                  <a:lnTo>
                    <a:pt x="14630" y="18481"/>
                  </a:lnTo>
                  <a:lnTo>
                    <a:pt x="14751" y="18562"/>
                  </a:lnTo>
                  <a:lnTo>
                    <a:pt x="14891" y="18714"/>
                  </a:lnTo>
                  <a:lnTo>
                    <a:pt x="15008" y="18860"/>
                  </a:lnTo>
                  <a:cubicBezTo>
                    <a:pt x="15016" y="18883"/>
                    <a:pt x="15027" y="18905"/>
                    <a:pt x="15040" y="18926"/>
                  </a:cubicBezTo>
                  <a:cubicBezTo>
                    <a:pt x="15054" y="18946"/>
                    <a:pt x="15070" y="18964"/>
                    <a:pt x="15088" y="18980"/>
                  </a:cubicBezTo>
                  <a:cubicBezTo>
                    <a:pt x="15104" y="18995"/>
                    <a:pt x="15122" y="19007"/>
                    <a:pt x="15142" y="19017"/>
                  </a:cubicBezTo>
                  <a:cubicBezTo>
                    <a:pt x="15161" y="19027"/>
                    <a:pt x="15181" y="19034"/>
                    <a:pt x="15202" y="19038"/>
                  </a:cubicBezTo>
                  <a:lnTo>
                    <a:pt x="15523" y="19204"/>
                  </a:lnTo>
                  <a:lnTo>
                    <a:pt x="15628" y="19211"/>
                  </a:lnTo>
                  <a:cubicBezTo>
                    <a:pt x="15644" y="19193"/>
                    <a:pt x="15665" y="19181"/>
                    <a:pt x="15688" y="19175"/>
                  </a:cubicBezTo>
                  <a:cubicBezTo>
                    <a:pt x="15711" y="19169"/>
                    <a:pt x="15735" y="19169"/>
                    <a:pt x="15758" y="19177"/>
                  </a:cubicBezTo>
                  <a:cubicBezTo>
                    <a:pt x="15774" y="19183"/>
                    <a:pt x="15789" y="19192"/>
                    <a:pt x="15801" y="19205"/>
                  </a:cubicBezTo>
                  <a:cubicBezTo>
                    <a:pt x="15814" y="19217"/>
                    <a:pt x="15824" y="19231"/>
                    <a:pt x="15830" y="19248"/>
                  </a:cubicBezTo>
                  <a:cubicBezTo>
                    <a:pt x="15807" y="19248"/>
                    <a:pt x="15788" y="19261"/>
                    <a:pt x="15777" y="19280"/>
                  </a:cubicBezTo>
                  <a:cubicBezTo>
                    <a:pt x="15767" y="19299"/>
                    <a:pt x="15765" y="19323"/>
                    <a:pt x="15776" y="19345"/>
                  </a:cubicBezTo>
                  <a:cubicBezTo>
                    <a:pt x="15782" y="19356"/>
                    <a:pt x="15791" y="19365"/>
                    <a:pt x="15802" y="19370"/>
                  </a:cubicBezTo>
                  <a:cubicBezTo>
                    <a:pt x="15813" y="19375"/>
                    <a:pt x="15825" y="19377"/>
                    <a:pt x="15837" y="19374"/>
                  </a:cubicBezTo>
                  <a:lnTo>
                    <a:pt x="15945" y="19451"/>
                  </a:lnTo>
                  <a:cubicBezTo>
                    <a:pt x="15943" y="19396"/>
                    <a:pt x="15975" y="19345"/>
                    <a:pt x="16024" y="19323"/>
                  </a:cubicBezTo>
                  <a:cubicBezTo>
                    <a:pt x="16049" y="19312"/>
                    <a:pt x="16076" y="19311"/>
                    <a:pt x="16101" y="19318"/>
                  </a:cubicBezTo>
                  <a:lnTo>
                    <a:pt x="16432" y="19242"/>
                  </a:lnTo>
                  <a:lnTo>
                    <a:pt x="16732" y="19172"/>
                  </a:lnTo>
                  <a:cubicBezTo>
                    <a:pt x="16792" y="19139"/>
                    <a:pt x="16851" y="19109"/>
                    <a:pt x="16912" y="19080"/>
                  </a:cubicBezTo>
                  <a:cubicBezTo>
                    <a:pt x="16940" y="19067"/>
                    <a:pt x="16969" y="19054"/>
                    <a:pt x="16998" y="19041"/>
                  </a:cubicBezTo>
                  <a:cubicBezTo>
                    <a:pt x="17019" y="19034"/>
                    <a:pt x="17041" y="19027"/>
                    <a:pt x="17062" y="19019"/>
                  </a:cubicBezTo>
                  <a:cubicBezTo>
                    <a:pt x="17083" y="19012"/>
                    <a:pt x="17104" y="19004"/>
                    <a:pt x="17125" y="18996"/>
                  </a:cubicBezTo>
                  <a:cubicBezTo>
                    <a:pt x="17147" y="18988"/>
                    <a:pt x="17169" y="18979"/>
                    <a:pt x="17191" y="18970"/>
                  </a:cubicBezTo>
                  <a:cubicBezTo>
                    <a:pt x="17212" y="18961"/>
                    <a:pt x="17234" y="18952"/>
                    <a:pt x="17255" y="18942"/>
                  </a:cubicBezTo>
                  <a:cubicBezTo>
                    <a:pt x="17331" y="18918"/>
                    <a:pt x="17409" y="18895"/>
                    <a:pt x="17486" y="18873"/>
                  </a:cubicBezTo>
                  <a:cubicBezTo>
                    <a:pt x="17521" y="18863"/>
                    <a:pt x="17556" y="18854"/>
                    <a:pt x="17591" y="18845"/>
                  </a:cubicBezTo>
                  <a:cubicBezTo>
                    <a:pt x="17651" y="18827"/>
                    <a:pt x="17708" y="18802"/>
                    <a:pt x="17762" y="18768"/>
                  </a:cubicBezTo>
                  <a:cubicBezTo>
                    <a:pt x="17815" y="18735"/>
                    <a:pt x="17864" y="18695"/>
                    <a:pt x="17908" y="18648"/>
                  </a:cubicBezTo>
                  <a:lnTo>
                    <a:pt x="18022" y="18572"/>
                  </a:lnTo>
                  <a:lnTo>
                    <a:pt x="18145" y="18517"/>
                  </a:lnTo>
                  <a:lnTo>
                    <a:pt x="18232" y="18479"/>
                  </a:lnTo>
                  <a:cubicBezTo>
                    <a:pt x="18269" y="18461"/>
                    <a:pt x="18306" y="18441"/>
                    <a:pt x="18343" y="18421"/>
                  </a:cubicBezTo>
                  <a:cubicBezTo>
                    <a:pt x="18384" y="18399"/>
                    <a:pt x="18422" y="18376"/>
                    <a:pt x="18458" y="18347"/>
                  </a:cubicBezTo>
                  <a:cubicBezTo>
                    <a:pt x="18483" y="18326"/>
                    <a:pt x="18505" y="18303"/>
                    <a:pt x="18525" y="18278"/>
                  </a:cubicBezTo>
                  <a:lnTo>
                    <a:pt x="18609" y="18196"/>
                  </a:lnTo>
                  <a:lnTo>
                    <a:pt x="18673" y="18166"/>
                  </a:lnTo>
                  <a:lnTo>
                    <a:pt x="18779" y="18138"/>
                  </a:lnTo>
                  <a:lnTo>
                    <a:pt x="18698" y="18243"/>
                  </a:lnTo>
                  <a:lnTo>
                    <a:pt x="18610" y="18266"/>
                  </a:lnTo>
                  <a:lnTo>
                    <a:pt x="18481" y="18425"/>
                  </a:lnTo>
                  <a:lnTo>
                    <a:pt x="18636" y="18448"/>
                  </a:lnTo>
                  <a:cubicBezTo>
                    <a:pt x="18654" y="18440"/>
                    <a:pt x="18672" y="18431"/>
                    <a:pt x="18689" y="18419"/>
                  </a:cubicBezTo>
                  <a:cubicBezTo>
                    <a:pt x="18705" y="18408"/>
                    <a:pt x="18721" y="18395"/>
                    <a:pt x="18735" y="18381"/>
                  </a:cubicBezTo>
                  <a:cubicBezTo>
                    <a:pt x="18753" y="18362"/>
                    <a:pt x="18768" y="18341"/>
                    <a:pt x="18783" y="18319"/>
                  </a:cubicBezTo>
                  <a:cubicBezTo>
                    <a:pt x="18797" y="18297"/>
                    <a:pt x="18811" y="18274"/>
                    <a:pt x="18824" y="18251"/>
                  </a:cubicBezTo>
                  <a:cubicBezTo>
                    <a:pt x="18839" y="18227"/>
                    <a:pt x="18854" y="18203"/>
                    <a:pt x="18870" y="18179"/>
                  </a:cubicBezTo>
                  <a:cubicBezTo>
                    <a:pt x="18885" y="18156"/>
                    <a:pt x="18901" y="18132"/>
                    <a:pt x="18917" y="18109"/>
                  </a:cubicBezTo>
                  <a:cubicBezTo>
                    <a:pt x="19009" y="18098"/>
                    <a:pt x="19080" y="18025"/>
                    <a:pt x="19095" y="17930"/>
                  </a:cubicBezTo>
                  <a:cubicBezTo>
                    <a:pt x="19100" y="17899"/>
                    <a:pt x="19098" y="17869"/>
                    <a:pt x="19090" y="17839"/>
                  </a:cubicBezTo>
                  <a:lnTo>
                    <a:pt x="19180" y="17758"/>
                  </a:lnTo>
                  <a:cubicBezTo>
                    <a:pt x="19303" y="17680"/>
                    <a:pt x="19413" y="17583"/>
                    <a:pt x="19508" y="17472"/>
                  </a:cubicBezTo>
                  <a:cubicBezTo>
                    <a:pt x="19538" y="17437"/>
                    <a:pt x="19565" y="17401"/>
                    <a:pt x="19592" y="17364"/>
                  </a:cubicBezTo>
                  <a:cubicBezTo>
                    <a:pt x="19623" y="17322"/>
                    <a:pt x="19654" y="17279"/>
                    <a:pt x="19685" y="17237"/>
                  </a:cubicBezTo>
                  <a:cubicBezTo>
                    <a:pt x="19704" y="17211"/>
                    <a:pt x="19724" y="17185"/>
                    <a:pt x="19743" y="17160"/>
                  </a:cubicBezTo>
                  <a:lnTo>
                    <a:pt x="19769" y="17080"/>
                  </a:lnTo>
                  <a:lnTo>
                    <a:pt x="19661" y="17128"/>
                  </a:lnTo>
                  <a:cubicBezTo>
                    <a:pt x="19622" y="17166"/>
                    <a:pt x="19589" y="17210"/>
                    <a:pt x="19561" y="17257"/>
                  </a:cubicBezTo>
                  <a:cubicBezTo>
                    <a:pt x="19539" y="17296"/>
                    <a:pt x="19520" y="17337"/>
                    <a:pt x="19506" y="17380"/>
                  </a:cubicBezTo>
                  <a:lnTo>
                    <a:pt x="19446" y="17464"/>
                  </a:lnTo>
                  <a:lnTo>
                    <a:pt x="19379" y="17550"/>
                  </a:lnTo>
                  <a:lnTo>
                    <a:pt x="19324" y="17587"/>
                  </a:lnTo>
                  <a:cubicBezTo>
                    <a:pt x="19310" y="17609"/>
                    <a:pt x="19292" y="17629"/>
                    <a:pt x="19272" y="17645"/>
                  </a:cubicBezTo>
                  <a:cubicBezTo>
                    <a:pt x="19252" y="17662"/>
                    <a:pt x="19230" y="17676"/>
                    <a:pt x="19206" y="17685"/>
                  </a:cubicBezTo>
                  <a:cubicBezTo>
                    <a:pt x="19194" y="17690"/>
                    <a:pt x="19182" y="17694"/>
                    <a:pt x="19169" y="17697"/>
                  </a:cubicBezTo>
                  <a:cubicBezTo>
                    <a:pt x="19156" y="17700"/>
                    <a:pt x="19143" y="17702"/>
                    <a:pt x="19130" y="17703"/>
                  </a:cubicBezTo>
                  <a:cubicBezTo>
                    <a:pt x="19107" y="17706"/>
                    <a:pt x="19086" y="17716"/>
                    <a:pt x="19068" y="17730"/>
                  </a:cubicBezTo>
                  <a:cubicBezTo>
                    <a:pt x="19050" y="17744"/>
                    <a:pt x="19035" y="17763"/>
                    <a:pt x="19026" y="17785"/>
                  </a:cubicBezTo>
                  <a:cubicBezTo>
                    <a:pt x="19021" y="17795"/>
                    <a:pt x="19018" y="17806"/>
                    <a:pt x="19016" y="17816"/>
                  </a:cubicBezTo>
                  <a:cubicBezTo>
                    <a:pt x="19014" y="17827"/>
                    <a:pt x="19014" y="17838"/>
                    <a:pt x="19014" y="17849"/>
                  </a:cubicBezTo>
                  <a:lnTo>
                    <a:pt x="18953" y="17946"/>
                  </a:lnTo>
                  <a:lnTo>
                    <a:pt x="18894" y="17980"/>
                  </a:lnTo>
                  <a:cubicBezTo>
                    <a:pt x="18825" y="18001"/>
                    <a:pt x="18757" y="18027"/>
                    <a:pt x="18691" y="18059"/>
                  </a:cubicBezTo>
                  <a:cubicBezTo>
                    <a:pt x="18660" y="18074"/>
                    <a:pt x="18630" y="18091"/>
                    <a:pt x="18600" y="18108"/>
                  </a:cubicBezTo>
                  <a:lnTo>
                    <a:pt x="18535" y="18171"/>
                  </a:lnTo>
                  <a:lnTo>
                    <a:pt x="18480" y="18236"/>
                  </a:lnTo>
                  <a:lnTo>
                    <a:pt x="18327" y="18308"/>
                  </a:lnTo>
                  <a:lnTo>
                    <a:pt x="18271" y="18340"/>
                  </a:lnTo>
                  <a:lnTo>
                    <a:pt x="18211" y="18394"/>
                  </a:lnTo>
                  <a:lnTo>
                    <a:pt x="18167" y="18444"/>
                  </a:lnTo>
                  <a:lnTo>
                    <a:pt x="18060" y="18485"/>
                  </a:lnTo>
                  <a:lnTo>
                    <a:pt x="17926" y="18521"/>
                  </a:lnTo>
                  <a:lnTo>
                    <a:pt x="17784" y="18620"/>
                  </a:lnTo>
                  <a:lnTo>
                    <a:pt x="17692" y="18688"/>
                  </a:lnTo>
                  <a:lnTo>
                    <a:pt x="17560" y="18757"/>
                  </a:lnTo>
                  <a:lnTo>
                    <a:pt x="17450" y="18787"/>
                  </a:lnTo>
                  <a:lnTo>
                    <a:pt x="17361" y="18810"/>
                  </a:lnTo>
                  <a:lnTo>
                    <a:pt x="17309" y="18748"/>
                  </a:lnTo>
                  <a:lnTo>
                    <a:pt x="17227" y="18730"/>
                  </a:lnTo>
                  <a:lnTo>
                    <a:pt x="17089" y="18788"/>
                  </a:lnTo>
                  <a:lnTo>
                    <a:pt x="16996" y="18811"/>
                  </a:lnTo>
                  <a:lnTo>
                    <a:pt x="16859" y="18852"/>
                  </a:lnTo>
                  <a:lnTo>
                    <a:pt x="16765" y="18869"/>
                  </a:lnTo>
                  <a:lnTo>
                    <a:pt x="16616" y="18982"/>
                  </a:lnTo>
                  <a:lnTo>
                    <a:pt x="16547" y="19014"/>
                  </a:lnTo>
                  <a:lnTo>
                    <a:pt x="16441" y="19050"/>
                  </a:lnTo>
                  <a:lnTo>
                    <a:pt x="16343" y="19050"/>
                  </a:lnTo>
                  <a:lnTo>
                    <a:pt x="16217" y="19040"/>
                  </a:lnTo>
                  <a:cubicBezTo>
                    <a:pt x="16192" y="19042"/>
                    <a:pt x="16167" y="19046"/>
                    <a:pt x="16142" y="19053"/>
                  </a:cubicBezTo>
                  <a:cubicBezTo>
                    <a:pt x="16118" y="19059"/>
                    <a:pt x="16094" y="19068"/>
                    <a:pt x="16070" y="19079"/>
                  </a:cubicBezTo>
                  <a:cubicBezTo>
                    <a:pt x="16055" y="19085"/>
                    <a:pt x="16040" y="19094"/>
                    <a:pt x="16024" y="19100"/>
                  </a:cubicBezTo>
                  <a:cubicBezTo>
                    <a:pt x="16009" y="19106"/>
                    <a:pt x="15993" y="19110"/>
                    <a:pt x="15976" y="19108"/>
                  </a:cubicBezTo>
                  <a:cubicBezTo>
                    <a:pt x="15966" y="19108"/>
                    <a:pt x="15956" y="19105"/>
                    <a:pt x="15947" y="19100"/>
                  </a:cubicBezTo>
                  <a:cubicBezTo>
                    <a:pt x="15937" y="19096"/>
                    <a:pt x="15929" y="19089"/>
                    <a:pt x="15922" y="19081"/>
                  </a:cubicBezTo>
                  <a:cubicBezTo>
                    <a:pt x="15917" y="19065"/>
                    <a:pt x="15914" y="19049"/>
                    <a:pt x="15913" y="19032"/>
                  </a:cubicBezTo>
                  <a:cubicBezTo>
                    <a:pt x="15913" y="19015"/>
                    <a:pt x="15914" y="18998"/>
                    <a:pt x="15918" y="18982"/>
                  </a:cubicBezTo>
                  <a:cubicBezTo>
                    <a:pt x="15922" y="18965"/>
                    <a:pt x="15927" y="18949"/>
                    <a:pt x="15935" y="18933"/>
                  </a:cubicBezTo>
                  <a:cubicBezTo>
                    <a:pt x="15943" y="18918"/>
                    <a:pt x="15953" y="18905"/>
                    <a:pt x="15965" y="18892"/>
                  </a:cubicBezTo>
                  <a:cubicBezTo>
                    <a:pt x="15968" y="18876"/>
                    <a:pt x="15972" y="18859"/>
                    <a:pt x="15975" y="18842"/>
                  </a:cubicBezTo>
                  <a:cubicBezTo>
                    <a:pt x="15977" y="18825"/>
                    <a:pt x="15980" y="18808"/>
                    <a:pt x="15981" y="18791"/>
                  </a:cubicBezTo>
                  <a:cubicBezTo>
                    <a:pt x="15983" y="18776"/>
                    <a:pt x="15984" y="18760"/>
                    <a:pt x="15985" y="18745"/>
                  </a:cubicBezTo>
                  <a:cubicBezTo>
                    <a:pt x="15986" y="18729"/>
                    <a:pt x="15987" y="18713"/>
                    <a:pt x="15988" y="18698"/>
                  </a:cubicBezTo>
                  <a:lnTo>
                    <a:pt x="16064" y="18675"/>
                  </a:lnTo>
                  <a:lnTo>
                    <a:pt x="16257" y="18633"/>
                  </a:lnTo>
                  <a:lnTo>
                    <a:pt x="16362" y="18544"/>
                  </a:lnTo>
                  <a:cubicBezTo>
                    <a:pt x="16356" y="18496"/>
                    <a:pt x="16320" y="18460"/>
                    <a:pt x="16274" y="18455"/>
                  </a:cubicBezTo>
                  <a:cubicBezTo>
                    <a:pt x="16235" y="18451"/>
                    <a:pt x="16197" y="18471"/>
                    <a:pt x="16179" y="18508"/>
                  </a:cubicBezTo>
                  <a:lnTo>
                    <a:pt x="16109" y="18589"/>
                  </a:lnTo>
                  <a:lnTo>
                    <a:pt x="15979" y="18568"/>
                  </a:lnTo>
                  <a:lnTo>
                    <a:pt x="15935" y="18483"/>
                  </a:lnTo>
                  <a:lnTo>
                    <a:pt x="15806" y="18524"/>
                  </a:lnTo>
                  <a:lnTo>
                    <a:pt x="15743" y="18609"/>
                  </a:lnTo>
                  <a:lnTo>
                    <a:pt x="15700" y="18558"/>
                  </a:lnTo>
                  <a:lnTo>
                    <a:pt x="15646" y="18483"/>
                  </a:lnTo>
                  <a:lnTo>
                    <a:pt x="15537" y="18483"/>
                  </a:lnTo>
                  <a:lnTo>
                    <a:pt x="15499" y="18422"/>
                  </a:lnTo>
                  <a:lnTo>
                    <a:pt x="15515" y="18291"/>
                  </a:lnTo>
                  <a:cubicBezTo>
                    <a:pt x="15509" y="18314"/>
                    <a:pt x="15511" y="18337"/>
                    <a:pt x="15521" y="18356"/>
                  </a:cubicBezTo>
                  <a:cubicBezTo>
                    <a:pt x="15530" y="18376"/>
                    <a:pt x="15547" y="18391"/>
                    <a:pt x="15567" y="18398"/>
                  </a:cubicBezTo>
                  <a:cubicBezTo>
                    <a:pt x="15605" y="18412"/>
                    <a:pt x="15647" y="18397"/>
                    <a:pt x="15666" y="18360"/>
                  </a:cubicBezTo>
                  <a:lnTo>
                    <a:pt x="15731" y="18296"/>
                  </a:lnTo>
                  <a:lnTo>
                    <a:pt x="15724" y="18192"/>
                  </a:lnTo>
                  <a:lnTo>
                    <a:pt x="15739" y="18094"/>
                  </a:lnTo>
                  <a:lnTo>
                    <a:pt x="15688" y="18059"/>
                  </a:lnTo>
                  <a:lnTo>
                    <a:pt x="15585" y="17870"/>
                  </a:lnTo>
                  <a:lnTo>
                    <a:pt x="15553" y="17813"/>
                  </a:lnTo>
                  <a:lnTo>
                    <a:pt x="15508" y="17762"/>
                  </a:lnTo>
                  <a:lnTo>
                    <a:pt x="15443" y="17666"/>
                  </a:lnTo>
                  <a:lnTo>
                    <a:pt x="15412" y="17547"/>
                  </a:lnTo>
                  <a:lnTo>
                    <a:pt x="15379" y="17469"/>
                  </a:lnTo>
                  <a:lnTo>
                    <a:pt x="15315" y="17415"/>
                  </a:lnTo>
                  <a:lnTo>
                    <a:pt x="15247" y="17379"/>
                  </a:lnTo>
                  <a:lnTo>
                    <a:pt x="15185" y="17331"/>
                  </a:lnTo>
                  <a:lnTo>
                    <a:pt x="15097" y="17279"/>
                  </a:lnTo>
                  <a:lnTo>
                    <a:pt x="15040" y="17285"/>
                  </a:lnTo>
                  <a:lnTo>
                    <a:pt x="14931" y="17285"/>
                  </a:lnTo>
                  <a:lnTo>
                    <a:pt x="14874" y="17180"/>
                  </a:lnTo>
                  <a:lnTo>
                    <a:pt x="14741" y="16983"/>
                  </a:lnTo>
                  <a:lnTo>
                    <a:pt x="14696" y="16925"/>
                  </a:lnTo>
                  <a:lnTo>
                    <a:pt x="14634" y="16894"/>
                  </a:lnTo>
                  <a:lnTo>
                    <a:pt x="14589" y="16848"/>
                  </a:lnTo>
                  <a:lnTo>
                    <a:pt x="14611" y="16745"/>
                  </a:lnTo>
                  <a:lnTo>
                    <a:pt x="14638" y="16640"/>
                  </a:lnTo>
                  <a:cubicBezTo>
                    <a:pt x="14650" y="16619"/>
                    <a:pt x="14661" y="16598"/>
                    <a:pt x="14671" y="16575"/>
                  </a:cubicBezTo>
                  <a:cubicBezTo>
                    <a:pt x="14680" y="16553"/>
                    <a:pt x="14688" y="16530"/>
                    <a:pt x="14695" y="16506"/>
                  </a:cubicBezTo>
                  <a:cubicBezTo>
                    <a:pt x="14699" y="16493"/>
                    <a:pt x="14702" y="16479"/>
                    <a:pt x="14705" y="16465"/>
                  </a:cubicBezTo>
                  <a:cubicBezTo>
                    <a:pt x="14708" y="16451"/>
                    <a:pt x="14710" y="16437"/>
                    <a:pt x="14711" y="16423"/>
                  </a:cubicBezTo>
                  <a:lnTo>
                    <a:pt x="14655" y="16257"/>
                  </a:lnTo>
                  <a:cubicBezTo>
                    <a:pt x="14677" y="16214"/>
                    <a:pt x="14723" y="16192"/>
                    <a:pt x="14768" y="16204"/>
                  </a:cubicBezTo>
                  <a:cubicBezTo>
                    <a:pt x="14797" y="16211"/>
                    <a:pt x="14821" y="16233"/>
                    <a:pt x="14834" y="16261"/>
                  </a:cubicBezTo>
                  <a:cubicBezTo>
                    <a:pt x="14886" y="16260"/>
                    <a:pt x="14937" y="16266"/>
                    <a:pt x="14988" y="16278"/>
                  </a:cubicBezTo>
                  <a:cubicBezTo>
                    <a:pt x="15020" y="16286"/>
                    <a:pt x="15051" y="16296"/>
                    <a:pt x="15082" y="16308"/>
                  </a:cubicBezTo>
                  <a:lnTo>
                    <a:pt x="15150" y="16348"/>
                  </a:lnTo>
                  <a:lnTo>
                    <a:pt x="15219" y="16366"/>
                  </a:lnTo>
                  <a:lnTo>
                    <a:pt x="15278" y="16519"/>
                  </a:lnTo>
                  <a:lnTo>
                    <a:pt x="15368" y="16589"/>
                  </a:lnTo>
                  <a:cubicBezTo>
                    <a:pt x="15383" y="16623"/>
                    <a:pt x="15422" y="16639"/>
                    <a:pt x="15455" y="16624"/>
                  </a:cubicBezTo>
                  <a:cubicBezTo>
                    <a:pt x="15481" y="16612"/>
                    <a:pt x="15497" y="16583"/>
                    <a:pt x="15493" y="16554"/>
                  </a:cubicBezTo>
                  <a:lnTo>
                    <a:pt x="15623" y="16523"/>
                  </a:lnTo>
                  <a:cubicBezTo>
                    <a:pt x="15630" y="16573"/>
                    <a:pt x="15630" y="16624"/>
                    <a:pt x="15623" y="16674"/>
                  </a:cubicBezTo>
                  <a:cubicBezTo>
                    <a:pt x="15618" y="16705"/>
                    <a:pt x="15609" y="16736"/>
                    <a:pt x="15599" y="16766"/>
                  </a:cubicBezTo>
                  <a:lnTo>
                    <a:pt x="15652" y="16845"/>
                  </a:lnTo>
                  <a:lnTo>
                    <a:pt x="15730" y="16794"/>
                  </a:lnTo>
                  <a:lnTo>
                    <a:pt x="15803" y="16690"/>
                  </a:lnTo>
                  <a:cubicBezTo>
                    <a:pt x="15833" y="16621"/>
                    <a:pt x="15858" y="16551"/>
                    <a:pt x="15881" y="16479"/>
                  </a:cubicBezTo>
                  <a:cubicBezTo>
                    <a:pt x="15892" y="16443"/>
                    <a:pt x="15902" y="16406"/>
                    <a:pt x="15912" y="16369"/>
                  </a:cubicBezTo>
                  <a:lnTo>
                    <a:pt x="16001" y="16277"/>
                  </a:lnTo>
                  <a:lnTo>
                    <a:pt x="16158" y="16188"/>
                  </a:lnTo>
                  <a:lnTo>
                    <a:pt x="16296" y="16066"/>
                  </a:lnTo>
                  <a:lnTo>
                    <a:pt x="16325" y="15977"/>
                  </a:lnTo>
                  <a:lnTo>
                    <a:pt x="16346" y="15837"/>
                  </a:lnTo>
                  <a:lnTo>
                    <a:pt x="16328" y="15687"/>
                  </a:lnTo>
                  <a:lnTo>
                    <a:pt x="16323" y="15576"/>
                  </a:lnTo>
                  <a:lnTo>
                    <a:pt x="16273" y="15483"/>
                  </a:lnTo>
                  <a:lnTo>
                    <a:pt x="16215" y="15419"/>
                  </a:lnTo>
                  <a:lnTo>
                    <a:pt x="16149" y="15340"/>
                  </a:lnTo>
                  <a:lnTo>
                    <a:pt x="16087" y="15229"/>
                  </a:lnTo>
                  <a:lnTo>
                    <a:pt x="16025" y="15178"/>
                  </a:lnTo>
                  <a:lnTo>
                    <a:pt x="15909" y="15093"/>
                  </a:lnTo>
                  <a:lnTo>
                    <a:pt x="15752" y="14981"/>
                  </a:lnTo>
                  <a:lnTo>
                    <a:pt x="15679" y="14921"/>
                  </a:lnTo>
                  <a:lnTo>
                    <a:pt x="15586" y="14848"/>
                  </a:lnTo>
                  <a:lnTo>
                    <a:pt x="15532" y="14731"/>
                  </a:lnTo>
                  <a:lnTo>
                    <a:pt x="15537" y="14617"/>
                  </a:lnTo>
                  <a:lnTo>
                    <a:pt x="15638" y="14463"/>
                  </a:lnTo>
                  <a:cubicBezTo>
                    <a:pt x="15682" y="14449"/>
                    <a:pt x="15723" y="14426"/>
                    <a:pt x="15758" y="14394"/>
                  </a:cubicBezTo>
                  <a:cubicBezTo>
                    <a:pt x="15797" y="14360"/>
                    <a:pt x="15828" y="14316"/>
                    <a:pt x="15848" y="14266"/>
                  </a:cubicBezTo>
                  <a:lnTo>
                    <a:pt x="15946" y="14145"/>
                  </a:lnTo>
                  <a:lnTo>
                    <a:pt x="16081" y="14173"/>
                  </a:lnTo>
                  <a:lnTo>
                    <a:pt x="16128" y="14265"/>
                  </a:lnTo>
                  <a:lnTo>
                    <a:pt x="16118" y="14392"/>
                  </a:lnTo>
                  <a:cubicBezTo>
                    <a:pt x="16081" y="14425"/>
                    <a:pt x="16051" y="14467"/>
                    <a:pt x="16030" y="14513"/>
                  </a:cubicBezTo>
                  <a:cubicBezTo>
                    <a:pt x="16012" y="14554"/>
                    <a:pt x="16002" y="14597"/>
                    <a:pt x="15999" y="14642"/>
                  </a:cubicBezTo>
                  <a:cubicBezTo>
                    <a:pt x="16001" y="14669"/>
                    <a:pt x="16010" y="14696"/>
                    <a:pt x="16026" y="14719"/>
                  </a:cubicBezTo>
                  <a:cubicBezTo>
                    <a:pt x="16042" y="14741"/>
                    <a:pt x="16063" y="14758"/>
                    <a:pt x="16088" y="14769"/>
                  </a:cubicBezTo>
                  <a:cubicBezTo>
                    <a:pt x="16100" y="14774"/>
                    <a:pt x="16111" y="14777"/>
                    <a:pt x="16123" y="14779"/>
                  </a:cubicBezTo>
                  <a:cubicBezTo>
                    <a:pt x="16136" y="14780"/>
                    <a:pt x="16148" y="14780"/>
                    <a:pt x="16161" y="14778"/>
                  </a:cubicBezTo>
                  <a:lnTo>
                    <a:pt x="16283" y="14682"/>
                  </a:lnTo>
                  <a:lnTo>
                    <a:pt x="16345" y="14567"/>
                  </a:lnTo>
                  <a:lnTo>
                    <a:pt x="16352" y="14448"/>
                  </a:lnTo>
                  <a:lnTo>
                    <a:pt x="16384" y="14365"/>
                  </a:lnTo>
                  <a:lnTo>
                    <a:pt x="16306" y="14247"/>
                  </a:lnTo>
                  <a:lnTo>
                    <a:pt x="16238" y="14147"/>
                  </a:lnTo>
                  <a:lnTo>
                    <a:pt x="16306" y="14035"/>
                  </a:lnTo>
                  <a:lnTo>
                    <a:pt x="16371" y="13968"/>
                  </a:lnTo>
                  <a:lnTo>
                    <a:pt x="16519" y="13906"/>
                  </a:lnTo>
                  <a:lnTo>
                    <a:pt x="16574" y="13873"/>
                  </a:lnTo>
                  <a:lnTo>
                    <a:pt x="16681" y="13780"/>
                  </a:lnTo>
                  <a:lnTo>
                    <a:pt x="16750" y="13692"/>
                  </a:lnTo>
                  <a:lnTo>
                    <a:pt x="16868" y="13560"/>
                  </a:lnTo>
                  <a:lnTo>
                    <a:pt x="16918" y="13519"/>
                  </a:lnTo>
                  <a:lnTo>
                    <a:pt x="17024" y="13474"/>
                  </a:lnTo>
                  <a:lnTo>
                    <a:pt x="17078" y="13444"/>
                  </a:lnTo>
                  <a:lnTo>
                    <a:pt x="17139" y="13386"/>
                  </a:lnTo>
                  <a:lnTo>
                    <a:pt x="17181" y="13301"/>
                  </a:lnTo>
                  <a:lnTo>
                    <a:pt x="17224" y="13174"/>
                  </a:lnTo>
                  <a:lnTo>
                    <a:pt x="17256" y="13062"/>
                  </a:lnTo>
                  <a:lnTo>
                    <a:pt x="17289" y="12927"/>
                  </a:lnTo>
                  <a:cubicBezTo>
                    <a:pt x="17293" y="12902"/>
                    <a:pt x="17298" y="12877"/>
                    <a:pt x="17305" y="12853"/>
                  </a:cubicBezTo>
                  <a:cubicBezTo>
                    <a:pt x="17312" y="12828"/>
                    <a:pt x="17320" y="12804"/>
                    <a:pt x="17329" y="12781"/>
                  </a:cubicBezTo>
                  <a:cubicBezTo>
                    <a:pt x="17335" y="12763"/>
                    <a:pt x="17343" y="12746"/>
                    <a:pt x="17351" y="12729"/>
                  </a:cubicBezTo>
                  <a:cubicBezTo>
                    <a:pt x="17359" y="12712"/>
                    <a:pt x="17367" y="12696"/>
                    <a:pt x="17376" y="12680"/>
                  </a:cubicBezTo>
                  <a:lnTo>
                    <a:pt x="17388" y="12543"/>
                  </a:lnTo>
                  <a:lnTo>
                    <a:pt x="17381" y="12427"/>
                  </a:lnTo>
                  <a:lnTo>
                    <a:pt x="17403" y="12312"/>
                  </a:lnTo>
                  <a:lnTo>
                    <a:pt x="17414" y="12233"/>
                  </a:lnTo>
                  <a:lnTo>
                    <a:pt x="17419" y="12126"/>
                  </a:lnTo>
                  <a:cubicBezTo>
                    <a:pt x="17444" y="12069"/>
                    <a:pt x="17460" y="12008"/>
                    <a:pt x="17465" y="11945"/>
                  </a:cubicBezTo>
                  <a:cubicBezTo>
                    <a:pt x="17468" y="11912"/>
                    <a:pt x="17468" y="11878"/>
                    <a:pt x="17465" y="11846"/>
                  </a:cubicBezTo>
                  <a:lnTo>
                    <a:pt x="17465" y="11633"/>
                  </a:lnTo>
                  <a:lnTo>
                    <a:pt x="17397" y="11532"/>
                  </a:lnTo>
                  <a:lnTo>
                    <a:pt x="17322" y="11607"/>
                  </a:lnTo>
                  <a:lnTo>
                    <a:pt x="17263" y="11567"/>
                  </a:lnTo>
                  <a:lnTo>
                    <a:pt x="17278" y="11462"/>
                  </a:lnTo>
                  <a:lnTo>
                    <a:pt x="17295" y="11351"/>
                  </a:lnTo>
                  <a:lnTo>
                    <a:pt x="17225" y="11240"/>
                  </a:lnTo>
                  <a:lnTo>
                    <a:pt x="17153" y="11182"/>
                  </a:lnTo>
                  <a:lnTo>
                    <a:pt x="17059" y="11142"/>
                  </a:lnTo>
                  <a:lnTo>
                    <a:pt x="16997" y="11066"/>
                  </a:lnTo>
                  <a:lnTo>
                    <a:pt x="16903" y="10988"/>
                  </a:lnTo>
                  <a:lnTo>
                    <a:pt x="16803" y="10930"/>
                  </a:lnTo>
                  <a:cubicBezTo>
                    <a:pt x="16772" y="10925"/>
                    <a:pt x="16743" y="10911"/>
                    <a:pt x="16721" y="10888"/>
                  </a:cubicBezTo>
                  <a:cubicBezTo>
                    <a:pt x="16696" y="10861"/>
                    <a:pt x="16682" y="10825"/>
                    <a:pt x="16681" y="10789"/>
                  </a:cubicBezTo>
                  <a:cubicBezTo>
                    <a:pt x="16691" y="10779"/>
                    <a:pt x="16701" y="10768"/>
                    <a:pt x="16711" y="10756"/>
                  </a:cubicBezTo>
                  <a:cubicBezTo>
                    <a:pt x="16720" y="10745"/>
                    <a:pt x="16728" y="10733"/>
                    <a:pt x="16736" y="10720"/>
                  </a:cubicBezTo>
                  <a:cubicBezTo>
                    <a:pt x="16743" y="10710"/>
                    <a:pt x="16750" y="10699"/>
                    <a:pt x="16756" y="10688"/>
                  </a:cubicBezTo>
                  <a:cubicBezTo>
                    <a:pt x="16762" y="10677"/>
                    <a:pt x="16767" y="10666"/>
                    <a:pt x="16772" y="10654"/>
                  </a:cubicBezTo>
                  <a:cubicBezTo>
                    <a:pt x="16786" y="10609"/>
                    <a:pt x="16800" y="10565"/>
                    <a:pt x="16811" y="10519"/>
                  </a:cubicBezTo>
                  <a:cubicBezTo>
                    <a:pt x="16820" y="10485"/>
                    <a:pt x="16827" y="10451"/>
                    <a:pt x="16833" y="10416"/>
                  </a:cubicBezTo>
                  <a:cubicBezTo>
                    <a:pt x="16855" y="10419"/>
                    <a:pt x="16877" y="10414"/>
                    <a:pt x="16896" y="10402"/>
                  </a:cubicBezTo>
                  <a:cubicBezTo>
                    <a:pt x="16915" y="10390"/>
                    <a:pt x="16930" y="10373"/>
                    <a:pt x="16938" y="10350"/>
                  </a:cubicBezTo>
                  <a:cubicBezTo>
                    <a:pt x="16941" y="10340"/>
                    <a:pt x="16942" y="10330"/>
                    <a:pt x="16943" y="10320"/>
                  </a:cubicBezTo>
                  <a:cubicBezTo>
                    <a:pt x="16943" y="10309"/>
                    <a:pt x="16942" y="10298"/>
                    <a:pt x="16939" y="10288"/>
                  </a:cubicBezTo>
                  <a:lnTo>
                    <a:pt x="16865" y="10234"/>
                  </a:lnTo>
                  <a:lnTo>
                    <a:pt x="16759" y="10250"/>
                  </a:lnTo>
                  <a:lnTo>
                    <a:pt x="16648" y="10222"/>
                  </a:lnTo>
                  <a:lnTo>
                    <a:pt x="16559" y="10275"/>
                  </a:lnTo>
                  <a:lnTo>
                    <a:pt x="16522" y="10377"/>
                  </a:lnTo>
                  <a:lnTo>
                    <a:pt x="16485" y="10418"/>
                  </a:lnTo>
                  <a:lnTo>
                    <a:pt x="16416" y="10352"/>
                  </a:lnTo>
                  <a:lnTo>
                    <a:pt x="16356" y="10304"/>
                  </a:lnTo>
                  <a:lnTo>
                    <a:pt x="16292" y="10310"/>
                  </a:lnTo>
                  <a:lnTo>
                    <a:pt x="16220" y="10314"/>
                  </a:lnTo>
                  <a:lnTo>
                    <a:pt x="16181" y="10241"/>
                  </a:lnTo>
                  <a:lnTo>
                    <a:pt x="16241" y="10169"/>
                  </a:lnTo>
                  <a:lnTo>
                    <a:pt x="16294" y="10080"/>
                  </a:lnTo>
                  <a:lnTo>
                    <a:pt x="16383" y="9917"/>
                  </a:lnTo>
                  <a:lnTo>
                    <a:pt x="16405" y="9828"/>
                  </a:lnTo>
                  <a:lnTo>
                    <a:pt x="16405" y="9679"/>
                  </a:lnTo>
                  <a:lnTo>
                    <a:pt x="16508" y="9697"/>
                  </a:lnTo>
                  <a:lnTo>
                    <a:pt x="16536" y="9801"/>
                  </a:lnTo>
                  <a:cubicBezTo>
                    <a:pt x="16537" y="9818"/>
                    <a:pt x="16539" y="9836"/>
                    <a:pt x="16541" y="9853"/>
                  </a:cubicBezTo>
                  <a:cubicBezTo>
                    <a:pt x="16542" y="9871"/>
                    <a:pt x="16544" y="9888"/>
                    <a:pt x="16547" y="9906"/>
                  </a:cubicBezTo>
                  <a:cubicBezTo>
                    <a:pt x="16548" y="9919"/>
                    <a:pt x="16550" y="9931"/>
                    <a:pt x="16552" y="9944"/>
                  </a:cubicBezTo>
                  <a:cubicBezTo>
                    <a:pt x="16554" y="9956"/>
                    <a:pt x="16556" y="9969"/>
                    <a:pt x="16558" y="9982"/>
                  </a:cubicBezTo>
                  <a:lnTo>
                    <a:pt x="16580" y="10079"/>
                  </a:lnTo>
                  <a:lnTo>
                    <a:pt x="16645" y="10050"/>
                  </a:lnTo>
                  <a:cubicBezTo>
                    <a:pt x="16640" y="10018"/>
                    <a:pt x="16649" y="9985"/>
                    <a:pt x="16668" y="9959"/>
                  </a:cubicBezTo>
                  <a:cubicBezTo>
                    <a:pt x="16683" y="9938"/>
                    <a:pt x="16702" y="9924"/>
                    <a:pt x="16725" y="9917"/>
                  </a:cubicBezTo>
                  <a:lnTo>
                    <a:pt x="16790" y="9890"/>
                  </a:lnTo>
                  <a:lnTo>
                    <a:pt x="16799" y="9821"/>
                  </a:lnTo>
                  <a:lnTo>
                    <a:pt x="16870" y="9707"/>
                  </a:lnTo>
                  <a:lnTo>
                    <a:pt x="16918" y="9671"/>
                  </a:lnTo>
                  <a:lnTo>
                    <a:pt x="16972" y="9698"/>
                  </a:lnTo>
                  <a:lnTo>
                    <a:pt x="17016" y="9780"/>
                  </a:lnTo>
                  <a:lnTo>
                    <a:pt x="17046" y="9859"/>
                  </a:lnTo>
                  <a:lnTo>
                    <a:pt x="17090" y="9947"/>
                  </a:lnTo>
                  <a:lnTo>
                    <a:pt x="17169" y="9953"/>
                  </a:lnTo>
                  <a:lnTo>
                    <a:pt x="17190" y="9895"/>
                  </a:lnTo>
                  <a:cubicBezTo>
                    <a:pt x="17218" y="9896"/>
                    <a:pt x="17244" y="9905"/>
                    <a:pt x="17265" y="9922"/>
                  </a:cubicBezTo>
                  <a:cubicBezTo>
                    <a:pt x="17287" y="9939"/>
                    <a:pt x="17303" y="9963"/>
                    <a:pt x="17311" y="9991"/>
                  </a:cubicBezTo>
                  <a:cubicBezTo>
                    <a:pt x="17313" y="10002"/>
                    <a:pt x="17315" y="10014"/>
                    <a:pt x="17315" y="10025"/>
                  </a:cubicBezTo>
                  <a:cubicBezTo>
                    <a:pt x="17315" y="10037"/>
                    <a:pt x="17313" y="10049"/>
                    <a:pt x="17311" y="10060"/>
                  </a:cubicBezTo>
                  <a:lnTo>
                    <a:pt x="17400" y="10176"/>
                  </a:lnTo>
                  <a:lnTo>
                    <a:pt x="17433" y="10223"/>
                  </a:lnTo>
                  <a:lnTo>
                    <a:pt x="17455" y="10350"/>
                  </a:lnTo>
                  <a:lnTo>
                    <a:pt x="17455" y="10446"/>
                  </a:lnTo>
                  <a:lnTo>
                    <a:pt x="17469" y="10515"/>
                  </a:lnTo>
                  <a:lnTo>
                    <a:pt x="17535" y="10584"/>
                  </a:lnTo>
                  <a:lnTo>
                    <a:pt x="17566" y="10631"/>
                  </a:lnTo>
                  <a:lnTo>
                    <a:pt x="17673" y="10689"/>
                  </a:lnTo>
                  <a:lnTo>
                    <a:pt x="17727" y="10620"/>
                  </a:lnTo>
                  <a:lnTo>
                    <a:pt x="17722" y="10542"/>
                  </a:lnTo>
                  <a:lnTo>
                    <a:pt x="17664" y="10566"/>
                  </a:lnTo>
                  <a:lnTo>
                    <a:pt x="17580" y="10510"/>
                  </a:lnTo>
                  <a:lnTo>
                    <a:pt x="17702" y="10430"/>
                  </a:lnTo>
                  <a:lnTo>
                    <a:pt x="17729" y="10331"/>
                  </a:lnTo>
                  <a:lnTo>
                    <a:pt x="17771" y="10252"/>
                  </a:lnTo>
                  <a:lnTo>
                    <a:pt x="17798" y="10156"/>
                  </a:lnTo>
                  <a:lnTo>
                    <a:pt x="17788" y="10084"/>
                  </a:lnTo>
                  <a:lnTo>
                    <a:pt x="17783" y="9967"/>
                  </a:lnTo>
                  <a:lnTo>
                    <a:pt x="17748" y="9874"/>
                  </a:lnTo>
                  <a:lnTo>
                    <a:pt x="17663" y="9793"/>
                  </a:lnTo>
                  <a:lnTo>
                    <a:pt x="17602" y="9705"/>
                  </a:lnTo>
                  <a:lnTo>
                    <a:pt x="17483" y="9668"/>
                  </a:lnTo>
                  <a:lnTo>
                    <a:pt x="17410" y="9597"/>
                  </a:lnTo>
                  <a:lnTo>
                    <a:pt x="17318" y="9550"/>
                  </a:lnTo>
                  <a:lnTo>
                    <a:pt x="17233" y="9505"/>
                  </a:lnTo>
                  <a:lnTo>
                    <a:pt x="17194" y="9429"/>
                  </a:lnTo>
                  <a:lnTo>
                    <a:pt x="17237" y="9290"/>
                  </a:lnTo>
                  <a:lnTo>
                    <a:pt x="17276" y="9170"/>
                  </a:lnTo>
                  <a:lnTo>
                    <a:pt x="17282" y="9067"/>
                  </a:lnTo>
                  <a:lnTo>
                    <a:pt x="17272" y="8954"/>
                  </a:lnTo>
                  <a:lnTo>
                    <a:pt x="17258" y="8838"/>
                  </a:lnTo>
                  <a:lnTo>
                    <a:pt x="17258" y="8718"/>
                  </a:lnTo>
                  <a:lnTo>
                    <a:pt x="17308" y="8592"/>
                  </a:lnTo>
                  <a:lnTo>
                    <a:pt x="17357" y="8552"/>
                  </a:lnTo>
                  <a:lnTo>
                    <a:pt x="17416" y="8483"/>
                  </a:lnTo>
                  <a:lnTo>
                    <a:pt x="17486" y="8354"/>
                  </a:lnTo>
                  <a:lnTo>
                    <a:pt x="17486" y="8203"/>
                  </a:lnTo>
                  <a:lnTo>
                    <a:pt x="17474" y="8110"/>
                  </a:lnTo>
                  <a:lnTo>
                    <a:pt x="17464" y="8032"/>
                  </a:lnTo>
                  <a:lnTo>
                    <a:pt x="17447" y="7941"/>
                  </a:lnTo>
                  <a:cubicBezTo>
                    <a:pt x="17451" y="7924"/>
                    <a:pt x="17452" y="7907"/>
                    <a:pt x="17452" y="7890"/>
                  </a:cubicBezTo>
                  <a:cubicBezTo>
                    <a:pt x="17452" y="7873"/>
                    <a:pt x="17451" y="7856"/>
                    <a:pt x="17447" y="7839"/>
                  </a:cubicBezTo>
                  <a:cubicBezTo>
                    <a:pt x="17445" y="7826"/>
                    <a:pt x="17443" y="7813"/>
                    <a:pt x="17439" y="7801"/>
                  </a:cubicBezTo>
                  <a:cubicBezTo>
                    <a:pt x="17435" y="7788"/>
                    <a:pt x="17431" y="7776"/>
                    <a:pt x="17425" y="7764"/>
                  </a:cubicBezTo>
                  <a:lnTo>
                    <a:pt x="17378" y="7614"/>
                  </a:lnTo>
                  <a:cubicBezTo>
                    <a:pt x="17352" y="7565"/>
                    <a:pt x="17330" y="7513"/>
                    <a:pt x="17312" y="7460"/>
                  </a:cubicBezTo>
                  <a:cubicBezTo>
                    <a:pt x="17293" y="7407"/>
                    <a:pt x="17279" y="7353"/>
                    <a:pt x="17269" y="7297"/>
                  </a:cubicBezTo>
                  <a:cubicBezTo>
                    <a:pt x="17265" y="7272"/>
                    <a:pt x="17262" y="7247"/>
                    <a:pt x="17259" y="7221"/>
                  </a:cubicBezTo>
                  <a:cubicBezTo>
                    <a:pt x="17256" y="7196"/>
                    <a:pt x="17254" y="7170"/>
                    <a:pt x="17252" y="7145"/>
                  </a:cubicBezTo>
                  <a:cubicBezTo>
                    <a:pt x="17222" y="7094"/>
                    <a:pt x="17190" y="7044"/>
                    <a:pt x="17157" y="6995"/>
                  </a:cubicBezTo>
                  <a:cubicBezTo>
                    <a:pt x="17114" y="6929"/>
                    <a:pt x="17070" y="6865"/>
                    <a:pt x="17024" y="6802"/>
                  </a:cubicBezTo>
                  <a:lnTo>
                    <a:pt x="16967" y="6661"/>
                  </a:lnTo>
                  <a:lnTo>
                    <a:pt x="16914" y="6532"/>
                  </a:lnTo>
                  <a:lnTo>
                    <a:pt x="16989" y="6514"/>
                  </a:lnTo>
                  <a:lnTo>
                    <a:pt x="17046" y="6567"/>
                  </a:lnTo>
                  <a:lnTo>
                    <a:pt x="17135" y="6672"/>
                  </a:lnTo>
                  <a:lnTo>
                    <a:pt x="17219" y="6765"/>
                  </a:lnTo>
                  <a:cubicBezTo>
                    <a:pt x="17245" y="6822"/>
                    <a:pt x="17279" y="6872"/>
                    <a:pt x="17320" y="6916"/>
                  </a:cubicBezTo>
                  <a:cubicBezTo>
                    <a:pt x="17343" y="6942"/>
                    <a:pt x="17369" y="6966"/>
                    <a:pt x="17397" y="6987"/>
                  </a:cubicBezTo>
                  <a:cubicBezTo>
                    <a:pt x="17433" y="7003"/>
                    <a:pt x="17464" y="7029"/>
                    <a:pt x="17489" y="7061"/>
                  </a:cubicBezTo>
                  <a:cubicBezTo>
                    <a:pt x="17526" y="7110"/>
                    <a:pt x="17545" y="7170"/>
                    <a:pt x="17575" y="7224"/>
                  </a:cubicBezTo>
                  <a:cubicBezTo>
                    <a:pt x="17594" y="7259"/>
                    <a:pt x="17619" y="7291"/>
                    <a:pt x="17647" y="7319"/>
                  </a:cubicBezTo>
                  <a:lnTo>
                    <a:pt x="17720" y="7294"/>
                  </a:lnTo>
                  <a:lnTo>
                    <a:pt x="17682" y="7219"/>
                  </a:lnTo>
                  <a:lnTo>
                    <a:pt x="17745" y="7180"/>
                  </a:lnTo>
                  <a:lnTo>
                    <a:pt x="17669" y="7104"/>
                  </a:lnTo>
                  <a:lnTo>
                    <a:pt x="17627" y="7034"/>
                  </a:lnTo>
                  <a:cubicBezTo>
                    <a:pt x="17593" y="6999"/>
                    <a:pt x="17556" y="6967"/>
                    <a:pt x="17518" y="6937"/>
                  </a:cubicBezTo>
                  <a:cubicBezTo>
                    <a:pt x="17493" y="6917"/>
                    <a:pt x="17467" y="6898"/>
                    <a:pt x="17441" y="6880"/>
                  </a:cubicBezTo>
                  <a:lnTo>
                    <a:pt x="17374" y="6800"/>
                  </a:lnTo>
                  <a:lnTo>
                    <a:pt x="17351" y="6721"/>
                  </a:lnTo>
                  <a:lnTo>
                    <a:pt x="17410" y="6703"/>
                  </a:lnTo>
                  <a:lnTo>
                    <a:pt x="17503" y="6664"/>
                  </a:lnTo>
                  <a:lnTo>
                    <a:pt x="17452" y="6629"/>
                  </a:lnTo>
                  <a:lnTo>
                    <a:pt x="17326" y="6546"/>
                  </a:lnTo>
                  <a:lnTo>
                    <a:pt x="17193" y="6465"/>
                  </a:lnTo>
                  <a:cubicBezTo>
                    <a:pt x="17151" y="6406"/>
                    <a:pt x="17101" y="6354"/>
                    <a:pt x="17043" y="6311"/>
                  </a:cubicBezTo>
                  <a:cubicBezTo>
                    <a:pt x="17004" y="6281"/>
                    <a:pt x="16961" y="6256"/>
                    <a:pt x="16916" y="6236"/>
                  </a:cubicBezTo>
                  <a:cubicBezTo>
                    <a:pt x="16886" y="6208"/>
                    <a:pt x="16856" y="6182"/>
                    <a:pt x="16823" y="6159"/>
                  </a:cubicBezTo>
                  <a:cubicBezTo>
                    <a:pt x="16780" y="6129"/>
                    <a:pt x="16734" y="6105"/>
                    <a:pt x="16687" y="6085"/>
                  </a:cubicBezTo>
                  <a:cubicBezTo>
                    <a:pt x="16689" y="6059"/>
                    <a:pt x="16676" y="6038"/>
                    <a:pt x="16657" y="6027"/>
                  </a:cubicBezTo>
                  <a:cubicBezTo>
                    <a:pt x="16639" y="6016"/>
                    <a:pt x="16615" y="6015"/>
                    <a:pt x="16594" y="6029"/>
                  </a:cubicBezTo>
                  <a:cubicBezTo>
                    <a:pt x="16586" y="6035"/>
                    <a:pt x="16580" y="6043"/>
                    <a:pt x="16576" y="6052"/>
                  </a:cubicBezTo>
                  <a:cubicBezTo>
                    <a:pt x="16572" y="6061"/>
                    <a:pt x="16571" y="6072"/>
                    <a:pt x="16572" y="6082"/>
                  </a:cubicBezTo>
                  <a:cubicBezTo>
                    <a:pt x="16607" y="6102"/>
                    <a:pt x="16635" y="6131"/>
                    <a:pt x="16654" y="6167"/>
                  </a:cubicBezTo>
                  <a:cubicBezTo>
                    <a:pt x="16666" y="6191"/>
                    <a:pt x="16673" y="6215"/>
                    <a:pt x="16676" y="6241"/>
                  </a:cubicBezTo>
                  <a:cubicBezTo>
                    <a:pt x="16657" y="6247"/>
                    <a:pt x="16638" y="6250"/>
                    <a:pt x="16619" y="6250"/>
                  </a:cubicBezTo>
                  <a:cubicBezTo>
                    <a:pt x="16600" y="6251"/>
                    <a:pt x="16581" y="6249"/>
                    <a:pt x="16562" y="6244"/>
                  </a:cubicBezTo>
                  <a:cubicBezTo>
                    <a:pt x="16542" y="6238"/>
                    <a:pt x="16522" y="6231"/>
                    <a:pt x="16502" y="6228"/>
                  </a:cubicBezTo>
                  <a:cubicBezTo>
                    <a:pt x="16483" y="6225"/>
                    <a:pt x="16464" y="6227"/>
                    <a:pt x="16448" y="6240"/>
                  </a:cubicBezTo>
                  <a:cubicBezTo>
                    <a:pt x="16433" y="6252"/>
                    <a:pt x="16426" y="6271"/>
                    <a:pt x="16427" y="6290"/>
                  </a:cubicBezTo>
                  <a:cubicBezTo>
                    <a:pt x="16428" y="6308"/>
                    <a:pt x="16437" y="6326"/>
                    <a:pt x="16454" y="6337"/>
                  </a:cubicBezTo>
                  <a:lnTo>
                    <a:pt x="16396" y="6384"/>
                  </a:lnTo>
                  <a:lnTo>
                    <a:pt x="16371" y="6303"/>
                  </a:lnTo>
                  <a:cubicBezTo>
                    <a:pt x="16351" y="6256"/>
                    <a:pt x="16308" y="6224"/>
                    <a:pt x="16259" y="6217"/>
                  </a:cubicBezTo>
                  <a:cubicBezTo>
                    <a:pt x="16235" y="6214"/>
                    <a:pt x="16210" y="6217"/>
                    <a:pt x="16188" y="6226"/>
                  </a:cubicBezTo>
                  <a:lnTo>
                    <a:pt x="16177" y="6336"/>
                  </a:lnTo>
                  <a:lnTo>
                    <a:pt x="16171" y="6451"/>
                  </a:lnTo>
                  <a:lnTo>
                    <a:pt x="16115" y="6444"/>
                  </a:lnTo>
                  <a:lnTo>
                    <a:pt x="16079" y="6307"/>
                  </a:lnTo>
                  <a:cubicBezTo>
                    <a:pt x="16081" y="6276"/>
                    <a:pt x="16081" y="6245"/>
                    <a:pt x="16081" y="6214"/>
                  </a:cubicBezTo>
                  <a:cubicBezTo>
                    <a:pt x="16081" y="6183"/>
                    <a:pt x="16081" y="6152"/>
                    <a:pt x="16079" y="6121"/>
                  </a:cubicBezTo>
                  <a:cubicBezTo>
                    <a:pt x="16077" y="6087"/>
                    <a:pt x="16074" y="6053"/>
                    <a:pt x="16070" y="6019"/>
                  </a:cubicBezTo>
                  <a:cubicBezTo>
                    <a:pt x="16066" y="5985"/>
                    <a:pt x="16061" y="5951"/>
                    <a:pt x="16055" y="5917"/>
                  </a:cubicBezTo>
                  <a:lnTo>
                    <a:pt x="15997" y="5738"/>
                  </a:lnTo>
                  <a:lnTo>
                    <a:pt x="15963" y="5588"/>
                  </a:lnTo>
                  <a:lnTo>
                    <a:pt x="15941" y="5455"/>
                  </a:lnTo>
                  <a:lnTo>
                    <a:pt x="15941" y="5361"/>
                  </a:lnTo>
                  <a:lnTo>
                    <a:pt x="15980" y="5253"/>
                  </a:lnTo>
                  <a:lnTo>
                    <a:pt x="16030" y="5180"/>
                  </a:lnTo>
                  <a:lnTo>
                    <a:pt x="16109" y="5039"/>
                  </a:lnTo>
                  <a:lnTo>
                    <a:pt x="16130" y="4935"/>
                  </a:lnTo>
                  <a:lnTo>
                    <a:pt x="16192" y="4896"/>
                  </a:lnTo>
                  <a:lnTo>
                    <a:pt x="16252" y="4884"/>
                  </a:lnTo>
                  <a:lnTo>
                    <a:pt x="16322" y="4838"/>
                  </a:lnTo>
                  <a:lnTo>
                    <a:pt x="16344" y="4764"/>
                  </a:lnTo>
                  <a:lnTo>
                    <a:pt x="16339" y="4644"/>
                  </a:lnTo>
                  <a:lnTo>
                    <a:pt x="16272" y="4587"/>
                  </a:lnTo>
                  <a:lnTo>
                    <a:pt x="16205" y="4540"/>
                  </a:lnTo>
                  <a:lnTo>
                    <a:pt x="16075" y="4448"/>
                  </a:lnTo>
                  <a:lnTo>
                    <a:pt x="16021" y="4374"/>
                  </a:lnTo>
                  <a:lnTo>
                    <a:pt x="16012" y="4241"/>
                  </a:lnTo>
                  <a:lnTo>
                    <a:pt x="16106" y="4155"/>
                  </a:lnTo>
                  <a:lnTo>
                    <a:pt x="16201" y="4174"/>
                  </a:lnTo>
                  <a:lnTo>
                    <a:pt x="16179" y="4098"/>
                  </a:lnTo>
                  <a:lnTo>
                    <a:pt x="16115" y="3988"/>
                  </a:lnTo>
                  <a:lnTo>
                    <a:pt x="16043" y="3912"/>
                  </a:lnTo>
                  <a:lnTo>
                    <a:pt x="15946" y="3832"/>
                  </a:lnTo>
                  <a:lnTo>
                    <a:pt x="15992" y="3778"/>
                  </a:lnTo>
                  <a:lnTo>
                    <a:pt x="16115" y="3832"/>
                  </a:lnTo>
                  <a:lnTo>
                    <a:pt x="16199" y="3925"/>
                  </a:lnTo>
                  <a:lnTo>
                    <a:pt x="16295" y="4000"/>
                  </a:lnTo>
                  <a:lnTo>
                    <a:pt x="16375" y="4189"/>
                  </a:lnTo>
                  <a:lnTo>
                    <a:pt x="16479" y="4363"/>
                  </a:lnTo>
                  <a:lnTo>
                    <a:pt x="16513" y="4430"/>
                  </a:lnTo>
                  <a:cubicBezTo>
                    <a:pt x="16541" y="4475"/>
                    <a:pt x="16567" y="4521"/>
                    <a:pt x="16592" y="4568"/>
                  </a:cubicBezTo>
                  <a:cubicBezTo>
                    <a:pt x="16613" y="4610"/>
                    <a:pt x="16633" y="4651"/>
                    <a:pt x="16651" y="4695"/>
                  </a:cubicBezTo>
                  <a:lnTo>
                    <a:pt x="16756" y="4822"/>
                  </a:lnTo>
                  <a:lnTo>
                    <a:pt x="16879" y="4961"/>
                  </a:lnTo>
                  <a:lnTo>
                    <a:pt x="16987" y="5037"/>
                  </a:lnTo>
                  <a:lnTo>
                    <a:pt x="17081" y="5123"/>
                  </a:lnTo>
                  <a:cubicBezTo>
                    <a:pt x="17116" y="5144"/>
                    <a:pt x="17151" y="5164"/>
                    <a:pt x="17187" y="5184"/>
                  </a:cubicBezTo>
                  <a:cubicBezTo>
                    <a:pt x="17229" y="5208"/>
                    <a:pt x="17271" y="5231"/>
                    <a:pt x="17313" y="5254"/>
                  </a:cubicBezTo>
                  <a:cubicBezTo>
                    <a:pt x="17335" y="5274"/>
                    <a:pt x="17358" y="5292"/>
                    <a:pt x="17382" y="5308"/>
                  </a:cubicBezTo>
                  <a:cubicBezTo>
                    <a:pt x="17406" y="5325"/>
                    <a:pt x="17430" y="5340"/>
                    <a:pt x="17456" y="5353"/>
                  </a:cubicBezTo>
                  <a:cubicBezTo>
                    <a:pt x="17466" y="5358"/>
                    <a:pt x="17476" y="5363"/>
                    <a:pt x="17486" y="5368"/>
                  </a:cubicBezTo>
                  <a:cubicBezTo>
                    <a:pt x="17496" y="5372"/>
                    <a:pt x="17506" y="5377"/>
                    <a:pt x="17516" y="5381"/>
                  </a:cubicBezTo>
                  <a:lnTo>
                    <a:pt x="17566" y="5451"/>
                  </a:lnTo>
                  <a:lnTo>
                    <a:pt x="17628" y="5582"/>
                  </a:lnTo>
                  <a:lnTo>
                    <a:pt x="17673" y="5659"/>
                  </a:lnTo>
                  <a:cubicBezTo>
                    <a:pt x="17671" y="5679"/>
                    <a:pt x="17672" y="5700"/>
                    <a:pt x="17677" y="5719"/>
                  </a:cubicBezTo>
                  <a:cubicBezTo>
                    <a:pt x="17682" y="5739"/>
                    <a:pt x="17689" y="5757"/>
                    <a:pt x="17700" y="5774"/>
                  </a:cubicBezTo>
                  <a:cubicBezTo>
                    <a:pt x="17723" y="5810"/>
                    <a:pt x="17759" y="5834"/>
                    <a:pt x="17785" y="5867"/>
                  </a:cubicBezTo>
                  <a:cubicBezTo>
                    <a:pt x="17798" y="5883"/>
                    <a:pt x="17810" y="5901"/>
                    <a:pt x="17819" y="5920"/>
                  </a:cubicBezTo>
                  <a:lnTo>
                    <a:pt x="17841" y="6037"/>
                  </a:lnTo>
                  <a:cubicBezTo>
                    <a:pt x="17865" y="6047"/>
                    <a:pt x="17890" y="6046"/>
                    <a:pt x="17910" y="6036"/>
                  </a:cubicBezTo>
                  <a:cubicBezTo>
                    <a:pt x="17931" y="6026"/>
                    <a:pt x="17948" y="6007"/>
                    <a:pt x="17956" y="5982"/>
                  </a:cubicBezTo>
                  <a:cubicBezTo>
                    <a:pt x="17959" y="5971"/>
                    <a:pt x="17961" y="5960"/>
                    <a:pt x="17959" y="5948"/>
                  </a:cubicBezTo>
                  <a:cubicBezTo>
                    <a:pt x="17958" y="5937"/>
                    <a:pt x="17955" y="5926"/>
                    <a:pt x="17949" y="5916"/>
                  </a:cubicBezTo>
                  <a:lnTo>
                    <a:pt x="17916" y="5835"/>
                  </a:lnTo>
                  <a:lnTo>
                    <a:pt x="17829" y="5808"/>
                  </a:lnTo>
                  <a:lnTo>
                    <a:pt x="17766" y="5750"/>
                  </a:lnTo>
                  <a:lnTo>
                    <a:pt x="17782" y="5654"/>
                  </a:lnTo>
                  <a:lnTo>
                    <a:pt x="17760" y="5558"/>
                  </a:lnTo>
                  <a:lnTo>
                    <a:pt x="17717" y="5481"/>
                  </a:lnTo>
                  <a:lnTo>
                    <a:pt x="17690" y="5407"/>
                  </a:lnTo>
                  <a:lnTo>
                    <a:pt x="17619" y="5324"/>
                  </a:lnTo>
                  <a:lnTo>
                    <a:pt x="17552" y="5234"/>
                  </a:lnTo>
                  <a:lnTo>
                    <a:pt x="17499" y="5197"/>
                  </a:lnTo>
                  <a:lnTo>
                    <a:pt x="17427" y="5104"/>
                  </a:lnTo>
                  <a:lnTo>
                    <a:pt x="17456" y="4962"/>
                  </a:lnTo>
                  <a:lnTo>
                    <a:pt x="17384" y="4900"/>
                  </a:lnTo>
                  <a:lnTo>
                    <a:pt x="17311" y="4838"/>
                  </a:lnTo>
                  <a:lnTo>
                    <a:pt x="17332" y="4740"/>
                  </a:lnTo>
                  <a:lnTo>
                    <a:pt x="17301" y="4668"/>
                  </a:lnTo>
                  <a:lnTo>
                    <a:pt x="17154" y="4588"/>
                  </a:lnTo>
                  <a:lnTo>
                    <a:pt x="17064" y="4501"/>
                  </a:lnTo>
                  <a:lnTo>
                    <a:pt x="17034" y="4407"/>
                  </a:lnTo>
                  <a:lnTo>
                    <a:pt x="16863" y="4301"/>
                  </a:lnTo>
                  <a:cubicBezTo>
                    <a:pt x="16818" y="4299"/>
                    <a:pt x="16772" y="4299"/>
                    <a:pt x="16727" y="4302"/>
                  </a:cubicBezTo>
                  <a:cubicBezTo>
                    <a:pt x="16701" y="4304"/>
                    <a:pt x="16675" y="4307"/>
                    <a:pt x="16650" y="4310"/>
                  </a:cubicBezTo>
                  <a:lnTo>
                    <a:pt x="16628" y="4243"/>
                  </a:lnTo>
                  <a:lnTo>
                    <a:pt x="16579" y="4127"/>
                  </a:lnTo>
                  <a:cubicBezTo>
                    <a:pt x="16552" y="4119"/>
                    <a:pt x="16527" y="4107"/>
                    <a:pt x="16504" y="4092"/>
                  </a:cubicBezTo>
                  <a:cubicBezTo>
                    <a:pt x="16481" y="4077"/>
                    <a:pt x="16459" y="4059"/>
                    <a:pt x="16441" y="4037"/>
                  </a:cubicBezTo>
                  <a:cubicBezTo>
                    <a:pt x="16433" y="4029"/>
                    <a:pt x="16426" y="4021"/>
                    <a:pt x="16420" y="4012"/>
                  </a:cubicBezTo>
                  <a:cubicBezTo>
                    <a:pt x="16413" y="4003"/>
                    <a:pt x="16407" y="3993"/>
                    <a:pt x="16402" y="3983"/>
                  </a:cubicBezTo>
                  <a:lnTo>
                    <a:pt x="16402" y="3904"/>
                  </a:lnTo>
                  <a:lnTo>
                    <a:pt x="16397" y="3801"/>
                  </a:lnTo>
                  <a:lnTo>
                    <a:pt x="16345" y="3743"/>
                  </a:lnTo>
                  <a:lnTo>
                    <a:pt x="16334" y="3662"/>
                  </a:lnTo>
                  <a:lnTo>
                    <a:pt x="16393" y="3588"/>
                  </a:lnTo>
                  <a:lnTo>
                    <a:pt x="16432" y="3535"/>
                  </a:lnTo>
                  <a:lnTo>
                    <a:pt x="16421" y="3466"/>
                  </a:lnTo>
                  <a:lnTo>
                    <a:pt x="16359" y="3389"/>
                  </a:lnTo>
                  <a:lnTo>
                    <a:pt x="16237" y="3307"/>
                  </a:lnTo>
                  <a:lnTo>
                    <a:pt x="16153" y="3239"/>
                  </a:lnTo>
                  <a:lnTo>
                    <a:pt x="16083" y="3169"/>
                  </a:lnTo>
                  <a:lnTo>
                    <a:pt x="15980" y="3025"/>
                  </a:lnTo>
                  <a:lnTo>
                    <a:pt x="15941" y="2963"/>
                  </a:lnTo>
                  <a:lnTo>
                    <a:pt x="15985" y="2910"/>
                  </a:lnTo>
                  <a:lnTo>
                    <a:pt x="15971" y="2810"/>
                  </a:lnTo>
                  <a:lnTo>
                    <a:pt x="15886" y="2793"/>
                  </a:lnTo>
                  <a:lnTo>
                    <a:pt x="15657" y="2810"/>
                  </a:lnTo>
                  <a:lnTo>
                    <a:pt x="15564" y="2821"/>
                  </a:lnTo>
                  <a:lnTo>
                    <a:pt x="15509" y="2757"/>
                  </a:lnTo>
                  <a:lnTo>
                    <a:pt x="15455" y="2694"/>
                  </a:lnTo>
                  <a:lnTo>
                    <a:pt x="15341" y="2678"/>
                  </a:lnTo>
                  <a:lnTo>
                    <a:pt x="15299" y="2590"/>
                  </a:lnTo>
                  <a:lnTo>
                    <a:pt x="15388" y="2585"/>
                  </a:lnTo>
                  <a:lnTo>
                    <a:pt x="15345" y="2494"/>
                  </a:lnTo>
                  <a:lnTo>
                    <a:pt x="15393" y="2499"/>
                  </a:lnTo>
                  <a:lnTo>
                    <a:pt x="15439" y="2418"/>
                  </a:lnTo>
                  <a:lnTo>
                    <a:pt x="15495" y="2371"/>
                  </a:lnTo>
                  <a:lnTo>
                    <a:pt x="15446" y="2297"/>
                  </a:lnTo>
                  <a:lnTo>
                    <a:pt x="15354" y="2286"/>
                  </a:lnTo>
                  <a:lnTo>
                    <a:pt x="15260" y="2259"/>
                  </a:lnTo>
                  <a:lnTo>
                    <a:pt x="15213" y="2205"/>
                  </a:lnTo>
                  <a:lnTo>
                    <a:pt x="15100" y="2146"/>
                  </a:lnTo>
                  <a:close/>
                  <a:moveTo>
                    <a:pt x="14306" y="2312"/>
                  </a:moveTo>
                  <a:lnTo>
                    <a:pt x="14190" y="2343"/>
                  </a:lnTo>
                  <a:lnTo>
                    <a:pt x="14284" y="2497"/>
                  </a:lnTo>
                  <a:lnTo>
                    <a:pt x="14447" y="2528"/>
                  </a:lnTo>
                  <a:lnTo>
                    <a:pt x="14482" y="2396"/>
                  </a:lnTo>
                  <a:lnTo>
                    <a:pt x="14306" y="2312"/>
                  </a:lnTo>
                  <a:close/>
                  <a:moveTo>
                    <a:pt x="6265" y="2576"/>
                  </a:moveTo>
                  <a:lnTo>
                    <a:pt x="6148" y="2585"/>
                  </a:lnTo>
                  <a:lnTo>
                    <a:pt x="6091" y="2664"/>
                  </a:lnTo>
                  <a:lnTo>
                    <a:pt x="5964" y="2680"/>
                  </a:lnTo>
                  <a:lnTo>
                    <a:pt x="5913" y="2743"/>
                  </a:lnTo>
                  <a:lnTo>
                    <a:pt x="5731" y="2833"/>
                  </a:lnTo>
                  <a:lnTo>
                    <a:pt x="5732" y="2982"/>
                  </a:lnTo>
                  <a:lnTo>
                    <a:pt x="5771" y="3084"/>
                  </a:lnTo>
                  <a:lnTo>
                    <a:pt x="5932" y="3126"/>
                  </a:lnTo>
                  <a:lnTo>
                    <a:pt x="5999" y="3011"/>
                  </a:lnTo>
                  <a:lnTo>
                    <a:pt x="6059" y="2921"/>
                  </a:lnTo>
                  <a:lnTo>
                    <a:pt x="6148" y="2882"/>
                  </a:lnTo>
                  <a:lnTo>
                    <a:pt x="6266" y="2783"/>
                  </a:lnTo>
                  <a:lnTo>
                    <a:pt x="6349" y="2670"/>
                  </a:lnTo>
                  <a:lnTo>
                    <a:pt x="6265" y="2576"/>
                  </a:lnTo>
                  <a:close/>
                  <a:moveTo>
                    <a:pt x="8734" y="3103"/>
                  </a:moveTo>
                  <a:lnTo>
                    <a:pt x="8543" y="3117"/>
                  </a:lnTo>
                  <a:lnTo>
                    <a:pt x="8410" y="3221"/>
                  </a:lnTo>
                  <a:cubicBezTo>
                    <a:pt x="8458" y="3226"/>
                    <a:pt x="8482" y="3283"/>
                    <a:pt x="8455" y="3325"/>
                  </a:cubicBezTo>
                  <a:cubicBezTo>
                    <a:pt x="8409" y="3396"/>
                    <a:pt x="8300" y="3324"/>
                    <a:pt x="8249" y="3384"/>
                  </a:cubicBezTo>
                  <a:cubicBezTo>
                    <a:pt x="8161" y="3485"/>
                    <a:pt x="8342" y="3623"/>
                    <a:pt x="8406" y="3504"/>
                  </a:cubicBezTo>
                  <a:lnTo>
                    <a:pt x="8545" y="3406"/>
                  </a:lnTo>
                  <a:cubicBezTo>
                    <a:pt x="8568" y="3385"/>
                    <a:pt x="8602" y="3383"/>
                    <a:pt x="8625" y="3403"/>
                  </a:cubicBezTo>
                  <a:cubicBezTo>
                    <a:pt x="8675" y="3443"/>
                    <a:pt x="8655" y="3527"/>
                    <a:pt x="8593" y="3538"/>
                  </a:cubicBezTo>
                  <a:cubicBezTo>
                    <a:pt x="8641" y="3581"/>
                    <a:pt x="8713" y="3579"/>
                    <a:pt x="8758" y="3532"/>
                  </a:cubicBezTo>
                  <a:cubicBezTo>
                    <a:pt x="8797" y="3493"/>
                    <a:pt x="8806" y="3431"/>
                    <a:pt x="8780" y="3381"/>
                  </a:cubicBezTo>
                  <a:cubicBezTo>
                    <a:pt x="8814" y="3371"/>
                    <a:pt x="8849" y="3364"/>
                    <a:pt x="8885" y="3361"/>
                  </a:cubicBezTo>
                  <a:cubicBezTo>
                    <a:pt x="8948" y="3356"/>
                    <a:pt x="9011" y="3363"/>
                    <a:pt x="9071" y="3384"/>
                  </a:cubicBezTo>
                  <a:cubicBezTo>
                    <a:pt x="9126" y="3352"/>
                    <a:pt x="9149" y="3281"/>
                    <a:pt x="9124" y="3221"/>
                  </a:cubicBezTo>
                  <a:cubicBezTo>
                    <a:pt x="9093" y="3148"/>
                    <a:pt x="9010" y="3120"/>
                    <a:pt x="8944" y="3158"/>
                  </a:cubicBezTo>
                  <a:lnTo>
                    <a:pt x="8849" y="3181"/>
                  </a:lnTo>
                  <a:lnTo>
                    <a:pt x="8734" y="3103"/>
                  </a:lnTo>
                  <a:close/>
                  <a:moveTo>
                    <a:pt x="9698" y="3507"/>
                  </a:moveTo>
                  <a:lnTo>
                    <a:pt x="9549" y="3523"/>
                  </a:lnTo>
                  <a:lnTo>
                    <a:pt x="9463" y="3681"/>
                  </a:lnTo>
                  <a:lnTo>
                    <a:pt x="9651" y="3709"/>
                  </a:lnTo>
                  <a:cubicBezTo>
                    <a:pt x="9678" y="3671"/>
                    <a:pt x="9722" y="3651"/>
                    <a:pt x="9767" y="3655"/>
                  </a:cubicBezTo>
                  <a:cubicBezTo>
                    <a:pt x="9816" y="3660"/>
                    <a:pt x="9858" y="3691"/>
                    <a:pt x="9877" y="3738"/>
                  </a:cubicBezTo>
                  <a:lnTo>
                    <a:pt x="9958" y="3746"/>
                  </a:lnTo>
                  <a:lnTo>
                    <a:pt x="10075" y="3645"/>
                  </a:lnTo>
                  <a:lnTo>
                    <a:pt x="10090" y="3520"/>
                  </a:lnTo>
                  <a:lnTo>
                    <a:pt x="9912" y="3537"/>
                  </a:lnTo>
                  <a:lnTo>
                    <a:pt x="9698" y="3507"/>
                  </a:lnTo>
                  <a:close/>
                  <a:moveTo>
                    <a:pt x="10129" y="4228"/>
                  </a:moveTo>
                  <a:lnTo>
                    <a:pt x="10035" y="4285"/>
                  </a:lnTo>
                  <a:lnTo>
                    <a:pt x="9891" y="4345"/>
                  </a:lnTo>
                  <a:lnTo>
                    <a:pt x="9731" y="4294"/>
                  </a:lnTo>
                  <a:lnTo>
                    <a:pt x="9610" y="4371"/>
                  </a:lnTo>
                  <a:lnTo>
                    <a:pt x="9482" y="4459"/>
                  </a:lnTo>
                  <a:lnTo>
                    <a:pt x="9334" y="4537"/>
                  </a:lnTo>
                  <a:cubicBezTo>
                    <a:pt x="9295" y="4569"/>
                    <a:pt x="9256" y="4600"/>
                    <a:pt x="9216" y="4630"/>
                  </a:cubicBezTo>
                  <a:cubicBezTo>
                    <a:pt x="9169" y="4667"/>
                    <a:pt x="9121" y="4704"/>
                    <a:pt x="9073" y="4740"/>
                  </a:cubicBezTo>
                  <a:cubicBezTo>
                    <a:pt x="9028" y="4758"/>
                    <a:pt x="8987" y="4787"/>
                    <a:pt x="8954" y="4825"/>
                  </a:cubicBezTo>
                  <a:cubicBezTo>
                    <a:pt x="8914" y="4871"/>
                    <a:pt x="8886" y="4927"/>
                    <a:pt x="8874" y="4988"/>
                  </a:cubicBezTo>
                  <a:lnTo>
                    <a:pt x="8921" y="5108"/>
                  </a:lnTo>
                  <a:lnTo>
                    <a:pt x="9023" y="5230"/>
                  </a:lnTo>
                  <a:lnTo>
                    <a:pt x="9156" y="5207"/>
                  </a:lnTo>
                  <a:lnTo>
                    <a:pt x="9161" y="5035"/>
                  </a:lnTo>
                  <a:lnTo>
                    <a:pt x="9198" y="4911"/>
                  </a:lnTo>
                  <a:lnTo>
                    <a:pt x="9355" y="4849"/>
                  </a:lnTo>
                  <a:lnTo>
                    <a:pt x="9433" y="4796"/>
                  </a:lnTo>
                  <a:lnTo>
                    <a:pt x="9513" y="4729"/>
                  </a:lnTo>
                  <a:lnTo>
                    <a:pt x="9592" y="4684"/>
                  </a:lnTo>
                  <a:lnTo>
                    <a:pt x="9686" y="4610"/>
                  </a:lnTo>
                  <a:lnTo>
                    <a:pt x="9774" y="4543"/>
                  </a:lnTo>
                  <a:cubicBezTo>
                    <a:pt x="9800" y="4520"/>
                    <a:pt x="9830" y="4504"/>
                    <a:pt x="9863" y="4495"/>
                  </a:cubicBezTo>
                  <a:cubicBezTo>
                    <a:pt x="9900" y="4485"/>
                    <a:pt x="9938" y="4485"/>
                    <a:pt x="9975" y="4495"/>
                  </a:cubicBezTo>
                  <a:lnTo>
                    <a:pt x="10108" y="4436"/>
                  </a:lnTo>
                  <a:lnTo>
                    <a:pt x="10156" y="4352"/>
                  </a:lnTo>
                  <a:lnTo>
                    <a:pt x="10129" y="4228"/>
                  </a:lnTo>
                  <a:close/>
                  <a:moveTo>
                    <a:pt x="18011" y="6137"/>
                  </a:moveTo>
                  <a:lnTo>
                    <a:pt x="17963" y="6249"/>
                  </a:lnTo>
                  <a:lnTo>
                    <a:pt x="18033" y="6367"/>
                  </a:lnTo>
                  <a:lnTo>
                    <a:pt x="18055" y="6511"/>
                  </a:lnTo>
                  <a:cubicBezTo>
                    <a:pt x="18051" y="6557"/>
                    <a:pt x="18054" y="6604"/>
                    <a:pt x="18063" y="6649"/>
                  </a:cubicBezTo>
                  <a:cubicBezTo>
                    <a:pt x="18075" y="6710"/>
                    <a:pt x="18099" y="6767"/>
                    <a:pt x="18133" y="6818"/>
                  </a:cubicBezTo>
                  <a:lnTo>
                    <a:pt x="18098" y="7006"/>
                  </a:lnTo>
                  <a:lnTo>
                    <a:pt x="18098" y="7138"/>
                  </a:lnTo>
                  <a:lnTo>
                    <a:pt x="18084" y="7254"/>
                  </a:lnTo>
                  <a:lnTo>
                    <a:pt x="18031" y="7371"/>
                  </a:lnTo>
                  <a:lnTo>
                    <a:pt x="17914" y="7415"/>
                  </a:lnTo>
                  <a:lnTo>
                    <a:pt x="17761" y="7400"/>
                  </a:lnTo>
                  <a:lnTo>
                    <a:pt x="17798" y="7529"/>
                  </a:lnTo>
                  <a:lnTo>
                    <a:pt x="17845" y="7590"/>
                  </a:lnTo>
                  <a:lnTo>
                    <a:pt x="17896" y="7691"/>
                  </a:lnTo>
                  <a:lnTo>
                    <a:pt x="17854" y="7805"/>
                  </a:lnTo>
                  <a:lnTo>
                    <a:pt x="17854" y="7903"/>
                  </a:lnTo>
                  <a:cubicBezTo>
                    <a:pt x="17895" y="7946"/>
                    <a:pt x="17933" y="7992"/>
                    <a:pt x="17967" y="8041"/>
                  </a:cubicBezTo>
                  <a:cubicBezTo>
                    <a:pt x="17996" y="8082"/>
                    <a:pt x="18022" y="8124"/>
                    <a:pt x="18045" y="8168"/>
                  </a:cubicBezTo>
                  <a:lnTo>
                    <a:pt x="18169" y="8271"/>
                  </a:lnTo>
                  <a:lnTo>
                    <a:pt x="18268" y="8384"/>
                  </a:lnTo>
                  <a:cubicBezTo>
                    <a:pt x="18308" y="8433"/>
                    <a:pt x="18339" y="8490"/>
                    <a:pt x="18360" y="8550"/>
                  </a:cubicBezTo>
                  <a:cubicBezTo>
                    <a:pt x="18377" y="8603"/>
                    <a:pt x="18387" y="8658"/>
                    <a:pt x="18397" y="8712"/>
                  </a:cubicBezTo>
                  <a:cubicBezTo>
                    <a:pt x="18410" y="8780"/>
                    <a:pt x="18423" y="8850"/>
                    <a:pt x="18405" y="8918"/>
                  </a:cubicBezTo>
                  <a:cubicBezTo>
                    <a:pt x="18387" y="8985"/>
                    <a:pt x="18340" y="9041"/>
                    <a:pt x="18278" y="9067"/>
                  </a:cubicBezTo>
                  <a:lnTo>
                    <a:pt x="18318" y="9181"/>
                  </a:lnTo>
                  <a:lnTo>
                    <a:pt x="18392" y="9305"/>
                  </a:lnTo>
                  <a:lnTo>
                    <a:pt x="18356" y="9458"/>
                  </a:lnTo>
                  <a:lnTo>
                    <a:pt x="18271" y="9497"/>
                  </a:lnTo>
                  <a:lnTo>
                    <a:pt x="18187" y="9632"/>
                  </a:lnTo>
                  <a:lnTo>
                    <a:pt x="18122" y="9739"/>
                  </a:lnTo>
                  <a:lnTo>
                    <a:pt x="18095" y="9809"/>
                  </a:lnTo>
                  <a:lnTo>
                    <a:pt x="18082" y="9971"/>
                  </a:lnTo>
                  <a:lnTo>
                    <a:pt x="18053" y="10080"/>
                  </a:lnTo>
                  <a:lnTo>
                    <a:pt x="18018" y="10229"/>
                  </a:lnTo>
                  <a:lnTo>
                    <a:pt x="17969" y="10365"/>
                  </a:lnTo>
                  <a:lnTo>
                    <a:pt x="17942" y="10493"/>
                  </a:lnTo>
                  <a:lnTo>
                    <a:pt x="17926" y="10620"/>
                  </a:lnTo>
                  <a:lnTo>
                    <a:pt x="18042" y="10612"/>
                  </a:lnTo>
                  <a:cubicBezTo>
                    <a:pt x="18023" y="10586"/>
                    <a:pt x="18026" y="10549"/>
                    <a:pt x="18050" y="10527"/>
                  </a:cubicBezTo>
                  <a:cubicBezTo>
                    <a:pt x="18133" y="10451"/>
                    <a:pt x="18244" y="10579"/>
                    <a:pt x="18164" y="10658"/>
                  </a:cubicBezTo>
                  <a:lnTo>
                    <a:pt x="18305" y="10526"/>
                  </a:lnTo>
                  <a:lnTo>
                    <a:pt x="18313" y="10411"/>
                  </a:lnTo>
                  <a:lnTo>
                    <a:pt x="18313" y="10303"/>
                  </a:lnTo>
                  <a:lnTo>
                    <a:pt x="18349" y="10213"/>
                  </a:lnTo>
                  <a:lnTo>
                    <a:pt x="18424" y="10173"/>
                  </a:lnTo>
                  <a:lnTo>
                    <a:pt x="18466" y="10041"/>
                  </a:lnTo>
                  <a:lnTo>
                    <a:pt x="18481" y="9942"/>
                  </a:lnTo>
                  <a:lnTo>
                    <a:pt x="18538" y="9849"/>
                  </a:lnTo>
                  <a:cubicBezTo>
                    <a:pt x="18568" y="9849"/>
                    <a:pt x="18598" y="9838"/>
                    <a:pt x="18622" y="9818"/>
                  </a:cubicBezTo>
                  <a:cubicBezTo>
                    <a:pt x="18707" y="9749"/>
                    <a:pt x="18704" y="9613"/>
                    <a:pt x="18615" y="9548"/>
                  </a:cubicBezTo>
                  <a:lnTo>
                    <a:pt x="18659" y="9408"/>
                  </a:lnTo>
                  <a:lnTo>
                    <a:pt x="18764" y="9300"/>
                  </a:lnTo>
                  <a:lnTo>
                    <a:pt x="18832" y="9236"/>
                  </a:lnTo>
                  <a:lnTo>
                    <a:pt x="18813" y="8997"/>
                  </a:lnTo>
                  <a:cubicBezTo>
                    <a:pt x="18762" y="8956"/>
                    <a:pt x="18717" y="8908"/>
                    <a:pt x="18681" y="8853"/>
                  </a:cubicBezTo>
                  <a:cubicBezTo>
                    <a:pt x="18650" y="8805"/>
                    <a:pt x="18624" y="8753"/>
                    <a:pt x="18606" y="8699"/>
                  </a:cubicBezTo>
                  <a:lnTo>
                    <a:pt x="18504" y="8569"/>
                  </a:lnTo>
                  <a:lnTo>
                    <a:pt x="18527" y="8437"/>
                  </a:lnTo>
                  <a:lnTo>
                    <a:pt x="18512" y="8314"/>
                  </a:lnTo>
                  <a:lnTo>
                    <a:pt x="18455" y="8255"/>
                  </a:lnTo>
                  <a:lnTo>
                    <a:pt x="18404" y="8187"/>
                  </a:lnTo>
                  <a:cubicBezTo>
                    <a:pt x="18371" y="8165"/>
                    <a:pt x="18339" y="8142"/>
                    <a:pt x="18307" y="8120"/>
                  </a:cubicBezTo>
                  <a:cubicBezTo>
                    <a:pt x="18251" y="8080"/>
                    <a:pt x="18196" y="8041"/>
                    <a:pt x="18142" y="8001"/>
                  </a:cubicBezTo>
                  <a:cubicBezTo>
                    <a:pt x="18105" y="7991"/>
                    <a:pt x="18077" y="7959"/>
                    <a:pt x="18072" y="7920"/>
                  </a:cubicBezTo>
                  <a:cubicBezTo>
                    <a:pt x="18064" y="7854"/>
                    <a:pt x="18116" y="7797"/>
                    <a:pt x="18179" y="7804"/>
                  </a:cubicBezTo>
                  <a:lnTo>
                    <a:pt x="18241" y="7652"/>
                  </a:lnTo>
                  <a:cubicBezTo>
                    <a:pt x="18238" y="7611"/>
                    <a:pt x="18238" y="7569"/>
                    <a:pt x="18241" y="7528"/>
                  </a:cubicBezTo>
                  <a:cubicBezTo>
                    <a:pt x="18246" y="7457"/>
                    <a:pt x="18258" y="7388"/>
                    <a:pt x="18278" y="7320"/>
                  </a:cubicBezTo>
                  <a:lnTo>
                    <a:pt x="18293" y="7227"/>
                  </a:lnTo>
                  <a:lnTo>
                    <a:pt x="18225" y="7204"/>
                  </a:lnTo>
                  <a:lnTo>
                    <a:pt x="18211" y="7061"/>
                  </a:lnTo>
                  <a:lnTo>
                    <a:pt x="18218" y="6893"/>
                  </a:lnTo>
                  <a:lnTo>
                    <a:pt x="18183" y="6711"/>
                  </a:lnTo>
                  <a:lnTo>
                    <a:pt x="18145" y="6510"/>
                  </a:lnTo>
                  <a:lnTo>
                    <a:pt x="18051" y="6234"/>
                  </a:lnTo>
                  <a:lnTo>
                    <a:pt x="18011" y="6137"/>
                  </a:lnTo>
                  <a:close/>
                  <a:moveTo>
                    <a:pt x="18342" y="11131"/>
                  </a:moveTo>
                  <a:lnTo>
                    <a:pt x="18255" y="11227"/>
                  </a:lnTo>
                  <a:lnTo>
                    <a:pt x="18300" y="11366"/>
                  </a:lnTo>
                  <a:lnTo>
                    <a:pt x="18395" y="11294"/>
                  </a:lnTo>
                  <a:lnTo>
                    <a:pt x="18342" y="11131"/>
                  </a:lnTo>
                  <a:close/>
                  <a:moveTo>
                    <a:pt x="18285" y="11595"/>
                  </a:moveTo>
                  <a:lnTo>
                    <a:pt x="18223" y="11667"/>
                  </a:lnTo>
                  <a:lnTo>
                    <a:pt x="18218" y="11745"/>
                  </a:lnTo>
                  <a:lnTo>
                    <a:pt x="18242" y="11853"/>
                  </a:lnTo>
                  <a:lnTo>
                    <a:pt x="18352" y="11828"/>
                  </a:lnTo>
                  <a:lnTo>
                    <a:pt x="18366" y="11680"/>
                  </a:lnTo>
                  <a:lnTo>
                    <a:pt x="18285" y="11595"/>
                  </a:lnTo>
                  <a:close/>
                  <a:moveTo>
                    <a:pt x="17637" y="12465"/>
                  </a:moveTo>
                  <a:lnTo>
                    <a:pt x="17536" y="12545"/>
                  </a:lnTo>
                  <a:lnTo>
                    <a:pt x="17508" y="12734"/>
                  </a:lnTo>
                  <a:cubicBezTo>
                    <a:pt x="17505" y="12782"/>
                    <a:pt x="17505" y="12831"/>
                    <a:pt x="17509" y="12879"/>
                  </a:cubicBezTo>
                  <a:cubicBezTo>
                    <a:pt x="17514" y="12940"/>
                    <a:pt x="17525" y="12999"/>
                    <a:pt x="17542" y="13058"/>
                  </a:cubicBezTo>
                  <a:lnTo>
                    <a:pt x="17615" y="13167"/>
                  </a:lnTo>
                  <a:lnTo>
                    <a:pt x="17757" y="13149"/>
                  </a:lnTo>
                  <a:cubicBezTo>
                    <a:pt x="17766" y="13104"/>
                    <a:pt x="17768" y="13058"/>
                    <a:pt x="17763" y="13012"/>
                  </a:cubicBezTo>
                  <a:cubicBezTo>
                    <a:pt x="17758" y="12952"/>
                    <a:pt x="17741" y="12894"/>
                    <a:pt x="17727" y="12835"/>
                  </a:cubicBezTo>
                  <a:cubicBezTo>
                    <a:pt x="17714" y="12777"/>
                    <a:pt x="17704" y="12717"/>
                    <a:pt x="17698" y="12658"/>
                  </a:cubicBezTo>
                  <a:lnTo>
                    <a:pt x="17637" y="12465"/>
                  </a:lnTo>
                  <a:close/>
                  <a:moveTo>
                    <a:pt x="18037" y="13640"/>
                  </a:moveTo>
                  <a:lnTo>
                    <a:pt x="17944" y="13718"/>
                  </a:lnTo>
                  <a:lnTo>
                    <a:pt x="17842" y="13753"/>
                  </a:lnTo>
                  <a:lnTo>
                    <a:pt x="17843" y="13903"/>
                  </a:lnTo>
                  <a:lnTo>
                    <a:pt x="17863" y="14138"/>
                  </a:lnTo>
                  <a:cubicBezTo>
                    <a:pt x="17820" y="14154"/>
                    <a:pt x="17787" y="14191"/>
                    <a:pt x="17774" y="14236"/>
                  </a:cubicBezTo>
                  <a:cubicBezTo>
                    <a:pt x="17739" y="14359"/>
                    <a:pt x="17838" y="14477"/>
                    <a:pt x="17958" y="14457"/>
                  </a:cubicBezTo>
                  <a:lnTo>
                    <a:pt x="17997" y="14642"/>
                  </a:lnTo>
                  <a:lnTo>
                    <a:pt x="17989" y="14805"/>
                  </a:lnTo>
                  <a:lnTo>
                    <a:pt x="18105" y="14750"/>
                  </a:lnTo>
                  <a:lnTo>
                    <a:pt x="18170" y="14656"/>
                  </a:lnTo>
                  <a:lnTo>
                    <a:pt x="18295" y="14719"/>
                  </a:lnTo>
                  <a:lnTo>
                    <a:pt x="18268" y="14817"/>
                  </a:lnTo>
                  <a:cubicBezTo>
                    <a:pt x="18265" y="14853"/>
                    <a:pt x="18262" y="14890"/>
                    <a:pt x="18260" y="14926"/>
                  </a:cubicBezTo>
                  <a:cubicBezTo>
                    <a:pt x="18256" y="15012"/>
                    <a:pt x="18261" y="15103"/>
                    <a:pt x="18320" y="15160"/>
                  </a:cubicBezTo>
                  <a:cubicBezTo>
                    <a:pt x="18362" y="15201"/>
                    <a:pt x="18422" y="15213"/>
                    <a:pt x="18476" y="15191"/>
                  </a:cubicBezTo>
                  <a:cubicBezTo>
                    <a:pt x="18481" y="15223"/>
                    <a:pt x="18510" y="15244"/>
                    <a:pt x="18540" y="15238"/>
                  </a:cubicBezTo>
                  <a:cubicBezTo>
                    <a:pt x="18620" y="15224"/>
                    <a:pt x="18620" y="15104"/>
                    <a:pt x="18540" y="15090"/>
                  </a:cubicBezTo>
                  <a:lnTo>
                    <a:pt x="18614" y="15005"/>
                  </a:lnTo>
                  <a:lnTo>
                    <a:pt x="18748" y="14935"/>
                  </a:lnTo>
                  <a:cubicBezTo>
                    <a:pt x="18794" y="14938"/>
                    <a:pt x="18833" y="14969"/>
                    <a:pt x="18850" y="15013"/>
                  </a:cubicBezTo>
                  <a:cubicBezTo>
                    <a:pt x="18876" y="15080"/>
                    <a:pt x="18846" y="15156"/>
                    <a:pt x="18783" y="15184"/>
                  </a:cubicBezTo>
                  <a:lnTo>
                    <a:pt x="18640" y="15311"/>
                  </a:lnTo>
                  <a:cubicBezTo>
                    <a:pt x="18614" y="15330"/>
                    <a:pt x="18590" y="15351"/>
                    <a:pt x="18567" y="15373"/>
                  </a:cubicBezTo>
                  <a:cubicBezTo>
                    <a:pt x="18522" y="15419"/>
                    <a:pt x="18482" y="15470"/>
                    <a:pt x="18449" y="15526"/>
                  </a:cubicBezTo>
                  <a:cubicBezTo>
                    <a:pt x="18448" y="15563"/>
                    <a:pt x="18453" y="15600"/>
                    <a:pt x="18464" y="15635"/>
                  </a:cubicBezTo>
                  <a:cubicBezTo>
                    <a:pt x="18482" y="15693"/>
                    <a:pt x="18515" y="15743"/>
                    <a:pt x="18558" y="15783"/>
                  </a:cubicBezTo>
                  <a:lnTo>
                    <a:pt x="18596" y="15518"/>
                  </a:lnTo>
                  <a:lnTo>
                    <a:pt x="18689" y="15541"/>
                  </a:lnTo>
                  <a:lnTo>
                    <a:pt x="18702" y="15673"/>
                  </a:lnTo>
                  <a:lnTo>
                    <a:pt x="18791" y="15749"/>
                  </a:lnTo>
                  <a:lnTo>
                    <a:pt x="18888" y="15662"/>
                  </a:lnTo>
                  <a:cubicBezTo>
                    <a:pt x="18891" y="15628"/>
                    <a:pt x="18901" y="15594"/>
                    <a:pt x="18917" y="15564"/>
                  </a:cubicBezTo>
                  <a:cubicBezTo>
                    <a:pt x="18937" y="15526"/>
                    <a:pt x="18965" y="15494"/>
                    <a:pt x="19000" y="15471"/>
                  </a:cubicBezTo>
                  <a:lnTo>
                    <a:pt x="19014" y="15321"/>
                  </a:lnTo>
                  <a:lnTo>
                    <a:pt x="18992" y="15102"/>
                  </a:lnTo>
                  <a:lnTo>
                    <a:pt x="18925" y="14902"/>
                  </a:lnTo>
                  <a:cubicBezTo>
                    <a:pt x="18900" y="14870"/>
                    <a:pt x="18871" y="14841"/>
                    <a:pt x="18838" y="14818"/>
                  </a:cubicBezTo>
                  <a:cubicBezTo>
                    <a:pt x="18810" y="14799"/>
                    <a:pt x="18780" y="14784"/>
                    <a:pt x="18748" y="14773"/>
                  </a:cubicBezTo>
                  <a:lnTo>
                    <a:pt x="18764" y="14633"/>
                  </a:lnTo>
                  <a:lnTo>
                    <a:pt x="18718" y="14488"/>
                  </a:lnTo>
                  <a:lnTo>
                    <a:pt x="18562" y="14459"/>
                  </a:lnTo>
                  <a:cubicBezTo>
                    <a:pt x="18536" y="14424"/>
                    <a:pt x="18498" y="14399"/>
                    <a:pt x="18456" y="14389"/>
                  </a:cubicBezTo>
                  <a:cubicBezTo>
                    <a:pt x="18389" y="14373"/>
                    <a:pt x="18319" y="14397"/>
                    <a:pt x="18273" y="14451"/>
                  </a:cubicBezTo>
                  <a:cubicBezTo>
                    <a:pt x="18230" y="14459"/>
                    <a:pt x="18186" y="14444"/>
                    <a:pt x="18154" y="14412"/>
                  </a:cubicBezTo>
                  <a:cubicBezTo>
                    <a:pt x="18085" y="14340"/>
                    <a:pt x="18098" y="14220"/>
                    <a:pt x="18182" y="14166"/>
                  </a:cubicBezTo>
                  <a:lnTo>
                    <a:pt x="18225" y="14073"/>
                  </a:lnTo>
                  <a:lnTo>
                    <a:pt x="18174" y="13871"/>
                  </a:lnTo>
                  <a:lnTo>
                    <a:pt x="18120" y="13668"/>
                  </a:lnTo>
                  <a:lnTo>
                    <a:pt x="18037" y="13640"/>
                  </a:lnTo>
                  <a:close/>
                  <a:moveTo>
                    <a:pt x="21356" y="14918"/>
                  </a:moveTo>
                  <a:lnTo>
                    <a:pt x="20923" y="15305"/>
                  </a:lnTo>
                  <a:lnTo>
                    <a:pt x="20625" y="15432"/>
                  </a:lnTo>
                  <a:lnTo>
                    <a:pt x="20492" y="15533"/>
                  </a:lnTo>
                  <a:lnTo>
                    <a:pt x="20388" y="15688"/>
                  </a:lnTo>
                  <a:cubicBezTo>
                    <a:pt x="20379" y="15742"/>
                    <a:pt x="20364" y="15795"/>
                    <a:pt x="20342" y="15845"/>
                  </a:cubicBezTo>
                  <a:cubicBezTo>
                    <a:pt x="20303" y="15934"/>
                    <a:pt x="20244" y="16013"/>
                    <a:pt x="20172" y="16076"/>
                  </a:cubicBezTo>
                  <a:lnTo>
                    <a:pt x="20073" y="16177"/>
                  </a:lnTo>
                  <a:lnTo>
                    <a:pt x="19987" y="16051"/>
                  </a:lnTo>
                  <a:cubicBezTo>
                    <a:pt x="20021" y="16020"/>
                    <a:pt x="20024" y="15966"/>
                    <a:pt x="19995" y="15930"/>
                  </a:cubicBezTo>
                  <a:cubicBezTo>
                    <a:pt x="19905" y="15819"/>
                    <a:pt x="19739" y="15943"/>
                    <a:pt x="19812" y="16068"/>
                  </a:cubicBezTo>
                  <a:lnTo>
                    <a:pt x="19766" y="16159"/>
                  </a:lnTo>
                  <a:lnTo>
                    <a:pt x="19591" y="16182"/>
                  </a:lnTo>
                  <a:lnTo>
                    <a:pt x="19615" y="16356"/>
                  </a:lnTo>
                  <a:lnTo>
                    <a:pt x="19755" y="16388"/>
                  </a:lnTo>
                  <a:lnTo>
                    <a:pt x="19799" y="16520"/>
                  </a:lnTo>
                  <a:lnTo>
                    <a:pt x="19690" y="16613"/>
                  </a:lnTo>
                  <a:cubicBezTo>
                    <a:pt x="19654" y="16581"/>
                    <a:pt x="19599" y="16591"/>
                    <a:pt x="19574" y="16633"/>
                  </a:cubicBezTo>
                  <a:cubicBezTo>
                    <a:pt x="19550" y="16674"/>
                    <a:pt x="19568" y="16724"/>
                    <a:pt x="19565" y="16771"/>
                  </a:cubicBezTo>
                  <a:cubicBezTo>
                    <a:pt x="19560" y="16842"/>
                    <a:pt x="19508" y="16900"/>
                    <a:pt x="19441" y="16910"/>
                  </a:cubicBezTo>
                  <a:cubicBezTo>
                    <a:pt x="19382" y="16921"/>
                    <a:pt x="19329" y="16958"/>
                    <a:pt x="19297" y="17011"/>
                  </a:cubicBezTo>
                  <a:cubicBezTo>
                    <a:pt x="19263" y="17067"/>
                    <a:pt x="19260" y="17140"/>
                    <a:pt x="19308" y="17175"/>
                  </a:cubicBezTo>
                  <a:cubicBezTo>
                    <a:pt x="19371" y="17220"/>
                    <a:pt x="19455" y="17163"/>
                    <a:pt x="19441" y="17084"/>
                  </a:cubicBezTo>
                  <a:cubicBezTo>
                    <a:pt x="19497" y="17035"/>
                    <a:pt x="19544" y="16977"/>
                    <a:pt x="19584" y="16913"/>
                  </a:cubicBezTo>
                  <a:cubicBezTo>
                    <a:pt x="19621" y="16855"/>
                    <a:pt x="19651" y="16792"/>
                    <a:pt x="19672" y="16726"/>
                  </a:cubicBezTo>
                  <a:lnTo>
                    <a:pt x="19826" y="16674"/>
                  </a:lnTo>
                  <a:lnTo>
                    <a:pt x="19910" y="16606"/>
                  </a:lnTo>
                  <a:lnTo>
                    <a:pt x="20049" y="16496"/>
                  </a:lnTo>
                  <a:cubicBezTo>
                    <a:pt x="20063" y="16442"/>
                    <a:pt x="20094" y="16395"/>
                    <a:pt x="20135" y="16361"/>
                  </a:cubicBezTo>
                  <a:cubicBezTo>
                    <a:pt x="20190" y="16316"/>
                    <a:pt x="20260" y="16296"/>
                    <a:pt x="20329" y="16307"/>
                  </a:cubicBezTo>
                  <a:lnTo>
                    <a:pt x="20391" y="16502"/>
                  </a:lnTo>
                  <a:cubicBezTo>
                    <a:pt x="20384" y="16548"/>
                    <a:pt x="20376" y="16593"/>
                    <a:pt x="20368" y="16639"/>
                  </a:cubicBezTo>
                  <a:cubicBezTo>
                    <a:pt x="20353" y="16716"/>
                    <a:pt x="20335" y="16794"/>
                    <a:pt x="20314" y="16870"/>
                  </a:cubicBezTo>
                  <a:lnTo>
                    <a:pt x="20327" y="17302"/>
                  </a:lnTo>
                  <a:cubicBezTo>
                    <a:pt x="20525" y="16958"/>
                    <a:pt x="20705" y="16603"/>
                    <a:pt x="20866" y="16239"/>
                  </a:cubicBezTo>
                  <a:cubicBezTo>
                    <a:pt x="21056" y="15810"/>
                    <a:pt x="21220" y="15369"/>
                    <a:pt x="21356" y="14918"/>
                  </a:cubicBezTo>
                  <a:close/>
                  <a:moveTo>
                    <a:pt x="17991" y="14995"/>
                  </a:moveTo>
                  <a:lnTo>
                    <a:pt x="17958" y="15133"/>
                  </a:lnTo>
                  <a:lnTo>
                    <a:pt x="17864" y="15352"/>
                  </a:lnTo>
                  <a:cubicBezTo>
                    <a:pt x="17854" y="15424"/>
                    <a:pt x="17836" y="15494"/>
                    <a:pt x="17811" y="15562"/>
                  </a:cubicBezTo>
                  <a:cubicBezTo>
                    <a:pt x="17772" y="15674"/>
                    <a:pt x="17716" y="15778"/>
                    <a:pt x="17643" y="15869"/>
                  </a:cubicBezTo>
                  <a:cubicBezTo>
                    <a:pt x="17610" y="15897"/>
                    <a:pt x="17603" y="15948"/>
                    <a:pt x="17628" y="15985"/>
                  </a:cubicBezTo>
                  <a:cubicBezTo>
                    <a:pt x="17662" y="16035"/>
                    <a:pt x="17732" y="16036"/>
                    <a:pt x="17767" y="15988"/>
                  </a:cubicBezTo>
                  <a:lnTo>
                    <a:pt x="17859" y="15783"/>
                  </a:lnTo>
                  <a:lnTo>
                    <a:pt x="17938" y="15610"/>
                  </a:lnTo>
                  <a:lnTo>
                    <a:pt x="17991" y="15518"/>
                  </a:lnTo>
                  <a:lnTo>
                    <a:pt x="18047" y="15396"/>
                  </a:lnTo>
                  <a:lnTo>
                    <a:pt x="18033" y="15319"/>
                  </a:lnTo>
                  <a:lnTo>
                    <a:pt x="18041" y="15229"/>
                  </a:lnTo>
                  <a:lnTo>
                    <a:pt x="18098" y="15113"/>
                  </a:lnTo>
                  <a:lnTo>
                    <a:pt x="17991" y="14995"/>
                  </a:lnTo>
                  <a:close/>
                  <a:moveTo>
                    <a:pt x="19108" y="15789"/>
                  </a:moveTo>
                  <a:lnTo>
                    <a:pt x="19014" y="15851"/>
                  </a:lnTo>
                  <a:lnTo>
                    <a:pt x="18995" y="15986"/>
                  </a:lnTo>
                  <a:lnTo>
                    <a:pt x="19134" y="15968"/>
                  </a:lnTo>
                  <a:lnTo>
                    <a:pt x="19108" y="15789"/>
                  </a:lnTo>
                  <a:close/>
                  <a:moveTo>
                    <a:pt x="19369" y="15869"/>
                  </a:moveTo>
                  <a:lnTo>
                    <a:pt x="19273" y="15958"/>
                  </a:lnTo>
                  <a:lnTo>
                    <a:pt x="19210" y="16251"/>
                  </a:lnTo>
                  <a:lnTo>
                    <a:pt x="19271" y="16406"/>
                  </a:lnTo>
                  <a:cubicBezTo>
                    <a:pt x="19232" y="16433"/>
                    <a:pt x="19201" y="16471"/>
                    <a:pt x="19182" y="16516"/>
                  </a:cubicBezTo>
                  <a:cubicBezTo>
                    <a:pt x="19153" y="16583"/>
                    <a:pt x="19152" y="16660"/>
                    <a:pt x="19179" y="16728"/>
                  </a:cubicBezTo>
                  <a:cubicBezTo>
                    <a:pt x="19187" y="16789"/>
                    <a:pt x="19240" y="16832"/>
                    <a:pt x="19298" y="16822"/>
                  </a:cubicBezTo>
                  <a:cubicBezTo>
                    <a:pt x="19430" y="16801"/>
                    <a:pt x="19447" y="16608"/>
                    <a:pt x="19321" y="16562"/>
                  </a:cubicBezTo>
                  <a:cubicBezTo>
                    <a:pt x="19331" y="16503"/>
                    <a:pt x="19340" y="16445"/>
                    <a:pt x="19351" y="16386"/>
                  </a:cubicBezTo>
                  <a:cubicBezTo>
                    <a:pt x="19363" y="16319"/>
                    <a:pt x="19375" y="16253"/>
                    <a:pt x="19388" y="16186"/>
                  </a:cubicBezTo>
                  <a:cubicBezTo>
                    <a:pt x="19426" y="16172"/>
                    <a:pt x="19454" y="16136"/>
                    <a:pt x="19462" y="16095"/>
                  </a:cubicBezTo>
                  <a:cubicBezTo>
                    <a:pt x="19471" y="16048"/>
                    <a:pt x="19455" y="15999"/>
                    <a:pt x="19418" y="15970"/>
                  </a:cubicBezTo>
                  <a:lnTo>
                    <a:pt x="19369" y="15869"/>
                  </a:lnTo>
                  <a:close/>
                  <a:moveTo>
                    <a:pt x="17651" y="16097"/>
                  </a:moveTo>
                  <a:lnTo>
                    <a:pt x="17600" y="16381"/>
                  </a:lnTo>
                  <a:cubicBezTo>
                    <a:pt x="17594" y="16431"/>
                    <a:pt x="17576" y="16478"/>
                    <a:pt x="17549" y="16520"/>
                  </a:cubicBezTo>
                  <a:cubicBezTo>
                    <a:pt x="17507" y="16585"/>
                    <a:pt x="17442" y="16631"/>
                    <a:pt x="17369" y="16649"/>
                  </a:cubicBezTo>
                  <a:lnTo>
                    <a:pt x="17268" y="16829"/>
                  </a:lnTo>
                  <a:cubicBezTo>
                    <a:pt x="17235" y="16895"/>
                    <a:pt x="17197" y="16959"/>
                    <a:pt x="17157" y="17021"/>
                  </a:cubicBezTo>
                  <a:cubicBezTo>
                    <a:pt x="17108" y="17097"/>
                    <a:pt x="17054" y="17171"/>
                    <a:pt x="16996" y="17240"/>
                  </a:cubicBezTo>
                  <a:lnTo>
                    <a:pt x="16805" y="17338"/>
                  </a:lnTo>
                  <a:lnTo>
                    <a:pt x="16738" y="17477"/>
                  </a:lnTo>
                  <a:lnTo>
                    <a:pt x="16645" y="17558"/>
                  </a:lnTo>
                  <a:cubicBezTo>
                    <a:pt x="16611" y="17533"/>
                    <a:pt x="16566" y="17530"/>
                    <a:pt x="16530" y="17550"/>
                  </a:cubicBezTo>
                  <a:cubicBezTo>
                    <a:pt x="16472" y="17582"/>
                    <a:pt x="16455" y="17655"/>
                    <a:pt x="16448" y="17724"/>
                  </a:cubicBezTo>
                  <a:cubicBezTo>
                    <a:pt x="16440" y="17815"/>
                    <a:pt x="16443" y="17907"/>
                    <a:pt x="16456" y="17997"/>
                  </a:cubicBezTo>
                  <a:cubicBezTo>
                    <a:pt x="16493" y="17973"/>
                    <a:pt x="16541" y="17977"/>
                    <a:pt x="16575" y="18005"/>
                  </a:cubicBezTo>
                  <a:cubicBezTo>
                    <a:pt x="16645" y="18064"/>
                    <a:pt x="16629" y="18178"/>
                    <a:pt x="16547" y="18215"/>
                  </a:cubicBezTo>
                  <a:lnTo>
                    <a:pt x="16614" y="18339"/>
                  </a:lnTo>
                  <a:cubicBezTo>
                    <a:pt x="16628" y="18381"/>
                    <a:pt x="16671" y="18405"/>
                    <a:pt x="16713" y="18394"/>
                  </a:cubicBezTo>
                  <a:cubicBezTo>
                    <a:pt x="16764" y="18381"/>
                    <a:pt x="16788" y="18321"/>
                    <a:pt x="16834" y="18296"/>
                  </a:cubicBezTo>
                  <a:cubicBezTo>
                    <a:pt x="16898" y="18260"/>
                    <a:pt x="16977" y="18294"/>
                    <a:pt x="16998" y="18366"/>
                  </a:cubicBezTo>
                  <a:lnTo>
                    <a:pt x="17095" y="18264"/>
                  </a:lnTo>
                  <a:lnTo>
                    <a:pt x="17272" y="18240"/>
                  </a:lnTo>
                  <a:cubicBezTo>
                    <a:pt x="17313" y="18253"/>
                    <a:pt x="17356" y="18258"/>
                    <a:pt x="17398" y="18254"/>
                  </a:cubicBezTo>
                  <a:cubicBezTo>
                    <a:pt x="17465" y="18247"/>
                    <a:pt x="17528" y="18220"/>
                    <a:pt x="17580" y="18175"/>
                  </a:cubicBezTo>
                  <a:lnTo>
                    <a:pt x="17645" y="18085"/>
                  </a:lnTo>
                  <a:lnTo>
                    <a:pt x="17614" y="17865"/>
                  </a:lnTo>
                  <a:cubicBezTo>
                    <a:pt x="17627" y="17807"/>
                    <a:pt x="17653" y="17754"/>
                    <a:pt x="17689" y="17708"/>
                  </a:cubicBezTo>
                  <a:cubicBezTo>
                    <a:pt x="17723" y="17664"/>
                    <a:pt x="17766" y="17629"/>
                    <a:pt x="17815" y="17604"/>
                  </a:cubicBezTo>
                  <a:lnTo>
                    <a:pt x="17845" y="17342"/>
                  </a:lnTo>
                  <a:lnTo>
                    <a:pt x="17954" y="17231"/>
                  </a:lnTo>
                  <a:lnTo>
                    <a:pt x="18067" y="17122"/>
                  </a:lnTo>
                  <a:lnTo>
                    <a:pt x="17992" y="16984"/>
                  </a:lnTo>
                  <a:lnTo>
                    <a:pt x="17920" y="16945"/>
                  </a:lnTo>
                  <a:lnTo>
                    <a:pt x="17868" y="16810"/>
                  </a:lnTo>
                  <a:cubicBezTo>
                    <a:pt x="17833" y="16766"/>
                    <a:pt x="17825" y="16706"/>
                    <a:pt x="17846" y="16654"/>
                  </a:cubicBezTo>
                  <a:cubicBezTo>
                    <a:pt x="17882" y="16567"/>
                    <a:pt x="17982" y="16538"/>
                    <a:pt x="18037" y="16465"/>
                  </a:cubicBezTo>
                  <a:cubicBezTo>
                    <a:pt x="18080" y="16407"/>
                    <a:pt x="18092" y="16330"/>
                    <a:pt x="18067" y="16262"/>
                  </a:cubicBezTo>
                  <a:lnTo>
                    <a:pt x="17782" y="16254"/>
                  </a:lnTo>
                  <a:lnTo>
                    <a:pt x="17744" y="16124"/>
                  </a:lnTo>
                  <a:lnTo>
                    <a:pt x="17651" y="16097"/>
                  </a:lnTo>
                  <a:close/>
                  <a:moveTo>
                    <a:pt x="18909" y="16340"/>
                  </a:moveTo>
                  <a:lnTo>
                    <a:pt x="18827" y="16471"/>
                  </a:lnTo>
                  <a:lnTo>
                    <a:pt x="18762" y="16598"/>
                  </a:lnTo>
                  <a:lnTo>
                    <a:pt x="18571" y="16698"/>
                  </a:lnTo>
                  <a:lnTo>
                    <a:pt x="18471" y="16782"/>
                  </a:lnTo>
                  <a:lnTo>
                    <a:pt x="18380" y="16879"/>
                  </a:lnTo>
                  <a:lnTo>
                    <a:pt x="18304" y="17014"/>
                  </a:lnTo>
                  <a:lnTo>
                    <a:pt x="18207" y="17149"/>
                  </a:lnTo>
                  <a:lnTo>
                    <a:pt x="18127" y="17326"/>
                  </a:lnTo>
                  <a:lnTo>
                    <a:pt x="18105" y="17511"/>
                  </a:lnTo>
                  <a:lnTo>
                    <a:pt x="17997" y="17697"/>
                  </a:lnTo>
                  <a:lnTo>
                    <a:pt x="18033" y="17822"/>
                  </a:lnTo>
                  <a:lnTo>
                    <a:pt x="18153" y="17822"/>
                  </a:lnTo>
                  <a:lnTo>
                    <a:pt x="18157" y="17970"/>
                  </a:lnTo>
                  <a:cubicBezTo>
                    <a:pt x="18156" y="18002"/>
                    <a:pt x="18167" y="18032"/>
                    <a:pt x="18188" y="18055"/>
                  </a:cubicBezTo>
                  <a:cubicBezTo>
                    <a:pt x="18223" y="18095"/>
                    <a:pt x="18279" y="18107"/>
                    <a:pt x="18326" y="18084"/>
                  </a:cubicBezTo>
                  <a:lnTo>
                    <a:pt x="18294" y="17873"/>
                  </a:lnTo>
                  <a:cubicBezTo>
                    <a:pt x="18225" y="17830"/>
                    <a:pt x="18206" y="17736"/>
                    <a:pt x="18250" y="17666"/>
                  </a:cubicBezTo>
                  <a:cubicBezTo>
                    <a:pt x="18272" y="17632"/>
                    <a:pt x="18308" y="17609"/>
                    <a:pt x="18347" y="17611"/>
                  </a:cubicBezTo>
                  <a:cubicBezTo>
                    <a:pt x="18397" y="17613"/>
                    <a:pt x="18437" y="17652"/>
                    <a:pt x="18444" y="17704"/>
                  </a:cubicBezTo>
                  <a:lnTo>
                    <a:pt x="18533" y="17811"/>
                  </a:lnTo>
                  <a:lnTo>
                    <a:pt x="18606" y="17749"/>
                  </a:lnTo>
                  <a:lnTo>
                    <a:pt x="18619" y="17611"/>
                  </a:lnTo>
                  <a:lnTo>
                    <a:pt x="18493" y="17426"/>
                  </a:lnTo>
                  <a:cubicBezTo>
                    <a:pt x="18475" y="17388"/>
                    <a:pt x="18475" y="17345"/>
                    <a:pt x="18493" y="17307"/>
                  </a:cubicBezTo>
                  <a:cubicBezTo>
                    <a:pt x="18520" y="17248"/>
                    <a:pt x="18581" y="17220"/>
                    <a:pt x="18632" y="17183"/>
                  </a:cubicBezTo>
                  <a:cubicBezTo>
                    <a:pt x="18695" y="17136"/>
                    <a:pt x="18744" y="17072"/>
                    <a:pt x="18775" y="16998"/>
                  </a:cubicBezTo>
                  <a:cubicBezTo>
                    <a:pt x="18771" y="16972"/>
                    <a:pt x="18757" y="16948"/>
                    <a:pt x="18737" y="16933"/>
                  </a:cubicBezTo>
                  <a:cubicBezTo>
                    <a:pt x="18661" y="16878"/>
                    <a:pt x="18565" y="16941"/>
                    <a:pt x="18503" y="17026"/>
                  </a:cubicBezTo>
                  <a:cubicBezTo>
                    <a:pt x="18466" y="17077"/>
                    <a:pt x="18433" y="17132"/>
                    <a:pt x="18406" y="17190"/>
                  </a:cubicBezTo>
                  <a:lnTo>
                    <a:pt x="18303" y="17204"/>
                  </a:lnTo>
                  <a:lnTo>
                    <a:pt x="18451" y="16967"/>
                  </a:lnTo>
                  <a:lnTo>
                    <a:pt x="18762" y="16762"/>
                  </a:lnTo>
                  <a:cubicBezTo>
                    <a:pt x="18810" y="16738"/>
                    <a:pt x="18852" y="16704"/>
                    <a:pt x="18886" y="16663"/>
                  </a:cubicBezTo>
                  <a:cubicBezTo>
                    <a:pt x="18928" y="16613"/>
                    <a:pt x="18958" y="16553"/>
                    <a:pt x="18973" y="16489"/>
                  </a:cubicBezTo>
                  <a:lnTo>
                    <a:pt x="18909" y="16340"/>
                  </a:lnTo>
                  <a:close/>
                  <a:moveTo>
                    <a:pt x="13345" y="16369"/>
                  </a:moveTo>
                  <a:lnTo>
                    <a:pt x="13217" y="16408"/>
                  </a:lnTo>
                  <a:lnTo>
                    <a:pt x="13195" y="16590"/>
                  </a:lnTo>
                  <a:lnTo>
                    <a:pt x="13294" y="16785"/>
                  </a:lnTo>
                  <a:lnTo>
                    <a:pt x="13195" y="16952"/>
                  </a:lnTo>
                  <a:cubicBezTo>
                    <a:pt x="13249" y="16964"/>
                    <a:pt x="13295" y="16999"/>
                    <a:pt x="13322" y="17049"/>
                  </a:cubicBezTo>
                  <a:cubicBezTo>
                    <a:pt x="13353" y="17109"/>
                    <a:pt x="13354" y="17181"/>
                    <a:pt x="13324" y="17241"/>
                  </a:cubicBezTo>
                  <a:lnTo>
                    <a:pt x="13372" y="17371"/>
                  </a:lnTo>
                  <a:cubicBezTo>
                    <a:pt x="13391" y="17443"/>
                    <a:pt x="13469" y="17477"/>
                    <a:pt x="13532" y="17441"/>
                  </a:cubicBezTo>
                  <a:cubicBezTo>
                    <a:pt x="13601" y="17400"/>
                    <a:pt x="13609" y="17299"/>
                    <a:pt x="13547" y="17246"/>
                  </a:cubicBezTo>
                  <a:cubicBezTo>
                    <a:pt x="13513" y="17196"/>
                    <a:pt x="13483" y="17142"/>
                    <a:pt x="13460" y="17086"/>
                  </a:cubicBezTo>
                  <a:cubicBezTo>
                    <a:pt x="13432" y="17019"/>
                    <a:pt x="13413" y="16949"/>
                    <a:pt x="13403" y="16878"/>
                  </a:cubicBezTo>
                  <a:cubicBezTo>
                    <a:pt x="13405" y="16829"/>
                    <a:pt x="13405" y="16780"/>
                    <a:pt x="13403" y="16732"/>
                  </a:cubicBezTo>
                  <a:cubicBezTo>
                    <a:pt x="13399" y="16649"/>
                    <a:pt x="13388" y="16567"/>
                    <a:pt x="13371" y="16486"/>
                  </a:cubicBezTo>
                  <a:lnTo>
                    <a:pt x="13345" y="16369"/>
                  </a:lnTo>
                  <a:close/>
                  <a:moveTo>
                    <a:pt x="20070" y="16608"/>
                  </a:moveTo>
                  <a:lnTo>
                    <a:pt x="19975" y="16705"/>
                  </a:lnTo>
                  <a:lnTo>
                    <a:pt x="19925" y="16801"/>
                  </a:lnTo>
                  <a:lnTo>
                    <a:pt x="19911" y="16945"/>
                  </a:lnTo>
                  <a:lnTo>
                    <a:pt x="20067" y="16880"/>
                  </a:lnTo>
                  <a:lnTo>
                    <a:pt x="20116" y="16763"/>
                  </a:lnTo>
                  <a:lnTo>
                    <a:pt x="20070" y="16608"/>
                  </a:lnTo>
                  <a:close/>
                  <a:moveTo>
                    <a:pt x="18962" y="16818"/>
                  </a:moveTo>
                  <a:lnTo>
                    <a:pt x="18913" y="16903"/>
                  </a:lnTo>
                  <a:lnTo>
                    <a:pt x="18855" y="17051"/>
                  </a:lnTo>
                  <a:cubicBezTo>
                    <a:pt x="18805" y="17028"/>
                    <a:pt x="18751" y="17078"/>
                    <a:pt x="18769" y="17133"/>
                  </a:cubicBezTo>
                  <a:cubicBezTo>
                    <a:pt x="18787" y="17191"/>
                    <a:pt x="18865" y="17196"/>
                    <a:pt x="18890" y="17141"/>
                  </a:cubicBezTo>
                  <a:lnTo>
                    <a:pt x="18989" y="16999"/>
                  </a:lnTo>
                  <a:cubicBezTo>
                    <a:pt x="19010" y="16968"/>
                    <a:pt x="19052" y="16961"/>
                    <a:pt x="19080" y="16986"/>
                  </a:cubicBezTo>
                  <a:cubicBezTo>
                    <a:pt x="19129" y="17029"/>
                    <a:pt x="19101" y="17113"/>
                    <a:pt x="19037" y="17115"/>
                  </a:cubicBezTo>
                  <a:cubicBezTo>
                    <a:pt x="19013" y="17137"/>
                    <a:pt x="19013" y="17175"/>
                    <a:pt x="19037" y="17196"/>
                  </a:cubicBezTo>
                  <a:cubicBezTo>
                    <a:pt x="19075" y="17230"/>
                    <a:pt x="19130" y="17198"/>
                    <a:pt x="19164" y="17149"/>
                  </a:cubicBezTo>
                  <a:cubicBezTo>
                    <a:pt x="19196" y="17102"/>
                    <a:pt x="19220" y="17046"/>
                    <a:pt x="19214" y="16988"/>
                  </a:cubicBezTo>
                  <a:cubicBezTo>
                    <a:pt x="19208" y="16932"/>
                    <a:pt x="19173" y="16883"/>
                    <a:pt x="19124" y="16859"/>
                  </a:cubicBezTo>
                  <a:lnTo>
                    <a:pt x="18962" y="16818"/>
                  </a:lnTo>
                  <a:close/>
                  <a:moveTo>
                    <a:pt x="16343" y="17294"/>
                  </a:moveTo>
                  <a:lnTo>
                    <a:pt x="16181" y="17318"/>
                  </a:lnTo>
                  <a:cubicBezTo>
                    <a:pt x="16161" y="17358"/>
                    <a:pt x="16157" y="17405"/>
                    <a:pt x="16170" y="17449"/>
                  </a:cubicBezTo>
                  <a:cubicBezTo>
                    <a:pt x="16185" y="17503"/>
                    <a:pt x="16225" y="17547"/>
                    <a:pt x="16277" y="17565"/>
                  </a:cubicBezTo>
                  <a:lnTo>
                    <a:pt x="16386" y="17477"/>
                  </a:lnTo>
                  <a:lnTo>
                    <a:pt x="16343" y="17294"/>
                  </a:lnTo>
                  <a:close/>
                  <a:moveTo>
                    <a:pt x="10823" y="17391"/>
                  </a:moveTo>
                  <a:lnTo>
                    <a:pt x="10706" y="17446"/>
                  </a:lnTo>
                  <a:lnTo>
                    <a:pt x="10730" y="17622"/>
                  </a:lnTo>
                  <a:cubicBezTo>
                    <a:pt x="10736" y="17679"/>
                    <a:pt x="10741" y="17737"/>
                    <a:pt x="10744" y="17795"/>
                  </a:cubicBezTo>
                  <a:cubicBezTo>
                    <a:pt x="10748" y="17853"/>
                    <a:pt x="10749" y="17912"/>
                    <a:pt x="10750" y="17971"/>
                  </a:cubicBezTo>
                  <a:lnTo>
                    <a:pt x="10919" y="18089"/>
                  </a:lnTo>
                  <a:cubicBezTo>
                    <a:pt x="10983" y="18101"/>
                    <a:pt x="11048" y="18084"/>
                    <a:pt x="11099" y="18042"/>
                  </a:cubicBezTo>
                  <a:cubicBezTo>
                    <a:pt x="11173" y="17982"/>
                    <a:pt x="11205" y="17883"/>
                    <a:pt x="11188" y="17786"/>
                  </a:cubicBezTo>
                  <a:cubicBezTo>
                    <a:pt x="11175" y="17711"/>
                    <a:pt x="11133" y="17645"/>
                    <a:pt x="11072" y="17603"/>
                  </a:cubicBezTo>
                  <a:lnTo>
                    <a:pt x="10938" y="17443"/>
                  </a:lnTo>
                  <a:lnTo>
                    <a:pt x="10823" y="17391"/>
                  </a:lnTo>
                  <a:close/>
                  <a:moveTo>
                    <a:pt x="20160" y="17593"/>
                  </a:moveTo>
                  <a:lnTo>
                    <a:pt x="19793" y="17633"/>
                  </a:lnTo>
                  <a:lnTo>
                    <a:pt x="19675" y="17681"/>
                  </a:lnTo>
                  <a:lnTo>
                    <a:pt x="19590" y="17720"/>
                  </a:lnTo>
                  <a:lnTo>
                    <a:pt x="19418" y="17884"/>
                  </a:lnTo>
                  <a:cubicBezTo>
                    <a:pt x="19394" y="17927"/>
                    <a:pt x="19363" y="17965"/>
                    <a:pt x="19325" y="17996"/>
                  </a:cubicBezTo>
                  <a:cubicBezTo>
                    <a:pt x="19276" y="18036"/>
                    <a:pt x="19214" y="18071"/>
                    <a:pt x="19210" y="18136"/>
                  </a:cubicBezTo>
                  <a:cubicBezTo>
                    <a:pt x="19205" y="18218"/>
                    <a:pt x="19288" y="18274"/>
                    <a:pt x="19357" y="18235"/>
                  </a:cubicBezTo>
                  <a:cubicBezTo>
                    <a:pt x="19328" y="18295"/>
                    <a:pt x="19292" y="18352"/>
                    <a:pt x="19253" y="18406"/>
                  </a:cubicBezTo>
                  <a:cubicBezTo>
                    <a:pt x="19215" y="18458"/>
                    <a:pt x="19173" y="18508"/>
                    <a:pt x="19128" y="18552"/>
                  </a:cubicBezTo>
                  <a:cubicBezTo>
                    <a:pt x="19072" y="18519"/>
                    <a:pt x="19004" y="18519"/>
                    <a:pt x="18948" y="18552"/>
                  </a:cubicBezTo>
                  <a:cubicBezTo>
                    <a:pt x="18902" y="18580"/>
                    <a:pt x="18871" y="18627"/>
                    <a:pt x="18862" y="18682"/>
                  </a:cubicBezTo>
                  <a:cubicBezTo>
                    <a:pt x="18824" y="18724"/>
                    <a:pt x="18782" y="18761"/>
                    <a:pt x="18738" y="18795"/>
                  </a:cubicBezTo>
                  <a:cubicBezTo>
                    <a:pt x="18682" y="18837"/>
                    <a:pt x="18622" y="18874"/>
                    <a:pt x="18582" y="18933"/>
                  </a:cubicBezTo>
                  <a:cubicBezTo>
                    <a:pt x="18524" y="19016"/>
                    <a:pt x="18520" y="19128"/>
                    <a:pt x="18462" y="19211"/>
                  </a:cubicBezTo>
                  <a:cubicBezTo>
                    <a:pt x="18418" y="19273"/>
                    <a:pt x="18350" y="19310"/>
                    <a:pt x="18294" y="19360"/>
                  </a:cubicBezTo>
                  <a:cubicBezTo>
                    <a:pt x="18232" y="19415"/>
                    <a:pt x="18186" y="19486"/>
                    <a:pt x="18126" y="19543"/>
                  </a:cubicBezTo>
                  <a:cubicBezTo>
                    <a:pt x="18042" y="19624"/>
                    <a:pt x="17937" y="19675"/>
                    <a:pt x="17829" y="19715"/>
                  </a:cubicBezTo>
                  <a:cubicBezTo>
                    <a:pt x="17666" y="19774"/>
                    <a:pt x="17492" y="19811"/>
                    <a:pt x="17357" y="19925"/>
                  </a:cubicBezTo>
                  <a:cubicBezTo>
                    <a:pt x="17292" y="19981"/>
                    <a:pt x="17240" y="20052"/>
                    <a:pt x="17206" y="20132"/>
                  </a:cubicBezTo>
                  <a:cubicBezTo>
                    <a:pt x="17174" y="20190"/>
                    <a:pt x="17128" y="20238"/>
                    <a:pt x="17073" y="20272"/>
                  </a:cubicBezTo>
                  <a:cubicBezTo>
                    <a:pt x="16992" y="20323"/>
                    <a:pt x="16889" y="20347"/>
                    <a:pt x="16846" y="20436"/>
                  </a:cubicBezTo>
                  <a:cubicBezTo>
                    <a:pt x="16807" y="20515"/>
                    <a:pt x="16836" y="20606"/>
                    <a:pt x="16838" y="20694"/>
                  </a:cubicBezTo>
                  <a:cubicBezTo>
                    <a:pt x="16842" y="20857"/>
                    <a:pt x="16752" y="21007"/>
                    <a:pt x="16610" y="21074"/>
                  </a:cubicBezTo>
                  <a:lnTo>
                    <a:pt x="16755" y="21128"/>
                  </a:lnTo>
                  <a:cubicBezTo>
                    <a:pt x="17503" y="20650"/>
                    <a:pt x="18191" y="20075"/>
                    <a:pt x="18801" y="19416"/>
                  </a:cubicBezTo>
                  <a:cubicBezTo>
                    <a:pt x="19315" y="18861"/>
                    <a:pt x="19770" y="18250"/>
                    <a:pt x="20160" y="17593"/>
                  </a:cubicBezTo>
                  <a:close/>
                  <a:moveTo>
                    <a:pt x="15971" y="17591"/>
                  </a:moveTo>
                  <a:lnTo>
                    <a:pt x="15817" y="17645"/>
                  </a:lnTo>
                  <a:lnTo>
                    <a:pt x="15832" y="17782"/>
                  </a:lnTo>
                  <a:lnTo>
                    <a:pt x="15976" y="17807"/>
                  </a:lnTo>
                  <a:lnTo>
                    <a:pt x="16011" y="17728"/>
                  </a:lnTo>
                  <a:lnTo>
                    <a:pt x="15971" y="17591"/>
                  </a:lnTo>
                  <a:close/>
                  <a:moveTo>
                    <a:pt x="13932" y="18221"/>
                  </a:moveTo>
                  <a:lnTo>
                    <a:pt x="13926" y="18306"/>
                  </a:lnTo>
                  <a:lnTo>
                    <a:pt x="14047" y="18405"/>
                  </a:lnTo>
                  <a:lnTo>
                    <a:pt x="14193" y="18483"/>
                  </a:lnTo>
                  <a:lnTo>
                    <a:pt x="14184" y="18331"/>
                  </a:lnTo>
                  <a:lnTo>
                    <a:pt x="14024" y="18242"/>
                  </a:lnTo>
                  <a:lnTo>
                    <a:pt x="13932" y="18221"/>
                  </a:lnTo>
                  <a:close/>
                  <a:moveTo>
                    <a:pt x="14424" y="18503"/>
                  </a:moveTo>
                  <a:lnTo>
                    <a:pt x="14359" y="18530"/>
                  </a:lnTo>
                  <a:lnTo>
                    <a:pt x="14444" y="18652"/>
                  </a:lnTo>
                  <a:lnTo>
                    <a:pt x="14599" y="18784"/>
                  </a:lnTo>
                  <a:lnTo>
                    <a:pt x="14615" y="18917"/>
                  </a:lnTo>
                  <a:lnTo>
                    <a:pt x="14749" y="19041"/>
                  </a:lnTo>
                  <a:lnTo>
                    <a:pt x="14852" y="19079"/>
                  </a:lnTo>
                  <a:lnTo>
                    <a:pt x="14946" y="19041"/>
                  </a:lnTo>
                  <a:lnTo>
                    <a:pt x="14835" y="18878"/>
                  </a:lnTo>
                  <a:lnTo>
                    <a:pt x="14711" y="18768"/>
                  </a:lnTo>
                  <a:lnTo>
                    <a:pt x="14593" y="18625"/>
                  </a:lnTo>
                  <a:lnTo>
                    <a:pt x="14501" y="18541"/>
                  </a:lnTo>
                  <a:lnTo>
                    <a:pt x="14424" y="18503"/>
                  </a:lnTo>
                  <a:close/>
                  <a:moveTo>
                    <a:pt x="18219" y="18602"/>
                  </a:moveTo>
                  <a:lnTo>
                    <a:pt x="18018" y="18680"/>
                  </a:lnTo>
                  <a:cubicBezTo>
                    <a:pt x="17960" y="18703"/>
                    <a:pt x="17933" y="18772"/>
                    <a:pt x="17958" y="18830"/>
                  </a:cubicBezTo>
                  <a:cubicBezTo>
                    <a:pt x="17980" y="18880"/>
                    <a:pt x="18033" y="18905"/>
                    <a:pt x="18085" y="18894"/>
                  </a:cubicBezTo>
                  <a:cubicBezTo>
                    <a:pt x="18146" y="18880"/>
                    <a:pt x="18186" y="18823"/>
                    <a:pt x="18206" y="18760"/>
                  </a:cubicBezTo>
                  <a:cubicBezTo>
                    <a:pt x="18222" y="18709"/>
                    <a:pt x="18227" y="18655"/>
                    <a:pt x="18219" y="18602"/>
                  </a:cubicBezTo>
                  <a:close/>
                  <a:moveTo>
                    <a:pt x="5355" y="19786"/>
                  </a:moveTo>
                  <a:cubicBezTo>
                    <a:pt x="5304" y="19826"/>
                    <a:pt x="5255" y="19869"/>
                    <a:pt x="5209" y="19916"/>
                  </a:cubicBezTo>
                  <a:cubicBezTo>
                    <a:pt x="5152" y="19976"/>
                    <a:pt x="5100" y="20041"/>
                    <a:pt x="5055" y="20112"/>
                  </a:cubicBezTo>
                  <a:cubicBezTo>
                    <a:pt x="5023" y="20030"/>
                    <a:pt x="4939" y="19984"/>
                    <a:pt x="4856" y="20002"/>
                  </a:cubicBezTo>
                  <a:cubicBezTo>
                    <a:pt x="4799" y="20015"/>
                    <a:pt x="4753" y="20057"/>
                    <a:pt x="4733" y="20114"/>
                  </a:cubicBezTo>
                  <a:lnTo>
                    <a:pt x="4849" y="20282"/>
                  </a:lnTo>
                  <a:lnTo>
                    <a:pt x="4904" y="20482"/>
                  </a:lnTo>
                  <a:lnTo>
                    <a:pt x="4844" y="20596"/>
                  </a:lnTo>
                  <a:lnTo>
                    <a:pt x="4352" y="20570"/>
                  </a:lnTo>
                  <a:cubicBezTo>
                    <a:pt x="4573" y="20747"/>
                    <a:pt x="4800" y="20915"/>
                    <a:pt x="5034" y="21074"/>
                  </a:cubicBezTo>
                  <a:cubicBezTo>
                    <a:pt x="5298" y="21254"/>
                    <a:pt x="5570" y="21422"/>
                    <a:pt x="5848" y="21578"/>
                  </a:cubicBezTo>
                  <a:lnTo>
                    <a:pt x="5768" y="21291"/>
                  </a:lnTo>
                  <a:lnTo>
                    <a:pt x="5661" y="21091"/>
                  </a:lnTo>
                  <a:cubicBezTo>
                    <a:pt x="5652" y="21039"/>
                    <a:pt x="5647" y="20988"/>
                    <a:pt x="5644" y="20935"/>
                  </a:cubicBezTo>
                  <a:cubicBezTo>
                    <a:pt x="5643" y="20900"/>
                    <a:pt x="5643" y="20864"/>
                    <a:pt x="5644" y="20829"/>
                  </a:cubicBezTo>
                  <a:lnTo>
                    <a:pt x="5615" y="20663"/>
                  </a:lnTo>
                  <a:lnTo>
                    <a:pt x="5629" y="20341"/>
                  </a:lnTo>
                  <a:cubicBezTo>
                    <a:pt x="5655" y="20282"/>
                    <a:pt x="5657" y="20215"/>
                    <a:pt x="5634" y="20155"/>
                  </a:cubicBezTo>
                  <a:cubicBezTo>
                    <a:pt x="5618" y="20112"/>
                    <a:pt x="5590" y="20075"/>
                    <a:pt x="5554" y="20048"/>
                  </a:cubicBezTo>
                  <a:lnTo>
                    <a:pt x="5355" y="19786"/>
                  </a:lnTo>
                  <a:close/>
                </a:path>
              </a:pathLst>
            </a:custGeom>
            <a:solidFill>
              <a:srgbClr val="87C55A">
                <a:alpha val="78823"/>
              </a:srgbClr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585584" y="1306363"/>
              <a:ext cx="6140895" cy="5552348"/>
            </a:xfrm>
            <a:custGeom>
              <a:rect b="b" l="l" r="r" t="t"/>
              <a:pathLst>
                <a:path extrusionOk="0" h="20394" w="20514">
                  <a:moveTo>
                    <a:pt x="17804" y="0"/>
                  </a:moveTo>
                  <a:cubicBezTo>
                    <a:pt x="17536" y="3802"/>
                    <a:pt x="16084" y="7521"/>
                    <a:pt x="13439" y="10429"/>
                  </a:cubicBezTo>
                  <a:cubicBezTo>
                    <a:pt x="9786" y="14447"/>
                    <a:pt x="4723" y="15969"/>
                    <a:pt x="0" y="14997"/>
                  </a:cubicBezTo>
                  <a:cubicBezTo>
                    <a:pt x="389" y="15623"/>
                    <a:pt x="834" y="16220"/>
                    <a:pt x="1339" y="16776"/>
                  </a:cubicBezTo>
                  <a:cubicBezTo>
                    <a:pt x="5726" y="21600"/>
                    <a:pt x="12838" y="21600"/>
                    <a:pt x="17224" y="16776"/>
                  </a:cubicBezTo>
                  <a:cubicBezTo>
                    <a:pt x="21409" y="12176"/>
                    <a:pt x="21600" y="4852"/>
                    <a:pt x="17804" y="0"/>
                  </a:cubicBezTo>
                  <a:close/>
                </a:path>
              </a:pathLst>
            </a:custGeom>
            <a:solidFill>
              <a:srgbClr val="000000">
                <a:alpha val="10588"/>
              </a:srgbClr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 rot="-1860000">
              <a:off x="870092" y="546000"/>
              <a:ext cx="2689289" cy="1925157"/>
            </a:xfrm>
            <a:prstGeom prst="ellipse">
              <a:avLst/>
            </a:prstGeom>
            <a:solidFill>
              <a:srgbClr val="FFFFFF">
                <a:alpha val="10196"/>
              </a:srgbClr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FFFFFF"/>
      </a:accent3>
      <a:accent4>
        <a:srgbClr val="00A2FF"/>
      </a:accent4>
      <a:accent5>
        <a:srgbClr val="16E7CF"/>
      </a:accent5>
      <a:accent6>
        <a:srgbClr val="FFFFFF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