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10b1e362a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10b1e362a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1041797" y="1010841"/>
            <a:ext cx="7059810" cy="3121223"/>
            <a:chOff x="0" y="-1"/>
            <a:chExt cx="18824811" cy="8322097"/>
          </a:xfrm>
        </p:grpSpPr>
        <p:grpSp>
          <p:nvGrpSpPr>
            <p:cNvPr id="65" name="Google Shape;65;p15"/>
            <p:cNvGrpSpPr/>
            <p:nvPr/>
          </p:nvGrpSpPr>
          <p:grpSpPr>
            <a:xfrm>
              <a:off x="0" y="0"/>
              <a:ext cx="8901542" cy="8322096"/>
              <a:chOff x="0" y="0"/>
              <a:chExt cx="8901542" cy="8322096"/>
            </a:xfrm>
          </p:grpSpPr>
          <p:sp>
            <p:nvSpPr>
              <p:cNvPr id="66" name="Google Shape;66;p15"/>
              <p:cNvSpPr/>
              <p:nvPr/>
            </p:nvSpPr>
            <p:spPr>
              <a:xfrm>
                <a:off x="1658976" y="0"/>
                <a:ext cx="5569339" cy="3028747"/>
              </a:xfrm>
              <a:custGeom>
                <a:rect b="b" l="l" r="r" t="t"/>
                <a:pathLst>
                  <a:path extrusionOk="0" h="21586" w="21600">
                    <a:moveTo>
                      <a:pt x="21600" y="19603"/>
                    </a:moveTo>
                    <a:cubicBezTo>
                      <a:pt x="21526" y="8727"/>
                      <a:pt x="16703" y="-14"/>
                      <a:pt x="10785" y="0"/>
                    </a:cubicBezTo>
                    <a:cubicBezTo>
                      <a:pt x="4875" y="14"/>
                      <a:pt x="70" y="8753"/>
                      <a:pt x="0" y="19611"/>
                    </a:cubicBezTo>
                    <a:cubicBezTo>
                      <a:pt x="1635" y="18431"/>
                      <a:pt x="3391" y="17927"/>
                      <a:pt x="5144" y="18137"/>
                    </a:cubicBezTo>
                    <a:cubicBezTo>
                      <a:pt x="7170" y="18381"/>
                      <a:pt x="9130" y="19567"/>
                      <a:pt x="10838" y="21586"/>
                    </a:cubicBezTo>
                    <a:cubicBezTo>
                      <a:pt x="12482" y="19627"/>
                      <a:pt x="14365" y="18450"/>
                      <a:pt x="16318" y="18160"/>
                    </a:cubicBezTo>
                    <a:cubicBezTo>
                      <a:pt x="18116" y="17894"/>
                      <a:pt x="19923" y="18387"/>
                      <a:pt x="21600" y="19603"/>
                    </a:cubicBezTo>
                    <a:close/>
                  </a:path>
                </a:pathLst>
              </a:custGeom>
              <a:solidFill>
                <a:srgbClr val="98D18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>
                <a:off x="1669043" y="2754705"/>
                <a:ext cx="2593279" cy="2484403"/>
              </a:xfrm>
              <a:custGeom>
                <a:rect b="b" l="l" r="r" t="t"/>
                <a:pathLst>
                  <a:path extrusionOk="0" h="21307" w="21600">
                    <a:moveTo>
                      <a:pt x="0" y="2076"/>
                    </a:moveTo>
                    <a:cubicBezTo>
                      <a:pt x="3679" y="382"/>
                      <a:pt x="7723" y="-293"/>
                      <a:pt x="11734" y="116"/>
                    </a:cubicBezTo>
                    <a:cubicBezTo>
                      <a:pt x="15234" y="473"/>
                      <a:pt x="18608" y="1649"/>
                      <a:pt x="21600" y="3553"/>
                    </a:cubicBezTo>
                    <a:cubicBezTo>
                      <a:pt x="18951" y="5686"/>
                      <a:pt x="16742" y="8343"/>
                      <a:pt x="15105" y="11367"/>
                    </a:cubicBezTo>
                    <a:cubicBezTo>
                      <a:pt x="13445" y="14434"/>
                      <a:pt x="12406" y="17815"/>
                      <a:pt x="12051" y="21307"/>
                    </a:cubicBezTo>
                    <a:cubicBezTo>
                      <a:pt x="8596" y="19386"/>
                      <a:pt x="5675" y="16588"/>
                      <a:pt x="3563" y="13180"/>
                    </a:cubicBezTo>
                    <a:cubicBezTo>
                      <a:pt x="1495" y="9842"/>
                      <a:pt x="270" y="6025"/>
                      <a:pt x="0" y="2076"/>
                    </a:cubicBezTo>
                    <a:close/>
                  </a:path>
                </a:pathLst>
              </a:custGeom>
              <a:solidFill>
                <a:srgbClr val="75B4A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>
                <a:off x="4646651" y="2756506"/>
                <a:ext cx="2582466" cy="2477321"/>
              </a:xfrm>
              <a:custGeom>
                <a:rect b="b" l="l" r="r" t="t"/>
                <a:pathLst>
                  <a:path extrusionOk="0" h="21366" w="21600">
                    <a:moveTo>
                      <a:pt x="0" y="3613"/>
                    </a:moveTo>
                    <a:cubicBezTo>
                      <a:pt x="3175" y="1589"/>
                      <a:pt x="6772" y="376"/>
                      <a:pt x="10493" y="74"/>
                    </a:cubicBezTo>
                    <a:cubicBezTo>
                      <a:pt x="14289" y="-234"/>
                      <a:pt x="18101" y="415"/>
                      <a:pt x="21600" y="1964"/>
                    </a:cubicBezTo>
                    <a:cubicBezTo>
                      <a:pt x="21301" y="5887"/>
                      <a:pt x="20084" y="9677"/>
                      <a:pt x="18054" y="13009"/>
                    </a:cubicBezTo>
                    <a:cubicBezTo>
                      <a:pt x="15930" y="16495"/>
                      <a:pt x="12985" y="19371"/>
                      <a:pt x="9493" y="21366"/>
                    </a:cubicBezTo>
                    <a:cubicBezTo>
                      <a:pt x="9177" y="18112"/>
                      <a:pt x="8264" y="14949"/>
                      <a:pt x="6801" y="12047"/>
                    </a:cubicBezTo>
                    <a:cubicBezTo>
                      <a:pt x="5146" y="8765"/>
                      <a:pt x="2827" y="5889"/>
                      <a:pt x="0" y="3613"/>
                    </a:cubicBezTo>
                    <a:close/>
                  </a:path>
                </a:pathLst>
              </a:custGeom>
              <a:solidFill>
                <a:srgbClr val="75B4A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>
                <a:off x="3342388" y="3302777"/>
                <a:ext cx="2224717" cy="2265553"/>
              </a:xfrm>
              <a:custGeom>
                <a:rect b="b" l="l" r="r" t="t"/>
                <a:pathLst>
                  <a:path extrusionOk="0" h="21594" w="21600">
                    <a:moveTo>
                      <a:pt x="10841" y="0"/>
                    </a:moveTo>
                    <a:cubicBezTo>
                      <a:pt x="14051" y="2371"/>
                      <a:pt x="16685" y="5411"/>
                      <a:pt x="18556" y="8900"/>
                    </a:cubicBezTo>
                    <a:cubicBezTo>
                      <a:pt x="20279" y="12115"/>
                      <a:pt x="21315" y="15642"/>
                      <a:pt x="21600" y="19264"/>
                    </a:cubicBezTo>
                    <a:cubicBezTo>
                      <a:pt x="18153" y="20805"/>
                      <a:pt x="14408" y="21600"/>
                      <a:pt x="10620" y="21594"/>
                    </a:cubicBezTo>
                    <a:cubicBezTo>
                      <a:pt x="6962" y="21588"/>
                      <a:pt x="3346" y="20835"/>
                      <a:pt x="0" y="19384"/>
                    </a:cubicBezTo>
                    <a:cubicBezTo>
                      <a:pt x="221" y="15598"/>
                      <a:pt x="1293" y="11907"/>
                      <a:pt x="3139" y="8576"/>
                    </a:cubicBezTo>
                    <a:cubicBezTo>
                      <a:pt x="5018" y="5186"/>
                      <a:pt x="7650" y="2254"/>
                      <a:pt x="10841" y="0"/>
                    </a:cubicBezTo>
                    <a:close/>
                  </a:path>
                </a:pathLst>
              </a:custGeom>
              <a:solidFill>
                <a:srgbClr val="C5F17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>
                <a:off x="3324435" y="5567231"/>
                <a:ext cx="2255549" cy="2216953"/>
              </a:xfrm>
              <a:custGeom>
                <a:rect b="b" l="l" r="r" t="t"/>
                <a:pathLst>
                  <a:path extrusionOk="0" h="21600" w="21600">
                    <a:moveTo>
                      <a:pt x="0" y="154"/>
                    </a:moveTo>
                    <a:cubicBezTo>
                      <a:pt x="3486" y="1552"/>
                      <a:pt x="7206" y="2248"/>
                      <a:pt x="10953" y="2203"/>
                    </a:cubicBezTo>
                    <a:cubicBezTo>
                      <a:pt x="14607" y="2159"/>
                      <a:pt x="18219" y="1412"/>
                      <a:pt x="21600" y="0"/>
                    </a:cubicBezTo>
                    <a:cubicBezTo>
                      <a:pt x="21559" y="3959"/>
                      <a:pt x="20671" y="7861"/>
                      <a:pt x="18999" y="11435"/>
                    </a:cubicBezTo>
                    <a:cubicBezTo>
                      <a:pt x="17120" y="15452"/>
                      <a:pt x="14306" y="18941"/>
                      <a:pt x="10801" y="21600"/>
                    </a:cubicBezTo>
                    <a:cubicBezTo>
                      <a:pt x="7332" y="18945"/>
                      <a:pt x="4540" y="15482"/>
                      <a:pt x="2661" y="11500"/>
                    </a:cubicBezTo>
                    <a:cubicBezTo>
                      <a:pt x="987" y="7955"/>
                      <a:pt x="80" y="4086"/>
                      <a:pt x="0" y="154"/>
                    </a:cubicBezTo>
                    <a:close/>
                  </a:path>
                </a:pathLst>
              </a:custGeom>
              <a:solidFill>
                <a:srgbClr val="75B4A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>
                <a:off x="0" y="3097399"/>
                <a:ext cx="4254679" cy="5221898"/>
              </a:xfrm>
              <a:custGeom>
                <a:rect b="b" l="l" r="r" t="t"/>
                <a:pathLst>
                  <a:path extrusionOk="0" h="19927" w="21193">
                    <a:moveTo>
                      <a:pt x="21193" y="18359"/>
                    </a:moveTo>
                    <a:cubicBezTo>
                      <a:pt x="19284" y="17205"/>
                      <a:pt x="17768" y="15713"/>
                      <a:pt x="16776" y="14013"/>
                    </a:cubicBezTo>
                    <a:cubicBezTo>
                      <a:pt x="15871" y="12463"/>
                      <a:pt x="15425" y="10780"/>
                      <a:pt x="15469" y="9083"/>
                    </a:cubicBezTo>
                    <a:cubicBezTo>
                      <a:pt x="13282" y="8248"/>
                      <a:pt x="11393" y="7018"/>
                      <a:pt x="9965" y="5498"/>
                    </a:cubicBezTo>
                    <a:cubicBezTo>
                      <a:pt x="8443" y="3878"/>
                      <a:pt x="7495" y="1984"/>
                      <a:pt x="7214" y="0"/>
                    </a:cubicBezTo>
                    <a:cubicBezTo>
                      <a:pt x="3933" y="1370"/>
                      <a:pt x="1660" y="3614"/>
                      <a:pt x="628" y="6153"/>
                    </a:cubicBezTo>
                    <a:cubicBezTo>
                      <a:pt x="-407" y="8700"/>
                      <a:pt x="-195" y="11546"/>
                      <a:pt x="1511" y="14103"/>
                    </a:cubicBezTo>
                    <a:cubicBezTo>
                      <a:pt x="5204" y="19640"/>
                      <a:pt x="14266" y="21600"/>
                      <a:pt x="21193" y="18359"/>
                    </a:cubicBezTo>
                    <a:close/>
                  </a:path>
                </a:pathLst>
              </a:custGeom>
              <a:solidFill>
                <a:srgbClr val="98D18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>
                <a:off x="4650823" y="3094775"/>
                <a:ext cx="4250719" cy="5227321"/>
              </a:xfrm>
              <a:custGeom>
                <a:rect b="b" l="l" r="r" t="t"/>
                <a:pathLst>
                  <a:path extrusionOk="0" h="21264" w="19564">
                    <a:moveTo>
                      <a:pt x="12820" y="0"/>
                    </a:moveTo>
                    <a:cubicBezTo>
                      <a:pt x="19472" y="3162"/>
                      <a:pt x="21600" y="10699"/>
                      <a:pt x="17409" y="16252"/>
                    </a:cubicBezTo>
                    <a:cubicBezTo>
                      <a:pt x="15486" y="18800"/>
                      <a:pt x="12578" y="20425"/>
                      <a:pt x="9429" y="21015"/>
                    </a:cubicBezTo>
                    <a:cubicBezTo>
                      <a:pt x="6304" y="21600"/>
                      <a:pt x="2932" y="21168"/>
                      <a:pt x="0" y="19582"/>
                    </a:cubicBezTo>
                    <a:cubicBezTo>
                      <a:pt x="1751" y="18357"/>
                      <a:pt x="3145" y="16779"/>
                      <a:pt x="4064" y="14979"/>
                    </a:cubicBezTo>
                    <a:cubicBezTo>
                      <a:pt x="4917" y="13308"/>
                      <a:pt x="5338" y="11489"/>
                      <a:pt x="5296" y="9656"/>
                    </a:cubicBezTo>
                    <a:cubicBezTo>
                      <a:pt x="7455" y="8694"/>
                      <a:pt x="9290" y="7248"/>
                      <a:pt x="10619" y="5463"/>
                    </a:cubicBezTo>
                    <a:cubicBezTo>
                      <a:pt x="11839" y="3825"/>
                      <a:pt x="12594" y="1951"/>
                      <a:pt x="12820" y="0"/>
                    </a:cubicBezTo>
                    <a:close/>
                  </a:path>
                </a:pathLst>
              </a:custGeom>
              <a:solidFill>
                <a:srgbClr val="98D18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3" name="Google Shape;73;p15"/>
              <p:cNvSpPr txBox="1"/>
              <p:nvPr/>
            </p:nvSpPr>
            <p:spPr>
              <a:xfrm>
                <a:off x="6217870" y="5281289"/>
                <a:ext cx="1803376" cy="18549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Arial"/>
                  <a:buNone/>
                </a:pPr>
                <a:r>
                  <a:rPr b="1" i="0" lang="en-GB" sz="2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1" i="0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STEP</a:t>
                </a:r>
                <a:endParaRPr sz="500"/>
              </a:p>
            </p:txBody>
          </p:sp>
          <p:sp>
            <p:nvSpPr>
              <p:cNvPr id="74" name="Google Shape;74;p15"/>
              <p:cNvSpPr txBox="1"/>
              <p:nvPr/>
            </p:nvSpPr>
            <p:spPr>
              <a:xfrm>
                <a:off x="911872" y="5281289"/>
                <a:ext cx="1803376" cy="18549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Arial"/>
                  <a:buNone/>
                </a:pPr>
                <a:r>
                  <a:rPr b="1" i="0" lang="en-GB" sz="2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1" i="0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STEP</a:t>
                </a:r>
                <a:endParaRPr sz="500"/>
              </a:p>
            </p:txBody>
          </p:sp>
          <p:sp>
            <p:nvSpPr>
              <p:cNvPr id="75" name="Google Shape;75;p15"/>
              <p:cNvSpPr txBox="1"/>
              <p:nvPr/>
            </p:nvSpPr>
            <p:spPr>
              <a:xfrm>
                <a:off x="3541957" y="586879"/>
                <a:ext cx="1803377" cy="18549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Arial"/>
                  <a:buNone/>
                </a:pPr>
                <a:r>
                  <a:rPr b="1" i="0" lang="en-GB" sz="2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1" i="0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STEP</a:t>
                </a:r>
                <a:endParaRPr sz="500"/>
              </a:p>
            </p:txBody>
          </p:sp>
        </p:grpSp>
        <p:grpSp>
          <p:nvGrpSpPr>
            <p:cNvPr id="76" name="Google Shape;76;p15"/>
            <p:cNvGrpSpPr/>
            <p:nvPr/>
          </p:nvGrpSpPr>
          <p:grpSpPr>
            <a:xfrm>
              <a:off x="9923268" y="-1"/>
              <a:ext cx="8901543" cy="8322097"/>
              <a:chOff x="0" y="-1"/>
              <a:chExt cx="8901543" cy="8322097"/>
            </a:xfrm>
          </p:grpSpPr>
          <p:sp>
            <p:nvSpPr>
              <p:cNvPr id="77" name="Google Shape;77;p15"/>
              <p:cNvSpPr/>
              <p:nvPr/>
            </p:nvSpPr>
            <p:spPr>
              <a:xfrm rot="10800000">
                <a:off x="1673227" y="5293348"/>
                <a:ext cx="5569338" cy="3028748"/>
              </a:xfrm>
              <a:custGeom>
                <a:rect b="b" l="l" r="r" t="t"/>
                <a:pathLst>
                  <a:path extrusionOk="0" h="21586" w="21600">
                    <a:moveTo>
                      <a:pt x="21600" y="19603"/>
                    </a:moveTo>
                    <a:cubicBezTo>
                      <a:pt x="21526" y="8727"/>
                      <a:pt x="16703" y="-14"/>
                      <a:pt x="10785" y="0"/>
                    </a:cubicBezTo>
                    <a:cubicBezTo>
                      <a:pt x="4875" y="14"/>
                      <a:pt x="70" y="8753"/>
                      <a:pt x="0" y="19611"/>
                    </a:cubicBezTo>
                    <a:cubicBezTo>
                      <a:pt x="1635" y="18431"/>
                      <a:pt x="3391" y="17927"/>
                      <a:pt x="5144" y="18137"/>
                    </a:cubicBezTo>
                    <a:cubicBezTo>
                      <a:pt x="7170" y="18381"/>
                      <a:pt x="9130" y="19567"/>
                      <a:pt x="10838" y="21586"/>
                    </a:cubicBezTo>
                    <a:cubicBezTo>
                      <a:pt x="12482" y="19627"/>
                      <a:pt x="14365" y="18450"/>
                      <a:pt x="16318" y="18160"/>
                    </a:cubicBezTo>
                    <a:cubicBezTo>
                      <a:pt x="18116" y="17894"/>
                      <a:pt x="19923" y="18387"/>
                      <a:pt x="21600" y="19603"/>
                    </a:cubicBezTo>
                    <a:close/>
                  </a:path>
                </a:pathLst>
              </a:custGeom>
              <a:solidFill>
                <a:srgbClr val="98D18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8" name="Google Shape;78;p15"/>
              <p:cNvSpPr/>
              <p:nvPr/>
            </p:nvSpPr>
            <p:spPr>
              <a:xfrm rot="10800000">
                <a:off x="4639220" y="3082987"/>
                <a:ext cx="2593279" cy="2484403"/>
              </a:xfrm>
              <a:custGeom>
                <a:rect b="b" l="l" r="r" t="t"/>
                <a:pathLst>
                  <a:path extrusionOk="0" h="21307" w="21600">
                    <a:moveTo>
                      <a:pt x="0" y="2076"/>
                    </a:moveTo>
                    <a:cubicBezTo>
                      <a:pt x="3679" y="382"/>
                      <a:pt x="7723" y="-293"/>
                      <a:pt x="11734" y="116"/>
                    </a:cubicBezTo>
                    <a:cubicBezTo>
                      <a:pt x="15234" y="473"/>
                      <a:pt x="18608" y="1649"/>
                      <a:pt x="21600" y="3553"/>
                    </a:cubicBezTo>
                    <a:cubicBezTo>
                      <a:pt x="18951" y="5686"/>
                      <a:pt x="16742" y="8343"/>
                      <a:pt x="15105" y="11367"/>
                    </a:cubicBezTo>
                    <a:cubicBezTo>
                      <a:pt x="13445" y="14434"/>
                      <a:pt x="12406" y="17815"/>
                      <a:pt x="12051" y="21307"/>
                    </a:cubicBezTo>
                    <a:cubicBezTo>
                      <a:pt x="8596" y="19386"/>
                      <a:pt x="5675" y="16588"/>
                      <a:pt x="3563" y="13180"/>
                    </a:cubicBezTo>
                    <a:cubicBezTo>
                      <a:pt x="1495" y="9842"/>
                      <a:pt x="270" y="6025"/>
                      <a:pt x="0" y="2076"/>
                    </a:cubicBezTo>
                    <a:close/>
                  </a:path>
                </a:pathLst>
              </a:custGeom>
              <a:solidFill>
                <a:srgbClr val="75B4A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9" name="Google Shape;79;p15"/>
              <p:cNvSpPr/>
              <p:nvPr/>
            </p:nvSpPr>
            <p:spPr>
              <a:xfrm rot="10800000">
                <a:off x="1672425" y="3088269"/>
                <a:ext cx="2582466" cy="2477320"/>
              </a:xfrm>
              <a:custGeom>
                <a:rect b="b" l="l" r="r" t="t"/>
                <a:pathLst>
                  <a:path extrusionOk="0" h="21366" w="21600">
                    <a:moveTo>
                      <a:pt x="0" y="3613"/>
                    </a:moveTo>
                    <a:cubicBezTo>
                      <a:pt x="3175" y="1589"/>
                      <a:pt x="6772" y="376"/>
                      <a:pt x="10493" y="74"/>
                    </a:cubicBezTo>
                    <a:cubicBezTo>
                      <a:pt x="14289" y="-234"/>
                      <a:pt x="18101" y="415"/>
                      <a:pt x="21600" y="1964"/>
                    </a:cubicBezTo>
                    <a:cubicBezTo>
                      <a:pt x="21301" y="5887"/>
                      <a:pt x="20084" y="9677"/>
                      <a:pt x="18054" y="13009"/>
                    </a:cubicBezTo>
                    <a:cubicBezTo>
                      <a:pt x="15930" y="16495"/>
                      <a:pt x="12985" y="19371"/>
                      <a:pt x="9493" y="21366"/>
                    </a:cubicBezTo>
                    <a:cubicBezTo>
                      <a:pt x="9177" y="18112"/>
                      <a:pt x="8264" y="14949"/>
                      <a:pt x="6801" y="12047"/>
                    </a:cubicBezTo>
                    <a:cubicBezTo>
                      <a:pt x="5146" y="8765"/>
                      <a:pt x="2827" y="5889"/>
                      <a:pt x="0" y="3613"/>
                    </a:cubicBezTo>
                    <a:close/>
                  </a:path>
                </a:pathLst>
              </a:custGeom>
              <a:solidFill>
                <a:srgbClr val="75B4A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0" name="Google Shape;80;p15"/>
              <p:cNvSpPr/>
              <p:nvPr/>
            </p:nvSpPr>
            <p:spPr>
              <a:xfrm rot="10800000">
                <a:off x="3334437" y="2753765"/>
                <a:ext cx="2224717" cy="2265553"/>
              </a:xfrm>
              <a:custGeom>
                <a:rect b="b" l="l" r="r" t="t"/>
                <a:pathLst>
                  <a:path extrusionOk="0" h="21594" w="21600">
                    <a:moveTo>
                      <a:pt x="10841" y="0"/>
                    </a:moveTo>
                    <a:cubicBezTo>
                      <a:pt x="14051" y="2371"/>
                      <a:pt x="16685" y="5411"/>
                      <a:pt x="18556" y="8900"/>
                    </a:cubicBezTo>
                    <a:cubicBezTo>
                      <a:pt x="20279" y="12115"/>
                      <a:pt x="21315" y="15642"/>
                      <a:pt x="21600" y="19264"/>
                    </a:cubicBezTo>
                    <a:cubicBezTo>
                      <a:pt x="18153" y="20805"/>
                      <a:pt x="14408" y="21600"/>
                      <a:pt x="10620" y="21594"/>
                    </a:cubicBezTo>
                    <a:cubicBezTo>
                      <a:pt x="6962" y="21588"/>
                      <a:pt x="3346" y="20835"/>
                      <a:pt x="0" y="19384"/>
                    </a:cubicBezTo>
                    <a:cubicBezTo>
                      <a:pt x="221" y="15598"/>
                      <a:pt x="1293" y="11907"/>
                      <a:pt x="3139" y="8576"/>
                    </a:cubicBezTo>
                    <a:cubicBezTo>
                      <a:pt x="5018" y="5186"/>
                      <a:pt x="7650" y="2254"/>
                      <a:pt x="10841" y="0"/>
                    </a:cubicBezTo>
                    <a:close/>
                  </a:path>
                </a:pathLst>
              </a:custGeom>
              <a:solidFill>
                <a:srgbClr val="C5F17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1" name="Google Shape;81;p15"/>
              <p:cNvSpPr/>
              <p:nvPr/>
            </p:nvSpPr>
            <p:spPr>
              <a:xfrm rot="10800000">
                <a:off x="3321559" y="537911"/>
                <a:ext cx="2255548" cy="2216953"/>
              </a:xfrm>
              <a:custGeom>
                <a:rect b="b" l="l" r="r" t="t"/>
                <a:pathLst>
                  <a:path extrusionOk="0" h="21600" w="21600">
                    <a:moveTo>
                      <a:pt x="0" y="154"/>
                    </a:moveTo>
                    <a:cubicBezTo>
                      <a:pt x="3486" y="1552"/>
                      <a:pt x="7206" y="2248"/>
                      <a:pt x="10953" y="2203"/>
                    </a:cubicBezTo>
                    <a:cubicBezTo>
                      <a:pt x="14607" y="2159"/>
                      <a:pt x="18219" y="1412"/>
                      <a:pt x="21600" y="0"/>
                    </a:cubicBezTo>
                    <a:cubicBezTo>
                      <a:pt x="21559" y="3959"/>
                      <a:pt x="20671" y="7861"/>
                      <a:pt x="18999" y="11435"/>
                    </a:cubicBezTo>
                    <a:cubicBezTo>
                      <a:pt x="17120" y="15452"/>
                      <a:pt x="14306" y="18941"/>
                      <a:pt x="10801" y="21600"/>
                    </a:cubicBezTo>
                    <a:cubicBezTo>
                      <a:pt x="7332" y="18945"/>
                      <a:pt x="4540" y="15482"/>
                      <a:pt x="2661" y="11500"/>
                    </a:cubicBezTo>
                    <a:cubicBezTo>
                      <a:pt x="987" y="7955"/>
                      <a:pt x="80" y="4086"/>
                      <a:pt x="0" y="154"/>
                    </a:cubicBezTo>
                    <a:close/>
                  </a:path>
                </a:pathLst>
              </a:custGeom>
              <a:solidFill>
                <a:srgbClr val="75B4A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15"/>
              <p:cNvSpPr/>
              <p:nvPr/>
            </p:nvSpPr>
            <p:spPr>
              <a:xfrm rot="10800000">
                <a:off x="4646864" y="2798"/>
                <a:ext cx="4254679" cy="5221898"/>
              </a:xfrm>
              <a:custGeom>
                <a:rect b="b" l="l" r="r" t="t"/>
                <a:pathLst>
                  <a:path extrusionOk="0" h="19927" w="21193">
                    <a:moveTo>
                      <a:pt x="21193" y="18359"/>
                    </a:moveTo>
                    <a:cubicBezTo>
                      <a:pt x="19284" y="17205"/>
                      <a:pt x="17768" y="15713"/>
                      <a:pt x="16776" y="14013"/>
                    </a:cubicBezTo>
                    <a:cubicBezTo>
                      <a:pt x="15871" y="12463"/>
                      <a:pt x="15425" y="10780"/>
                      <a:pt x="15469" y="9083"/>
                    </a:cubicBezTo>
                    <a:cubicBezTo>
                      <a:pt x="13282" y="8248"/>
                      <a:pt x="11393" y="7018"/>
                      <a:pt x="9965" y="5498"/>
                    </a:cubicBezTo>
                    <a:cubicBezTo>
                      <a:pt x="8443" y="3878"/>
                      <a:pt x="7495" y="1984"/>
                      <a:pt x="7214" y="0"/>
                    </a:cubicBezTo>
                    <a:cubicBezTo>
                      <a:pt x="3933" y="1370"/>
                      <a:pt x="1660" y="3614"/>
                      <a:pt x="628" y="6153"/>
                    </a:cubicBezTo>
                    <a:cubicBezTo>
                      <a:pt x="-407" y="8700"/>
                      <a:pt x="-195" y="11546"/>
                      <a:pt x="1511" y="14103"/>
                    </a:cubicBezTo>
                    <a:cubicBezTo>
                      <a:pt x="5204" y="19640"/>
                      <a:pt x="14266" y="21600"/>
                      <a:pt x="21193" y="18359"/>
                    </a:cubicBezTo>
                    <a:close/>
                  </a:path>
                </a:pathLst>
              </a:custGeom>
              <a:solidFill>
                <a:srgbClr val="98D18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3" name="Google Shape;83;p15"/>
              <p:cNvSpPr/>
              <p:nvPr/>
            </p:nvSpPr>
            <p:spPr>
              <a:xfrm rot="10800000">
                <a:off x="0" y="-1"/>
                <a:ext cx="4250719" cy="5227321"/>
              </a:xfrm>
              <a:custGeom>
                <a:rect b="b" l="l" r="r" t="t"/>
                <a:pathLst>
                  <a:path extrusionOk="0" h="21264" w="19564">
                    <a:moveTo>
                      <a:pt x="12820" y="0"/>
                    </a:moveTo>
                    <a:cubicBezTo>
                      <a:pt x="19472" y="3162"/>
                      <a:pt x="21600" y="10699"/>
                      <a:pt x="17409" y="16252"/>
                    </a:cubicBezTo>
                    <a:cubicBezTo>
                      <a:pt x="15486" y="18800"/>
                      <a:pt x="12578" y="20425"/>
                      <a:pt x="9429" y="21015"/>
                    </a:cubicBezTo>
                    <a:cubicBezTo>
                      <a:pt x="6304" y="21600"/>
                      <a:pt x="2932" y="21168"/>
                      <a:pt x="0" y="19582"/>
                    </a:cubicBezTo>
                    <a:cubicBezTo>
                      <a:pt x="1751" y="18357"/>
                      <a:pt x="3145" y="16779"/>
                      <a:pt x="4064" y="14979"/>
                    </a:cubicBezTo>
                    <a:cubicBezTo>
                      <a:pt x="4917" y="13308"/>
                      <a:pt x="5338" y="11489"/>
                      <a:pt x="5296" y="9656"/>
                    </a:cubicBezTo>
                    <a:cubicBezTo>
                      <a:pt x="7455" y="8694"/>
                      <a:pt x="9290" y="7248"/>
                      <a:pt x="10619" y="5463"/>
                    </a:cubicBezTo>
                    <a:cubicBezTo>
                      <a:pt x="11839" y="3825"/>
                      <a:pt x="12594" y="1951"/>
                      <a:pt x="12820" y="0"/>
                    </a:cubicBezTo>
                    <a:close/>
                  </a:path>
                </a:pathLst>
              </a:custGeom>
              <a:solidFill>
                <a:srgbClr val="98D18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4" name="Google Shape;84;p15"/>
              <p:cNvSpPr txBox="1"/>
              <p:nvPr/>
            </p:nvSpPr>
            <p:spPr>
              <a:xfrm>
                <a:off x="880296" y="1185819"/>
                <a:ext cx="1803377" cy="18549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Arial"/>
                  <a:buNone/>
                </a:pPr>
                <a:r>
                  <a:rPr b="1" i="0" lang="en-GB" sz="2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1" i="0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STEP</a:t>
                </a:r>
                <a:endParaRPr sz="500"/>
              </a:p>
            </p:txBody>
          </p:sp>
          <p:sp>
            <p:nvSpPr>
              <p:cNvPr id="85" name="Google Shape;85;p15"/>
              <p:cNvSpPr txBox="1"/>
              <p:nvPr/>
            </p:nvSpPr>
            <p:spPr>
              <a:xfrm>
                <a:off x="6186294" y="1185819"/>
                <a:ext cx="1803376" cy="18549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Arial"/>
                  <a:buNone/>
                </a:pPr>
                <a:r>
                  <a:rPr b="1" i="0" lang="en-GB" sz="2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1" i="0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STEP</a:t>
                </a:r>
                <a:endParaRPr sz="500"/>
              </a:p>
            </p:txBody>
          </p:sp>
          <p:sp>
            <p:nvSpPr>
              <p:cNvPr id="86" name="Google Shape;86;p15"/>
              <p:cNvSpPr txBox="1"/>
              <p:nvPr/>
            </p:nvSpPr>
            <p:spPr>
              <a:xfrm>
                <a:off x="3556208" y="5880228"/>
                <a:ext cx="1803377" cy="18549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Arial"/>
                  <a:buNone/>
                </a:pPr>
                <a:r>
                  <a:rPr b="1" i="0" lang="en-GB" sz="2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1" i="0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STEP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