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42d6c99a1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42d6c99a1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2939748" y="-12501"/>
            <a:ext cx="3263918" cy="5168503"/>
            <a:chOff x="0" y="0"/>
            <a:chExt cx="8703421" cy="13782683"/>
          </a:xfrm>
        </p:grpSpPr>
        <p:sp>
          <p:nvSpPr>
            <p:cNvPr id="65" name="Google Shape;65;p15"/>
            <p:cNvSpPr/>
            <p:nvPr/>
          </p:nvSpPr>
          <p:spPr>
            <a:xfrm>
              <a:off x="0" y="22514"/>
              <a:ext cx="8703421" cy="13742004"/>
            </a:xfrm>
            <a:custGeom>
              <a:rect b="b" l="l" r="r" t="t"/>
              <a:pathLst>
                <a:path extrusionOk="0" h="21600" w="20773">
                  <a:moveTo>
                    <a:pt x="9741" y="0"/>
                  </a:moveTo>
                  <a:lnTo>
                    <a:pt x="1301" y="5558"/>
                  </a:lnTo>
                  <a:cubicBezTo>
                    <a:pt x="-137" y="6706"/>
                    <a:pt x="-408" y="8307"/>
                    <a:pt x="612" y="9635"/>
                  </a:cubicBezTo>
                  <a:cubicBezTo>
                    <a:pt x="1555" y="10864"/>
                    <a:pt x="3451" y="11650"/>
                    <a:pt x="5541" y="11678"/>
                  </a:cubicBezTo>
                  <a:lnTo>
                    <a:pt x="15280" y="11683"/>
                  </a:lnTo>
                  <a:cubicBezTo>
                    <a:pt x="16827" y="11735"/>
                    <a:pt x="18162" y="12416"/>
                    <a:pt x="18626" y="13390"/>
                  </a:cubicBezTo>
                  <a:cubicBezTo>
                    <a:pt x="19025" y="14227"/>
                    <a:pt x="18700" y="15140"/>
                    <a:pt x="17779" y="15773"/>
                  </a:cubicBezTo>
                  <a:lnTo>
                    <a:pt x="8934" y="21600"/>
                  </a:lnTo>
                  <a:lnTo>
                    <a:pt x="11732" y="21595"/>
                  </a:lnTo>
                  <a:lnTo>
                    <a:pt x="19254" y="16649"/>
                  </a:lnTo>
                  <a:cubicBezTo>
                    <a:pt x="20770" y="15576"/>
                    <a:pt x="21192" y="14018"/>
                    <a:pt x="20333" y="12666"/>
                  </a:cubicBezTo>
                  <a:cubicBezTo>
                    <a:pt x="19492" y="11342"/>
                    <a:pt x="17571" y="10454"/>
                    <a:pt x="15394" y="10384"/>
                  </a:cubicBezTo>
                  <a:lnTo>
                    <a:pt x="5577" y="10367"/>
                  </a:lnTo>
                  <a:cubicBezTo>
                    <a:pt x="4084" y="10339"/>
                    <a:pt x="2765" y="9720"/>
                    <a:pt x="2239" y="8799"/>
                  </a:cubicBezTo>
                  <a:cubicBezTo>
                    <a:pt x="1718" y="7886"/>
                    <a:pt x="2080" y="6857"/>
                    <a:pt x="3156" y="6188"/>
                  </a:cubicBezTo>
                  <a:lnTo>
                    <a:pt x="12523" y="3"/>
                  </a:lnTo>
                  <a:lnTo>
                    <a:pt x="9741" y="0"/>
                  </a:lnTo>
                  <a:close/>
                </a:path>
              </a:pathLst>
            </a:custGeom>
            <a:solidFill>
              <a:srgbClr val="B9BDBD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427235" y="0"/>
              <a:ext cx="7868378" cy="13782683"/>
            </a:xfrm>
            <a:custGeom>
              <a:rect b="b" l="l" r="r" t="t"/>
              <a:pathLst>
                <a:path extrusionOk="0" h="21600" w="20893">
                  <a:moveTo>
                    <a:pt x="11303" y="0"/>
                  </a:moveTo>
                  <a:lnTo>
                    <a:pt x="1661" y="5725"/>
                  </a:lnTo>
                  <a:cubicBezTo>
                    <a:pt x="248" y="6492"/>
                    <a:pt x="-323" y="7660"/>
                    <a:pt x="179" y="8753"/>
                  </a:cubicBezTo>
                  <a:cubicBezTo>
                    <a:pt x="749" y="9993"/>
                    <a:pt x="2564" y="10893"/>
                    <a:pt x="4732" y="11010"/>
                  </a:cubicBezTo>
                  <a:lnTo>
                    <a:pt x="16045" y="11031"/>
                  </a:lnTo>
                  <a:cubicBezTo>
                    <a:pt x="18128" y="11101"/>
                    <a:pt x="19932" y="11906"/>
                    <a:pt x="20612" y="13070"/>
                  </a:cubicBezTo>
                  <a:cubicBezTo>
                    <a:pt x="21277" y="14206"/>
                    <a:pt x="20739" y="15467"/>
                    <a:pt x="19242" y="16281"/>
                  </a:cubicBezTo>
                  <a:lnTo>
                    <a:pt x="10304" y="21600"/>
                  </a:lnTo>
                </a:path>
              </a:pathLst>
            </a:custGeom>
            <a:noFill/>
            <a:ln cap="flat" cmpd="sng" w="19050">
              <a:solidFill>
                <a:srgbClr val="DDDEE0"/>
              </a:solidFill>
              <a:prstDash val="dash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67" name="Google Shape;67;p15"/>
          <p:cNvGrpSpPr/>
          <p:nvPr/>
        </p:nvGrpSpPr>
        <p:grpSpPr>
          <a:xfrm>
            <a:off x="3070527" y="464904"/>
            <a:ext cx="552124" cy="907362"/>
            <a:chOff x="0" y="-1"/>
            <a:chExt cx="1472269" cy="2419634"/>
          </a:xfrm>
        </p:grpSpPr>
        <p:sp>
          <p:nvSpPr>
            <p:cNvPr id="68" name="Google Shape;68;p15"/>
            <p:cNvSpPr/>
            <p:nvPr/>
          </p:nvSpPr>
          <p:spPr>
            <a:xfrm>
              <a:off x="0" y="-1"/>
              <a:ext cx="1472269" cy="2419634"/>
            </a:xfrm>
            <a:custGeom>
              <a:rect b="b" l="l" r="r" t="t"/>
              <a:pathLst>
                <a:path extrusionOk="0" h="21327" w="21211">
                  <a:moveTo>
                    <a:pt x="10605" y="21327"/>
                  </a:moveTo>
                  <a:cubicBezTo>
                    <a:pt x="10523" y="21209"/>
                    <a:pt x="10454" y="21115"/>
                    <a:pt x="10390" y="21019"/>
                  </a:cubicBezTo>
                  <a:cubicBezTo>
                    <a:pt x="9084" y="19054"/>
                    <a:pt x="7639" y="17127"/>
                    <a:pt x="6033" y="15247"/>
                  </a:cubicBezTo>
                  <a:cubicBezTo>
                    <a:pt x="4441" y="13384"/>
                    <a:pt x="2863" y="11518"/>
                    <a:pt x="1310" y="9642"/>
                  </a:cubicBezTo>
                  <a:cubicBezTo>
                    <a:pt x="220" y="8325"/>
                    <a:pt x="-253" y="6930"/>
                    <a:pt x="134" y="5464"/>
                  </a:cubicBezTo>
                  <a:cubicBezTo>
                    <a:pt x="515" y="4017"/>
                    <a:pt x="1577" y="2766"/>
                    <a:pt x="3347" y="1768"/>
                  </a:cubicBezTo>
                  <a:cubicBezTo>
                    <a:pt x="6002" y="272"/>
                    <a:pt x="9136" y="-273"/>
                    <a:pt x="12675" y="127"/>
                  </a:cubicBezTo>
                  <a:cubicBezTo>
                    <a:pt x="15039" y="394"/>
                    <a:pt x="17020" y="1116"/>
                    <a:pt x="18599" y="2225"/>
                  </a:cubicBezTo>
                  <a:cubicBezTo>
                    <a:pt x="20105" y="3282"/>
                    <a:pt x="20987" y="4519"/>
                    <a:pt x="21175" y="5917"/>
                  </a:cubicBezTo>
                  <a:cubicBezTo>
                    <a:pt x="21347" y="7200"/>
                    <a:pt x="20911" y="8425"/>
                    <a:pt x="19963" y="9574"/>
                  </a:cubicBezTo>
                  <a:cubicBezTo>
                    <a:pt x="18972" y="10775"/>
                    <a:pt x="17982" y="11975"/>
                    <a:pt x="16951" y="13163"/>
                  </a:cubicBezTo>
                  <a:cubicBezTo>
                    <a:pt x="15098" y="15298"/>
                    <a:pt x="13204" y="17422"/>
                    <a:pt x="11706" y="19664"/>
                  </a:cubicBezTo>
                  <a:cubicBezTo>
                    <a:pt x="11344" y="20206"/>
                    <a:pt x="10987" y="20748"/>
                    <a:pt x="10605" y="21327"/>
                  </a:cubicBezTo>
                  <a:close/>
                </a:path>
              </a:pathLst>
            </a:custGeom>
            <a:solidFill>
              <a:srgbClr val="8DBA55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733156" y="1133"/>
              <a:ext cx="735981" cy="2417366"/>
            </a:xfrm>
            <a:custGeom>
              <a:rect b="b" l="l" r="r" t="t"/>
              <a:pathLst>
                <a:path extrusionOk="0" h="21600" w="21328">
                  <a:moveTo>
                    <a:pt x="0" y="0"/>
                  </a:moveTo>
                  <a:lnTo>
                    <a:pt x="0" y="21600"/>
                  </a:lnTo>
                  <a:cubicBezTo>
                    <a:pt x="764" y="21016"/>
                    <a:pt x="1484" y="20469"/>
                    <a:pt x="2208" y="19923"/>
                  </a:cubicBezTo>
                  <a:cubicBezTo>
                    <a:pt x="5222" y="17650"/>
                    <a:pt x="9028" y="15499"/>
                    <a:pt x="12755" y="13334"/>
                  </a:cubicBezTo>
                  <a:cubicBezTo>
                    <a:pt x="14828" y="12129"/>
                    <a:pt x="16823" y="10913"/>
                    <a:pt x="18816" y="9695"/>
                  </a:cubicBezTo>
                  <a:cubicBezTo>
                    <a:pt x="20723" y="8530"/>
                    <a:pt x="21600" y="7287"/>
                    <a:pt x="21254" y="5986"/>
                  </a:cubicBezTo>
                  <a:cubicBezTo>
                    <a:pt x="20877" y="4569"/>
                    <a:pt x="19096" y="3317"/>
                    <a:pt x="16067" y="2245"/>
                  </a:cubicBezTo>
                  <a:cubicBezTo>
                    <a:pt x="12891" y="1121"/>
                    <a:pt x="8907" y="388"/>
                    <a:pt x="4152" y="117"/>
                  </a:cubicBezTo>
                  <a:cubicBezTo>
                    <a:pt x="2731" y="36"/>
                    <a:pt x="1355" y="5"/>
                    <a:pt x="0" y="0"/>
                  </a:cubicBezTo>
                  <a:close/>
                </a:path>
              </a:pathLst>
            </a:custGeom>
            <a:solidFill>
              <a:srgbClr val="82AD4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94930" y="180764"/>
              <a:ext cx="1082409" cy="10824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 txBox="1"/>
            <p:nvPr/>
          </p:nvSpPr>
          <p:spPr>
            <a:xfrm>
              <a:off x="325606" y="465545"/>
              <a:ext cx="821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79B9E"/>
                </a:buClr>
                <a:buSzPts val="1100"/>
                <a:buFont typeface="Arial"/>
                <a:buNone/>
              </a:pPr>
              <a:r>
                <a:rPr b="1" i="0" lang="en-GB" sz="1100" u="none">
                  <a:solidFill>
                    <a:srgbClr val="979B9E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sz="500"/>
            </a:p>
          </p:txBody>
        </p:sp>
      </p:grpSp>
      <p:grpSp>
        <p:nvGrpSpPr>
          <p:cNvPr id="72" name="Google Shape;72;p15"/>
          <p:cNvGrpSpPr/>
          <p:nvPr/>
        </p:nvGrpSpPr>
        <p:grpSpPr>
          <a:xfrm>
            <a:off x="5779135" y="2336861"/>
            <a:ext cx="552124" cy="907362"/>
            <a:chOff x="0" y="-1"/>
            <a:chExt cx="1472269" cy="2419634"/>
          </a:xfrm>
        </p:grpSpPr>
        <p:sp>
          <p:nvSpPr>
            <p:cNvPr id="73" name="Google Shape;73;p15"/>
            <p:cNvSpPr/>
            <p:nvPr/>
          </p:nvSpPr>
          <p:spPr>
            <a:xfrm>
              <a:off x="0" y="-1"/>
              <a:ext cx="1472269" cy="2419634"/>
            </a:xfrm>
            <a:custGeom>
              <a:rect b="b" l="l" r="r" t="t"/>
              <a:pathLst>
                <a:path extrusionOk="0" h="21327" w="21211">
                  <a:moveTo>
                    <a:pt x="10605" y="21327"/>
                  </a:moveTo>
                  <a:cubicBezTo>
                    <a:pt x="10523" y="21209"/>
                    <a:pt x="10454" y="21115"/>
                    <a:pt x="10390" y="21019"/>
                  </a:cubicBezTo>
                  <a:cubicBezTo>
                    <a:pt x="9084" y="19054"/>
                    <a:pt x="7639" y="17127"/>
                    <a:pt x="6033" y="15247"/>
                  </a:cubicBezTo>
                  <a:cubicBezTo>
                    <a:pt x="4441" y="13384"/>
                    <a:pt x="2863" y="11518"/>
                    <a:pt x="1310" y="9642"/>
                  </a:cubicBezTo>
                  <a:cubicBezTo>
                    <a:pt x="220" y="8325"/>
                    <a:pt x="-253" y="6930"/>
                    <a:pt x="134" y="5464"/>
                  </a:cubicBezTo>
                  <a:cubicBezTo>
                    <a:pt x="515" y="4017"/>
                    <a:pt x="1577" y="2766"/>
                    <a:pt x="3347" y="1768"/>
                  </a:cubicBezTo>
                  <a:cubicBezTo>
                    <a:pt x="6002" y="272"/>
                    <a:pt x="9136" y="-273"/>
                    <a:pt x="12675" y="127"/>
                  </a:cubicBezTo>
                  <a:cubicBezTo>
                    <a:pt x="15039" y="394"/>
                    <a:pt x="17020" y="1116"/>
                    <a:pt x="18599" y="2225"/>
                  </a:cubicBezTo>
                  <a:cubicBezTo>
                    <a:pt x="20105" y="3282"/>
                    <a:pt x="20987" y="4519"/>
                    <a:pt x="21175" y="5917"/>
                  </a:cubicBezTo>
                  <a:cubicBezTo>
                    <a:pt x="21347" y="7200"/>
                    <a:pt x="20911" y="8425"/>
                    <a:pt x="19963" y="9574"/>
                  </a:cubicBezTo>
                  <a:cubicBezTo>
                    <a:pt x="18972" y="10775"/>
                    <a:pt x="17982" y="11975"/>
                    <a:pt x="16951" y="13163"/>
                  </a:cubicBezTo>
                  <a:cubicBezTo>
                    <a:pt x="15098" y="15298"/>
                    <a:pt x="13204" y="17422"/>
                    <a:pt x="11706" y="19664"/>
                  </a:cubicBezTo>
                  <a:cubicBezTo>
                    <a:pt x="11344" y="20206"/>
                    <a:pt x="10987" y="20748"/>
                    <a:pt x="10605" y="21327"/>
                  </a:cubicBezTo>
                  <a:close/>
                </a:path>
              </a:pathLst>
            </a:custGeom>
            <a:solidFill>
              <a:srgbClr val="56A5D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733156" y="1133"/>
              <a:ext cx="735981" cy="2417366"/>
            </a:xfrm>
            <a:custGeom>
              <a:rect b="b" l="l" r="r" t="t"/>
              <a:pathLst>
                <a:path extrusionOk="0" h="21600" w="21328">
                  <a:moveTo>
                    <a:pt x="0" y="0"/>
                  </a:moveTo>
                  <a:lnTo>
                    <a:pt x="0" y="21600"/>
                  </a:lnTo>
                  <a:cubicBezTo>
                    <a:pt x="764" y="21016"/>
                    <a:pt x="1484" y="20469"/>
                    <a:pt x="2208" y="19923"/>
                  </a:cubicBezTo>
                  <a:cubicBezTo>
                    <a:pt x="5222" y="17650"/>
                    <a:pt x="9028" y="15499"/>
                    <a:pt x="12755" y="13334"/>
                  </a:cubicBezTo>
                  <a:cubicBezTo>
                    <a:pt x="14828" y="12129"/>
                    <a:pt x="16823" y="10913"/>
                    <a:pt x="18816" y="9695"/>
                  </a:cubicBezTo>
                  <a:cubicBezTo>
                    <a:pt x="20723" y="8530"/>
                    <a:pt x="21600" y="7287"/>
                    <a:pt x="21254" y="5986"/>
                  </a:cubicBezTo>
                  <a:cubicBezTo>
                    <a:pt x="20877" y="4569"/>
                    <a:pt x="19096" y="3317"/>
                    <a:pt x="16067" y="2245"/>
                  </a:cubicBezTo>
                  <a:cubicBezTo>
                    <a:pt x="12891" y="1121"/>
                    <a:pt x="8907" y="388"/>
                    <a:pt x="4152" y="117"/>
                  </a:cubicBezTo>
                  <a:cubicBezTo>
                    <a:pt x="2731" y="36"/>
                    <a:pt x="1355" y="5"/>
                    <a:pt x="0" y="0"/>
                  </a:cubicBezTo>
                  <a:close/>
                </a:path>
              </a:pathLst>
            </a:custGeom>
            <a:solidFill>
              <a:srgbClr val="4D97C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94930" y="180764"/>
              <a:ext cx="1082409" cy="10824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325606" y="465545"/>
              <a:ext cx="821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79B9E"/>
                </a:buClr>
                <a:buSzPts val="1100"/>
                <a:buFont typeface="Arial"/>
                <a:buNone/>
              </a:pPr>
              <a:r>
                <a:rPr b="1" i="0" lang="en-GB" sz="1100" u="none">
                  <a:solidFill>
                    <a:srgbClr val="979B9E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 sz="500"/>
            </a:p>
          </p:txBody>
        </p:sp>
      </p:grpSp>
      <p:grpSp>
        <p:nvGrpSpPr>
          <p:cNvPr id="77" name="Google Shape;77;p15"/>
          <p:cNvGrpSpPr/>
          <p:nvPr/>
        </p:nvGrpSpPr>
        <p:grpSpPr>
          <a:xfrm>
            <a:off x="3527935" y="1732389"/>
            <a:ext cx="552124" cy="907362"/>
            <a:chOff x="0" y="-1"/>
            <a:chExt cx="1472269" cy="2419634"/>
          </a:xfrm>
        </p:grpSpPr>
        <p:sp>
          <p:nvSpPr>
            <p:cNvPr id="78" name="Google Shape;78;p15"/>
            <p:cNvSpPr/>
            <p:nvPr/>
          </p:nvSpPr>
          <p:spPr>
            <a:xfrm>
              <a:off x="0" y="-1"/>
              <a:ext cx="1472269" cy="2419634"/>
            </a:xfrm>
            <a:custGeom>
              <a:rect b="b" l="l" r="r" t="t"/>
              <a:pathLst>
                <a:path extrusionOk="0" h="21327" w="21211">
                  <a:moveTo>
                    <a:pt x="10605" y="21327"/>
                  </a:moveTo>
                  <a:cubicBezTo>
                    <a:pt x="10523" y="21209"/>
                    <a:pt x="10454" y="21115"/>
                    <a:pt x="10390" y="21019"/>
                  </a:cubicBezTo>
                  <a:cubicBezTo>
                    <a:pt x="9084" y="19054"/>
                    <a:pt x="7639" y="17127"/>
                    <a:pt x="6033" y="15247"/>
                  </a:cubicBezTo>
                  <a:cubicBezTo>
                    <a:pt x="4441" y="13384"/>
                    <a:pt x="2863" y="11518"/>
                    <a:pt x="1310" y="9642"/>
                  </a:cubicBezTo>
                  <a:cubicBezTo>
                    <a:pt x="220" y="8325"/>
                    <a:pt x="-253" y="6930"/>
                    <a:pt x="134" y="5464"/>
                  </a:cubicBezTo>
                  <a:cubicBezTo>
                    <a:pt x="515" y="4017"/>
                    <a:pt x="1577" y="2766"/>
                    <a:pt x="3347" y="1768"/>
                  </a:cubicBezTo>
                  <a:cubicBezTo>
                    <a:pt x="6002" y="272"/>
                    <a:pt x="9136" y="-273"/>
                    <a:pt x="12675" y="127"/>
                  </a:cubicBezTo>
                  <a:cubicBezTo>
                    <a:pt x="15039" y="394"/>
                    <a:pt x="17020" y="1116"/>
                    <a:pt x="18599" y="2225"/>
                  </a:cubicBezTo>
                  <a:cubicBezTo>
                    <a:pt x="20105" y="3282"/>
                    <a:pt x="20987" y="4519"/>
                    <a:pt x="21175" y="5917"/>
                  </a:cubicBezTo>
                  <a:cubicBezTo>
                    <a:pt x="21347" y="7200"/>
                    <a:pt x="20911" y="8425"/>
                    <a:pt x="19963" y="9574"/>
                  </a:cubicBezTo>
                  <a:cubicBezTo>
                    <a:pt x="18972" y="10775"/>
                    <a:pt x="17982" y="11975"/>
                    <a:pt x="16951" y="13163"/>
                  </a:cubicBezTo>
                  <a:cubicBezTo>
                    <a:pt x="15098" y="15298"/>
                    <a:pt x="13204" y="17422"/>
                    <a:pt x="11706" y="19664"/>
                  </a:cubicBezTo>
                  <a:cubicBezTo>
                    <a:pt x="11344" y="20206"/>
                    <a:pt x="10987" y="20748"/>
                    <a:pt x="10605" y="21327"/>
                  </a:cubicBezTo>
                  <a:close/>
                </a:path>
              </a:pathLst>
            </a:custGeom>
            <a:solidFill>
              <a:srgbClr val="DE613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733156" y="1133"/>
              <a:ext cx="735981" cy="2417366"/>
            </a:xfrm>
            <a:custGeom>
              <a:rect b="b" l="l" r="r" t="t"/>
              <a:pathLst>
                <a:path extrusionOk="0" h="21600" w="21328">
                  <a:moveTo>
                    <a:pt x="0" y="0"/>
                  </a:moveTo>
                  <a:lnTo>
                    <a:pt x="0" y="21600"/>
                  </a:lnTo>
                  <a:cubicBezTo>
                    <a:pt x="764" y="21016"/>
                    <a:pt x="1484" y="20469"/>
                    <a:pt x="2208" y="19923"/>
                  </a:cubicBezTo>
                  <a:cubicBezTo>
                    <a:pt x="5222" y="17650"/>
                    <a:pt x="9028" y="15499"/>
                    <a:pt x="12755" y="13334"/>
                  </a:cubicBezTo>
                  <a:cubicBezTo>
                    <a:pt x="14828" y="12129"/>
                    <a:pt x="16823" y="10913"/>
                    <a:pt x="18816" y="9695"/>
                  </a:cubicBezTo>
                  <a:cubicBezTo>
                    <a:pt x="20723" y="8530"/>
                    <a:pt x="21600" y="7287"/>
                    <a:pt x="21254" y="5986"/>
                  </a:cubicBezTo>
                  <a:cubicBezTo>
                    <a:pt x="20877" y="4569"/>
                    <a:pt x="19096" y="3317"/>
                    <a:pt x="16067" y="2245"/>
                  </a:cubicBezTo>
                  <a:cubicBezTo>
                    <a:pt x="12891" y="1121"/>
                    <a:pt x="8907" y="388"/>
                    <a:pt x="4152" y="117"/>
                  </a:cubicBezTo>
                  <a:cubicBezTo>
                    <a:pt x="2731" y="36"/>
                    <a:pt x="1355" y="5"/>
                    <a:pt x="0" y="0"/>
                  </a:cubicBezTo>
                  <a:close/>
                </a:path>
              </a:pathLst>
            </a:custGeom>
            <a:solidFill>
              <a:srgbClr val="D25A3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94930" y="180764"/>
              <a:ext cx="1082409" cy="10824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5"/>
            <p:cNvSpPr txBox="1"/>
            <p:nvPr/>
          </p:nvSpPr>
          <p:spPr>
            <a:xfrm>
              <a:off x="325606" y="465545"/>
              <a:ext cx="821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79B9E"/>
                </a:buClr>
                <a:buSzPts val="1100"/>
                <a:buFont typeface="Arial"/>
                <a:buNone/>
              </a:pPr>
              <a:r>
                <a:rPr b="1" i="0" lang="en-GB" sz="1100" u="none">
                  <a:solidFill>
                    <a:srgbClr val="979B9E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500"/>
            </a:p>
          </p:txBody>
        </p:sp>
      </p:grpSp>
      <p:grpSp>
        <p:nvGrpSpPr>
          <p:cNvPr id="82" name="Google Shape;82;p15"/>
          <p:cNvGrpSpPr/>
          <p:nvPr/>
        </p:nvGrpSpPr>
        <p:grpSpPr>
          <a:xfrm>
            <a:off x="4963818" y="3573259"/>
            <a:ext cx="552124" cy="907362"/>
            <a:chOff x="0" y="-1"/>
            <a:chExt cx="1472269" cy="2419634"/>
          </a:xfrm>
        </p:grpSpPr>
        <p:sp>
          <p:nvSpPr>
            <p:cNvPr id="83" name="Google Shape;83;p15"/>
            <p:cNvSpPr/>
            <p:nvPr/>
          </p:nvSpPr>
          <p:spPr>
            <a:xfrm>
              <a:off x="0" y="-1"/>
              <a:ext cx="1472269" cy="2419634"/>
            </a:xfrm>
            <a:custGeom>
              <a:rect b="b" l="l" r="r" t="t"/>
              <a:pathLst>
                <a:path extrusionOk="0" h="21327" w="21211">
                  <a:moveTo>
                    <a:pt x="10605" y="21327"/>
                  </a:moveTo>
                  <a:cubicBezTo>
                    <a:pt x="10523" y="21209"/>
                    <a:pt x="10454" y="21115"/>
                    <a:pt x="10390" y="21019"/>
                  </a:cubicBezTo>
                  <a:cubicBezTo>
                    <a:pt x="9084" y="19054"/>
                    <a:pt x="7639" y="17127"/>
                    <a:pt x="6033" y="15247"/>
                  </a:cubicBezTo>
                  <a:cubicBezTo>
                    <a:pt x="4441" y="13384"/>
                    <a:pt x="2863" y="11518"/>
                    <a:pt x="1310" y="9642"/>
                  </a:cubicBezTo>
                  <a:cubicBezTo>
                    <a:pt x="220" y="8325"/>
                    <a:pt x="-253" y="6930"/>
                    <a:pt x="134" y="5464"/>
                  </a:cubicBezTo>
                  <a:cubicBezTo>
                    <a:pt x="515" y="4017"/>
                    <a:pt x="1577" y="2766"/>
                    <a:pt x="3347" y="1768"/>
                  </a:cubicBezTo>
                  <a:cubicBezTo>
                    <a:pt x="6002" y="272"/>
                    <a:pt x="9136" y="-273"/>
                    <a:pt x="12675" y="127"/>
                  </a:cubicBezTo>
                  <a:cubicBezTo>
                    <a:pt x="15039" y="394"/>
                    <a:pt x="17020" y="1116"/>
                    <a:pt x="18599" y="2225"/>
                  </a:cubicBezTo>
                  <a:cubicBezTo>
                    <a:pt x="20105" y="3282"/>
                    <a:pt x="20987" y="4519"/>
                    <a:pt x="21175" y="5917"/>
                  </a:cubicBezTo>
                  <a:cubicBezTo>
                    <a:pt x="21347" y="7200"/>
                    <a:pt x="20911" y="8425"/>
                    <a:pt x="19963" y="9574"/>
                  </a:cubicBezTo>
                  <a:cubicBezTo>
                    <a:pt x="18972" y="10775"/>
                    <a:pt x="17982" y="11975"/>
                    <a:pt x="16951" y="13163"/>
                  </a:cubicBezTo>
                  <a:cubicBezTo>
                    <a:pt x="15098" y="15298"/>
                    <a:pt x="13204" y="17422"/>
                    <a:pt x="11706" y="19664"/>
                  </a:cubicBezTo>
                  <a:cubicBezTo>
                    <a:pt x="11344" y="20206"/>
                    <a:pt x="10987" y="20748"/>
                    <a:pt x="10605" y="21327"/>
                  </a:cubicBezTo>
                  <a:close/>
                </a:path>
              </a:pathLst>
            </a:custGeom>
            <a:solidFill>
              <a:srgbClr val="F3B945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733156" y="1133"/>
              <a:ext cx="735981" cy="2417366"/>
            </a:xfrm>
            <a:custGeom>
              <a:rect b="b" l="l" r="r" t="t"/>
              <a:pathLst>
                <a:path extrusionOk="0" h="21600" w="21328">
                  <a:moveTo>
                    <a:pt x="0" y="0"/>
                  </a:moveTo>
                  <a:lnTo>
                    <a:pt x="0" y="21600"/>
                  </a:lnTo>
                  <a:cubicBezTo>
                    <a:pt x="764" y="21016"/>
                    <a:pt x="1484" y="20469"/>
                    <a:pt x="2208" y="19923"/>
                  </a:cubicBezTo>
                  <a:cubicBezTo>
                    <a:pt x="5222" y="17650"/>
                    <a:pt x="9028" y="15499"/>
                    <a:pt x="12755" y="13334"/>
                  </a:cubicBezTo>
                  <a:cubicBezTo>
                    <a:pt x="14828" y="12129"/>
                    <a:pt x="16823" y="10913"/>
                    <a:pt x="18816" y="9695"/>
                  </a:cubicBezTo>
                  <a:cubicBezTo>
                    <a:pt x="20723" y="8530"/>
                    <a:pt x="21600" y="7287"/>
                    <a:pt x="21254" y="5986"/>
                  </a:cubicBezTo>
                  <a:cubicBezTo>
                    <a:pt x="20877" y="4569"/>
                    <a:pt x="19096" y="3317"/>
                    <a:pt x="16067" y="2245"/>
                  </a:cubicBezTo>
                  <a:cubicBezTo>
                    <a:pt x="12891" y="1121"/>
                    <a:pt x="8907" y="388"/>
                    <a:pt x="4152" y="117"/>
                  </a:cubicBezTo>
                  <a:cubicBezTo>
                    <a:pt x="2731" y="36"/>
                    <a:pt x="1355" y="5"/>
                    <a:pt x="0" y="0"/>
                  </a:cubicBezTo>
                  <a:close/>
                </a:path>
              </a:pathLst>
            </a:custGeom>
            <a:solidFill>
              <a:srgbClr val="E6B043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194930" y="180764"/>
              <a:ext cx="1082409" cy="10824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 txBox="1"/>
            <p:nvPr/>
          </p:nvSpPr>
          <p:spPr>
            <a:xfrm>
              <a:off x="325606" y="465545"/>
              <a:ext cx="821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79B9E"/>
                </a:buClr>
                <a:buSzPts val="1100"/>
                <a:buFont typeface="Arial"/>
                <a:buNone/>
              </a:pPr>
              <a:r>
                <a:rPr b="1" i="0" lang="en-GB" sz="1100" u="none">
                  <a:solidFill>
                    <a:srgbClr val="979B9E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 sz="500"/>
            </a:p>
          </p:txBody>
        </p:sp>
      </p:grpSp>
      <p:grpSp>
        <p:nvGrpSpPr>
          <p:cNvPr id="87" name="Google Shape;87;p15"/>
          <p:cNvGrpSpPr/>
          <p:nvPr/>
        </p:nvGrpSpPr>
        <p:grpSpPr>
          <a:xfrm>
            <a:off x="4208749" y="1736165"/>
            <a:ext cx="1639731" cy="595948"/>
            <a:chOff x="0" y="-1"/>
            <a:chExt cx="4372435" cy="1589196"/>
          </a:xfrm>
        </p:grpSpPr>
        <p:sp>
          <p:nvSpPr>
            <p:cNvPr id="88" name="Google Shape;88;p15"/>
            <p:cNvSpPr txBox="1"/>
            <p:nvPr/>
          </p:nvSpPr>
          <p:spPr>
            <a:xfrm>
              <a:off x="0" y="-1"/>
              <a:ext cx="4179000" cy="67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E6136"/>
                </a:buClr>
                <a:buSzPts val="1400"/>
                <a:buFont typeface="Arial"/>
                <a:buNone/>
              </a:pPr>
              <a:r>
                <a:rPr b="0" i="0" lang="en-GB" sz="1400" u="none">
                  <a:solidFill>
                    <a:srgbClr val="DE6136"/>
                  </a:solidFill>
                  <a:latin typeface="Arial"/>
                  <a:ea typeface="Arial"/>
                  <a:cs typeface="Arial"/>
                  <a:sym typeface="Arial"/>
                </a:rPr>
                <a:t>Title Text block</a:t>
              </a:r>
              <a:endParaRPr sz="500"/>
            </a:p>
          </p:txBody>
        </p:sp>
        <p:sp>
          <p:nvSpPr>
            <p:cNvPr id="89" name="Google Shape;89;p15"/>
            <p:cNvSpPr txBox="1"/>
            <p:nvPr/>
          </p:nvSpPr>
          <p:spPr>
            <a:xfrm>
              <a:off x="30235" y="624695"/>
              <a:ext cx="4342200" cy="96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</p:grpSp>
      <p:grpSp>
        <p:nvGrpSpPr>
          <p:cNvPr id="90" name="Google Shape;90;p15"/>
          <p:cNvGrpSpPr/>
          <p:nvPr/>
        </p:nvGrpSpPr>
        <p:grpSpPr>
          <a:xfrm>
            <a:off x="6473765" y="2342087"/>
            <a:ext cx="1639731" cy="595948"/>
            <a:chOff x="0" y="-1"/>
            <a:chExt cx="4372435" cy="1589196"/>
          </a:xfrm>
        </p:grpSpPr>
        <p:sp>
          <p:nvSpPr>
            <p:cNvPr id="91" name="Google Shape;91;p15"/>
            <p:cNvSpPr txBox="1"/>
            <p:nvPr/>
          </p:nvSpPr>
          <p:spPr>
            <a:xfrm>
              <a:off x="0" y="-1"/>
              <a:ext cx="4179000" cy="67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6A5D9"/>
                </a:buClr>
                <a:buSzPts val="1400"/>
                <a:buFont typeface="Arial"/>
                <a:buNone/>
              </a:pPr>
              <a:r>
                <a:rPr b="0" i="0" lang="en-GB" sz="1400" u="none">
                  <a:solidFill>
                    <a:srgbClr val="56A5D9"/>
                  </a:solidFill>
                  <a:latin typeface="Arial"/>
                  <a:ea typeface="Arial"/>
                  <a:cs typeface="Arial"/>
                  <a:sym typeface="Arial"/>
                </a:rPr>
                <a:t>Title Text block</a:t>
              </a:r>
              <a:endParaRPr sz="500"/>
            </a:p>
          </p:txBody>
        </p:sp>
        <p:sp>
          <p:nvSpPr>
            <p:cNvPr id="92" name="Google Shape;92;p15"/>
            <p:cNvSpPr txBox="1"/>
            <p:nvPr/>
          </p:nvSpPr>
          <p:spPr>
            <a:xfrm>
              <a:off x="30235" y="624695"/>
              <a:ext cx="4342200" cy="96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</p:grpSp>
      <p:grpSp>
        <p:nvGrpSpPr>
          <p:cNvPr id="93" name="Google Shape;93;p15"/>
          <p:cNvGrpSpPr/>
          <p:nvPr/>
        </p:nvGrpSpPr>
        <p:grpSpPr>
          <a:xfrm>
            <a:off x="1316236" y="480941"/>
            <a:ext cx="1628395" cy="595948"/>
            <a:chOff x="0" y="-1"/>
            <a:chExt cx="4342208" cy="1589196"/>
          </a:xfrm>
        </p:grpSpPr>
        <p:sp>
          <p:nvSpPr>
            <p:cNvPr id="94" name="Google Shape;94;p15"/>
            <p:cNvSpPr txBox="1"/>
            <p:nvPr/>
          </p:nvSpPr>
          <p:spPr>
            <a:xfrm>
              <a:off x="163208" y="-1"/>
              <a:ext cx="4179000" cy="67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1AD4F"/>
                </a:buClr>
                <a:buSzPts val="1400"/>
                <a:buFont typeface="Arial"/>
                <a:buNone/>
              </a:pPr>
              <a:r>
                <a:rPr b="0" i="0" lang="en-GB" sz="1400" u="none">
                  <a:solidFill>
                    <a:srgbClr val="81AD4F"/>
                  </a:solidFill>
                  <a:latin typeface="Arial"/>
                  <a:ea typeface="Arial"/>
                  <a:cs typeface="Arial"/>
                  <a:sym typeface="Arial"/>
                </a:rPr>
                <a:t>Title Text block</a:t>
              </a:r>
              <a:endParaRPr sz="500"/>
            </a:p>
          </p:txBody>
        </p:sp>
        <p:sp>
          <p:nvSpPr>
            <p:cNvPr id="95" name="Google Shape;95;p15"/>
            <p:cNvSpPr txBox="1"/>
            <p:nvPr/>
          </p:nvSpPr>
          <p:spPr>
            <a:xfrm>
              <a:off x="0" y="624695"/>
              <a:ext cx="4342200" cy="96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</p:grpSp>
      <p:grpSp>
        <p:nvGrpSpPr>
          <p:cNvPr id="96" name="Google Shape;96;p15"/>
          <p:cNvGrpSpPr/>
          <p:nvPr/>
        </p:nvGrpSpPr>
        <p:grpSpPr>
          <a:xfrm>
            <a:off x="3195158" y="3530051"/>
            <a:ext cx="1628395" cy="595948"/>
            <a:chOff x="0" y="-1"/>
            <a:chExt cx="4342208" cy="1589196"/>
          </a:xfrm>
        </p:grpSpPr>
        <p:sp>
          <p:nvSpPr>
            <p:cNvPr id="97" name="Google Shape;97;p15"/>
            <p:cNvSpPr txBox="1"/>
            <p:nvPr/>
          </p:nvSpPr>
          <p:spPr>
            <a:xfrm>
              <a:off x="163208" y="-1"/>
              <a:ext cx="4179000" cy="67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3B945"/>
                </a:buClr>
                <a:buSzPts val="1400"/>
                <a:buFont typeface="Arial"/>
                <a:buNone/>
              </a:pPr>
              <a:r>
                <a:rPr b="0" i="0" lang="en-GB" sz="1400" u="none">
                  <a:solidFill>
                    <a:srgbClr val="F3B945"/>
                  </a:solidFill>
                  <a:latin typeface="Arial"/>
                  <a:ea typeface="Arial"/>
                  <a:cs typeface="Arial"/>
                  <a:sym typeface="Arial"/>
                </a:rPr>
                <a:t>Title Text block</a:t>
              </a:r>
              <a:endParaRPr sz="500"/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0" y="624695"/>
              <a:ext cx="4342200" cy="96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