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b42d7ee065_2_1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g1b42d7ee065_2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ayout with centered title and subtitle placeholders"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57175" y="798909"/>
            <a:ext cx="2914650" cy="551259"/>
          </a:xfrm>
          <a:prstGeom prst="rect">
            <a:avLst/>
          </a:prstGeom>
          <a:noFill/>
          <a:ln>
            <a:noFill/>
          </a:ln>
        </p:spPr>
        <p:txBody>
          <a:bodyPr anchorCtr="0" anchor="ctr" bIns="19050" lIns="19050" spcFirstLastPara="1" rIns="19050" wrap="square" tIns="19050">
            <a:noAutofit/>
          </a:bodyPr>
          <a:lstStyle>
            <a:lvl1pPr lvl="0" algn="ctr">
              <a:lnSpc>
                <a:spcPct val="100000"/>
              </a:lnSpc>
              <a:spcBef>
                <a:spcPts val="0"/>
              </a:spcBef>
              <a:spcAft>
                <a:spcPts val="0"/>
              </a:spcAft>
              <a:buSzPts val="500"/>
              <a:buNone/>
              <a:defRPr/>
            </a:lvl1pPr>
            <a:lvl2pPr lvl="1" algn="ctr">
              <a:lnSpc>
                <a:spcPct val="100000"/>
              </a:lnSpc>
              <a:spcBef>
                <a:spcPts val="0"/>
              </a:spcBef>
              <a:spcAft>
                <a:spcPts val="0"/>
              </a:spcAft>
              <a:buSzPts val="500"/>
              <a:buNone/>
              <a:defRPr/>
            </a:lvl2pPr>
            <a:lvl3pPr lvl="2" algn="ctr">
              <a:lnSpc>
                <a:spcPct val="100000"/>
              </a:lnSpc>
              <a:spcBef>
                <a:spcPts val="0"/>
              </a:spcBef>
              <a:spcAft>
                <a:spcPts val="0"/>
              </a:spcAft>
              <a:buSzPts val="500"/>
              <a:buNone/>
              <a:defRPr/>
            </a:lvl3pPr>
            <a:lvl4pPr lvl="3" algn="ctr">
              <a:lnSpc>
                <a:spcPct val="100000"/>
              </a:lnSpc>
              <a:spcBef>
                <a:spcPts val="0"/>
              </a:spcBef>
              <a:spcAft>
                <a:spcPts val="0"/>
              </a:spcAft>
              <a:buSzPts val="500"/>
              <a:buNone/>
              <a:defRPr/>
            </a:lvl4pPr>
            <a:lvl5pPr lvl="4" algn="ctr">
              <a:lnSpc>
                <a:spcPct val="100000"/>
              </a:lnSpc>
              <a:spcBef>
                <a:spcPts val="0"/>
              </a:spcBef>
              <a:spcAft>
                <a:spcPts val="0"/>
              </a:spcAft>
              <a:buSzPts val="500"/>
              <a:buNone/>
              <a:defRPr/>
            </a:lvl5pPr>
            <a:lvl6pPr lvl="5" algn="ctr">
              <a:lnSpc>
                <a:spcPct val="100000"/>
              </a:lnSpc>
              <a:spcBef>
                <a:spcPts val="0"/>
              </a:spcBef>
              <a:spcAft>
                <a:spcPts val="0"/>
              </a:spcAft>
              <a:buSzPts val="500"/>
              <a:buNone/>
              <a:defRPr/>
            </a:lvl6pPr>
            <a:lvl7pPr lvl="6" algn="ctr">
              <a:lnSpc>
                <a:spcPct val="100000"/>
              </a:lnSpc>
              <a:spcBef>
                <a:spcPts val="0"/>
              </a:spcBef>
              <a:spcAft>
                <a:spcPts val="0"/>
              </a:spcAft>
              <a:buSzPts val="500"/>
              <a:buNone/>
              <a:defRPr/>
            </a:lvl7pPr>
            <a:lvl8pPr lvl="7" algn="ctr">
              <a:lnSpc>
                <a:spcPct val="100000"/>
              </a:lnSpc>
              <a:spcBef>
                <a:spcPts val="0"/>
              </a:spcBef>
              <a:spcAft>
                <a:spcPts val="0"/>
              </a:spcAft>
              <a:buSzPts val="500"/>
              <a:buNone/>
              <a:defRPr/>
            </a:lvl8pPr>
            <a:lvl9pPr lvl="8" algn="ctr">
              <a:lnSpc>
                <a:spcPct val="100000"/>
              </a:lnSpc>
              <a:spcBef>
                <a:spcPts val="0"/>
              </a:spcBef>
              <a:spcAft>
                <a:spcPts val="0"/>
              </a:spcAft>
              <a:buSzPts val="500"/>
              <a:buNone/>
              <a:defRPr/>
            </a:lvl9pPr>
          </a:lstStyle>
          <a:p/>
        </p:txBody>
      </p:sp>
      <p:sp>
        <p:nvSpPr>
          <p:cNvPr id="56" name="Google Shape;56;p14"/>
          <p:cNvSpPr txBox="1"/>
          <p:nvPr>
            <p:ph idx="1" type="subTitle"/>
          </p:nvPr>
        </p:nvSpPr>
        <p:spPr>
          <a:xfrm>
            <a:off x="514350" y="1457325"/>
            <a:ext cx="2400300" cy="657225"/>
          </a:xfrm>
          <a:prstGeom prst="rect">
            <a:avLst/>
          </a:prstGeom>
          <a:noFill/>
          <a:ln>
            <a:noFill/>
          </a:ln>
        </p:spPr>
        <p:txBody>
          <a:bodyPr anchorCtr="0" anchor="ctr" bIns="19050" lIns="19050" spcFirstLastPara="1" rIns="19050" wrap="square" tIns="19050">
            <a:noAutofit/>
          </a:bodyPr>
          <a:lstStyle>
            <a:lvl1pPr lvl="0" algn="l">
              <a:lnSpc>
                <a:spcPct val="100000"/>
              </a:lnSpc>
              <a:spcBef>
                <a:spcPts val="2200"/>
              </a:spcBef>
              <a:spcAft>
                <a:spcPts val="0"/>
              </a:spcAft>
              <a:buClr>
                <a:srgbClr val="000000"/>
              </a:buClr>
              <a:buSzPts val="800"/>
              <a:buChar char="•"/>
              <a:defRPr/>
            </a:lvl1pPr>
            <a:lvl2pPr lvl="1" algn="l">
              <a:lnSpc>
                <a:spcPct val="100000"/>
              </a:lnSpc>
              <a:spcBef>
                <a:spcPts val="2200"/>
              </a:spcBef>
              <a:spcAft>
                <a:spcPts val="0"/>
              </a:spcAft>
              <a:buClr>
                <a:srgbClr val="000000"/>
              </a:buClr>
              <a:buSzPts val="800"/>
              <a:buChar char="•"/>
              <a:defRPr/>
            </a:lvl2pPr>
            <a:lvl3pPr lvl="2" algn="l">
              <a:lnSpc>
                <a:spcPct val="100000"/>
              </a:lnSpc>
              <a:spcBef>
                <a:spcPts val="2200"/>
              </a:spcBef>
              <a:spcAft>
                <a:spcPts val="0"/>
              </a:spcAft>
              <a:buClr>
                <a:srgbClr val="000000"/>
              </a:buClr>
              <a:buSzPts val="800"/>
              <a:buChar char="•"/>
              <a:defRPr/>
            </a:lvl3pPr>
            <a:lvl4pPr lvl="3" algn="l">
              <a:lnSpc>
                <a:spcPct val="100000"/>
              </a:lnSpc>
              <a:spcBef>
                <a:spcPts val="2200"/>
              </a:spcBef>
              <a:spcAft>
                <a:spcPts val="0"/>
              </a:spcAft>
              <a:buClr>
                <a:srgbClr val="000000"/>
              </a:buClr>
              <a:buSzPts val="800"/>
              <a:buChar char="•"/>
              <a:defRPr/>
            </a:lvl4pPr>
            <a:lvl5pPr lvl="4" algn="l">
              <a:lnSpc>
                <a:spcPct val="100000"/>
              </a:lnSpc>
              <a:spcBef>
                <a:spcPts val="2200"/>
              </a:spcBef>
              <a:spcAft>
                <a:spcPts val="0"/>
              </a:spcAft>
              <a:buClr>
                <a:srgbClr val="000000"/>
              </a:buClr>
              <a:buSzPts val="800"/>
              <a:buChar char="•"/>
              <a:defRPr/>
            </a:lvl5pPr>
            <a:lvl6pPr lvl="5" algn="l">
              <a:lnSpc>
                <a:spcPct val="100000"/>
              </a:lnSpc>
              <a:spcBef>
                <a:spcPts val="2200"/>
              </a:spcBef>
              <a:spcAft>
                <a:spcPts val="0"/>
              </a:spcAft>
              <a:buClr>
                <a:srgbClr val="000000"/>
              </a:buClr>
              <a:buSzPts val="800"/>
              <a:buChar char="•"/>
              <a:defRPr/>
            </a:lvl6pPr>
            <a:lvl7pPr lvl="6" algn="l">
              <a:lnSpc>
                <a:spcPct val="100000"/>
              </a:lnSpc>
              <a:spcBef>
                <a:spcPts val="2200"/>
              </a:spcBef>
              <a:spcAft>
                <a:spcPts val="0"/>
              </a:spcAft>
              <a:buClr>
                <a:srgbClr val="000000"/>
              </a:buClr>
              <a:buSzPts val="800"/>
              <a:buChar char="•"/>
              <a:defRPr/>
            </a:lvl7pPr>
            <a:lvl8pPr lvl="7" algn="l">
              <a:lnSpc>
                <a:spcPct val="100000"/>
              </a:lnSpc>
              <a:spcBef>
                <a:spcPts val="2200"/>
              </a:spcBef>
              <a:spcAft>
                <a:spcPts val="0"/>
              </a:spcAft>
              <a:buClr>
                <a:srgbClr val="000000"/>
              </a:buClr>
              <a:buSzPts val="800"/>
              <a:buChar char="•"/>
              <a:defRPr/>
            </a:lvl8pPr>
            <a:lvl9pPr lvl="8"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0" type="dt"/>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8" name="Google Shape;58;p14"/>
          <p:cNvSpPr txBox="1"/>
          <p:nvPr>
            <p:ph idx="11" type="ftr"/>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9" name="Google Shape;59;p14"/>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algn="ctr">
              <a:lnSpc>
                <a:spcPct val="100000"/>
              </a:lnSpc>
              <a:spcBef>
                <a:spcPts val="0"/>
              </a:spcBef>
              <a:spcAft>
                <a:spcPts val="0"/>
              </a:spcAf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grpSp>
        <p:nvGrpSpPr>
          <p:cNvPr id="64" name="Google Shape;64;p15"/>
          <p:cNvGrpSpPr/>
          <p:nvPr/>
        </p:nvGrpSpPr>
        <p:grpSpPr>
          <a:xfrm>
            <a:off x="911423" y="453628"/>
            <a:ext cx="7320558" cy="4235648"/>
            <a:chOff x="0" y="196549"/>
            <a:chExt cx="19521066" cy="11293883"/>
          </a:xfrm>
        </p:grpSpPr>
        <p:grpSp>
          <p:nvGrpSpPr>
            <p:cNvPr id="65" name="Google Shape;65;p15"/>
            <p:cNvGrpSpPr/>
            <p:nvPr/>
          </p:nvGrpSpPr>
          <p:grpSpPr>
            <a:xfrm>
              <a:off x="6480027" y="196549"/>
              <a:ext cx="6586412" cy="11293883"/>
              <a:chOff x="0" y="-1"/>
              <a:chExt cx="6586412" cy="11293884"/>
            </a:xfrm>
          </p:grpSpPr>
          <p:sp>
            <p:nvSpPr>
              <p:cNvPr id="66" name="Google Shape;66;p15"/>
              <p:cNvSpPr/>
              <p:nvPr/>
            </p:nvSpPr>
            <p:spPr>
              <a:xfrm>
                <a:off x="2256374" y="9458974"/>
                <a:ext cx="1834909" cy="1834909"/>
              </a:xfrm>
              <a:prstGeom prst="ellipse">
                <a:avLst/>
              </a:prstGeom>
              <a:solidFill>
                <a:srgbClr val="E16268"/>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7" name="Google Shape;67;p15"/>
              <p:cNvSpPr/>
              <p:nvPr/>
            </p:nvSpPr>
            <p:spPr>
              <a:xfrm>
                <a:off x="177102" y="2601927"/>
                <a:ext cx="1479883" cy="1479883"/>
              </a:xfrm>
              <a:prstGeom prst="ellipse">
                <a:avLst/>
              </a:prstGeom>
              <a:solidFill>
                <a:srgbClr val="50848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8" name="Google Shape;68;p15"/>
              <p:cNvSpPr/>
              <p:nvPr/>
            </p:nvSpPr>
            <p:spPr>
              <a:xfrm>
                <a:off x="4916147" y="2601927"/>
                <a:ext cx="1479883" cy="1479883"/>
              </a:xfrm>
              <a:prstGeom prst="ellipse">
                <a:avLst/>
              </a:prstGeom>
              <a:solidFill>
                <a:srgbClr val="A8E58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9" name="Google Shape;69;p15"/>
              <p:cNvSpPr/>
              <p:nvPr/>
            </p:nvSpPr>
            <p:spPr>
              <a:xfrm>
                <a:off x="2433887" y="7381795"/>
                <a:ext cx="1479883" cy="1479883"/>
              </a:xfrm>
              <a:prstGeom prst="ellipse">
                <a:avLst/>
              </a:prstGeom>
              <a:solidFill>
                <a:srgbClr val="E2B55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0" name="Google Shape;70;p15"/>
              <p:cNvSpPr/>
              <p:nvPr/>
            </p:nvSpPr>
            <p:spPr>
              <a:xfrm>
                <a:off x="2649656" y="187439"/>
                <a:ext cx="1479882" cy="1479883"/>
              </a:xfrm>
              <a:prstGeom prst="ellipse">
                <a:avLst/>
              </a:prstGeom>
              <a:solidFill>
                <a:srgbClr val="87DEC6"/>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1" name="Google Shape;71;p15"/>
              <p:cNvSpPr/>
              <p:nvPr/>
            </p:nvSpPr>
            <p:spPr>
              <a:xfrm>
                <a:off x="0" y="-1"/>
                <a:ext cx="3453182" cy="3431382"/>
              </a:xfrm>
              <a:custGeom>
                <a:rect b="b" l="l" r="r" t="t"/>
                <a:pathLst>
                  <a:path extrusionOk="0" h="21366" w="21600">
                    <a:moveTo>
                      <a:pt x="0" y="20333"/>
                    </a:moveTo>
                    <a:cubicBezTo>
                      <a:pt x="60" y="14385"/>
                      <a:pt x="2703" y="8755"/>
                      <a:pt x="7247" y="4894"/>
                    </a:cubicBezTo>
                    <a:cubicBezTo>
                      <a:pt x="11232" y="1508"/>
                      <a:pt x="16367" y="-234"/>
                      <a:pt x="21600" y="26"/>
                    </a:cubicBezTo>
                    <a:cubicBezTo>
                      <a:pt x="19978" y="-58"/>
                      <a:pt x="18478" y="523"/>
                      <a:pt x="17365" y="1528"/>
                    </a:cubicBezTo>
                    <a:cubicBezTo>
                      <a:pt x="16253" y="2532"/>
                      <a:pt x="15525" y="3962"/>
                      <a:pt x="15464" y="5578"/>
                    </a:cubicBezTo>
                    <a:cubicBezTo>
                      <a:pt x="15345" y="8762"/>
                      <a:pt x="17874" y="11424"/>
                      <a:pt x="21074" y="11483"/>
                    </a:cubicBezTo>
                    <a:cubicBezTo>
                      <a:pt x="19107" y="11409"/>
                      <a:pt x="17168" y="11964"/>
                      <a:pt x="15541" y="13067"/>
                    </a:cubicBezTo>
                    <a:cubicBezTo>
                      <a:pt x="14169" y="13997"/>
                      <a:pt x="13122" y="15251"/>
                      <a:pt x="12420" y="16683"/>
                    </a:cubicBezTo>
                    <a:cubicBezTo>
                      <a:pt x="12026" y="17486"/>
                      <a:pt x="11741" y="18346"/>
                      <a:pt x="11631" y="19244"/>
                    </a:cubicBezTo>
                    <a:cubicBezTo>
                      <a:pt x="11589" y="19582"/>
                      <a:pt x="11573" y="19924"/>
                      <a:pt x="11555" y="20267"/>
                    </a:cubicBezTo>
                    <a:cubicBezTo>
                      <a:pt x="11535" y="20632"/>
                      <a:pt x="11512" y="20998"/>
                      <a:pt x="11486" y="21366"/>
                    </a:cubicBezTo>
                    <a:cubicBezTo>
                      <a:pt x="11607" y="19916"/>
                      <a:pt x="11184" y="18534"/>
                      <a:pt x="10378" y="17432"/>
                    </a:cubicBezTo>
                    <a:cubicBezTo>
                      <a:pt x="9586" y="16349"/>
                      <a:pt x="8418" y="15531"/>
                      <a:pt x="7015" y="15216"/>
                    </a:cubicBezTo>
                    <a:cubicBezTo>
                      <a:pt x="3602" y="14451"/>
                      <a:pt x="296" y="16863"/>
                      <a:pt x="0" y="20333"/>
                    </a:cubicBezTo>
                    <a:close/>
                  </a:path>
                </a:pathLst>
              </a:custGeom>
              <a:solidFill>
                <a:srgbClr val="87DEC6"/>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2" name="Google Shape;72;p15"/>
              <p:cNvSpPr/>
              <p:nvPr/>
            </p:nvSpPr>
            <p:spPr>
              <a:xfrm>
                <a:off x="3425198" y="12992"/>
                <a:ext cx="3161214" cy="3329970"/>
              </a:xfrm>
              <a:custGeom>
                <a:rect b="b" l="l" r="r" t="t"/>
                <a:pathLst>
                  <a:path extrusionOk="0" h="21600" w="21551">
                    <a:moveTo>
                      <a:pt x="662" y="0"/>
                    </a:moveTo>
                    <a:cubicBezTo>
                      <a:pt x="6068" y="377"/>
                      <a:pt x="11149" y="2597"/>
                      <a:pt x="14971" y="6253"/>
                    </a:cubicBezTo>
                    <a:cubicBezTo>
                      <a:pt x="19231" y="10327"/>
                      <a:pt x="21600" y="15854"/>
                      <a:pt x="21551" y="21600"/>
                    </a:cubicBezTo>
                    <a:cubicBezTo>
                      <a:pt x="21476" y="17974"/>
                      <a:pt x="18101" y="15218"/>
                      <a:pt x="14323" y="15699"/>
                    </a:cubicBezTo>
                    <a:cubicBezTo>
                      <a:pt x="11292" y="16084"/>
                      <a:pt x="9017" y="18526"/>
                      <a:pt x="8977" y="21435"/>
                    </a:cubicBezTo>
                    <a:cubicBezTo>
                      <a:pt x="8964" y="18948"/>
                      <a:pt x="7943" y="16563"/>
                      <a:pt x="6127" y="14776"/>
                    </a:cubicBezTo>
                    <a:cubicBezTo>
                      <a:pt x="4496" y="13172"/>
                      <a:pt x="2330" y="12158"/>
                      <a:pt x="0" y="11909"/>
                    </a:cubicBezTo>
                    <a:cubicBezTo>
                      <a:pt x="1380" y="11834"/>
                      <a:pt x="2659" y="11352"/>
                      <a:pt x="3691" y="10577"/>
                    </a:cubicBezTo>
                    <a:cubicBezTo>
                      <a:pt x="4668" y="9842"/>
                      <a:pt x="5433" y="8838"/>
                      <a:pt x="5799" y="7642"/>
                    </a:cubicBezTo>
                    <a:cubicBezTo>
                      <a:pt x="6340" y="5875"/>
                      <a:pt x="5964" y="4086"/>
                      <a:pt x="4989" y="2679"/>
                    </a:cubicBezTo>
                    <a:cubicBezTo>
                      <a:pt x="4041" y="1310"/>
                      <a:pt x="2519" y="296"/>
                      <a:pt x="662" y="0"/>
                    </a:cubicBezTo>
                    <a:close/>
                  </a:path>
                </a:pathLst>
              </a:custGeom>
              <a:solidFill>
                <a:srgbClr val="A8E58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3" name="Google Shape;73;p15"/>
              <p:cNvSpPr/>
              <p:nvPr/>
            </p:nvSpPr>
            <p:spPr>
              <a:xfrm>
                <a:off x="2250675" y="3368918"/>
                <a:ext cx="4329148" cy="4713465"/>
              </a:xfrm>
              <a:custGeom>
                <a:rect b="b" l="l" r="r" t="t"/>
                <a:pathLst>
                  <a:path extrusionOk="0" h="21600" w="21594">
                    <a:moveTo>
                      <a:pt x="21594" y="162"/>
                    </a:moveTo>
                    <a:cubicBezTo>
                      <a:pt x="21473" y="1308"/>
                      <a:pt x="20879" y="2309"/>
                      <a:pt x="20007" y="3016"/>
                    </a:cubicBezTo>
                    <a:cubicBezTo>
                      <a:pt x="19118" y="3736"/>
                      <a:pt x="17934" y="4157"/>
                      <a:pt x="16659" y="4074"/>
                    </a:cubicBezTo>
                    <a:cubicBezTo>
                      <a:pt x="15495" y="3999"/>
                      <a:pt x="14464" y="3507"/>
                      <a:pt x="13704" y="2785"/>
                    </a:cubicBezTo>
                    <a:cubicBezTo>
                      <a:pt x="12936" y="2055"/>
                      <a:pt x="12437" y="1082"/>
                      <a:pt x="12357" y="0"/>
                    </a:cubicBezTo>
                    <a:cubicBezTo>
                      <a:pt x="12301" y="1180"/>
                      <a:pt x="11899" y="2324"/>
                      <a:pt x="11193" y="3310"/>
                    </a:cubicBezTo>
                    <a:cubicBezTo>
                      <a:pt x="10620" y="4112"/>
                      <a:pt x="9869" y="4784"/>
                      <a:pt x="8982" y="5258"/>
                    </a:cubicBezTo>
                    <a:cubicBezTo>
                      <a:pt x="8557" y="5486"/>
                      <a:pt x="8103" y="5667"/>
                      <a:pt x="7649" y="5850"/>
                    </a:cubicBezTo>
                    <a:cubicBezTo>
                      <a:pt x="7201" y="6031"/>
                      <a:pt x="6751" y="6215"/>
                      <a:pt x="6317" y="6434"/>
                    </a:cubicBezTo>
                    <a:cubicBezTo>
                      <a:pt x="5754" y="6718"/>
                      <a:pt x="5229" y="7055"/>
                      <a:pt x="4729" y="7417"/>
                    </a:cubicBezTo>
                    <a:cubicBezTo>
                      <a:pt x="4205" y="7797"/>
                      <a:pt x="3707" y="8206"/>
                      <a:pt x="3246" y="8648"/>
                    </a:cubicBezTo>
                    <a:cubicBezTo>
                      <a:pt x="2358" y="9501"/>
                      <a:pt x="1607" y="10477"/>
                      <a:pt x="1084" y="11567"/>
                    </a:cubicBezTo>
                    <a:cubicBezTo>
                      <a:pt x="338" y="13120"/>
                      <a:pt x="19" y="14640"/>
                      <a:pt x="20" y="16476"/>
                    </a:cubicBezTo>
                    <a:cubicBezTo>
                      <a:pt x="21" y="17320"/>
                      <a:pt x="-6" y="18166"/>
                      <a:pt x="1" y="19015"/>
                    </a:cubicBezTo>
                    <a:cubicBezTo>
                      <a:pt x="8" y="19874"/>
                      <a:pt x="13" y="20735"/>
                      <a:pt x="15" y="21600"/>
                    </a:cubicBezTo>
                    <a:cubicBezTo>
                      <a:pt x="132" y="19393"/>
                      <a:pt x="2083" y="17642"/>
                      <a:pt x="4488" y="17588"/>
                    </a:cubicBezTo>
                    <a:cubicBezTo>
                      <a:pt x="6985" y="17532"/>
                      <a:pt x="9078" y="19309"/>
                      <a:pt x="9212" y="21600"/>
                    </a:cubicBezTo>
                    <a:lnTo>
                      <a:pt x="9190" y="18434"/>
                    </a:lnTo>
                    <a:cubicBezTo>
                      <a:pt x="9212" y="17737"/>
                      <a:pt x="9350" y="17053"/>
                      <a:pt x="9595" y="16404"/>
                    </a:cubicBezTo>
                    <a:cubicBezTo>
                      <a:pt x="9834" y="15771"/>
                      <a:pt x="10177" y="15167"/>
                      <a:pt x="10639" y="14636"/>
                    </a:cubicBezTo>
                    <a:cubicBezTo>
                      <a:pt x="11031" y="14185"/>
                      <a:pt x="11500" y="13799"/>
                      <a:pt x="12013" y="13475"/>
                    </a:cubicBezTo>
                    <a:cubicBezTo>
                      <a:pt x="12555" y="13133"/>
                      <a:pt x="13148" y="12861"/>
                      <a:pt x="13720" y="12553"/>
                    </a:cubicBezTo>
                    <a:cubicBezTo>
                      <a:pt x="15397" y="11650"/>
                      <a:pt x="16851" y="10467"/>
                      <a:pt x="18050" y="9099"/>
                    </a:cubicBezTo>
                    <a:cubicBezTo>
                      <a:pt x="19220" y="7764"/>
                      <a:pt x="20151" y="6248"/>
                      <a:pt x="20765" y="4600"/>
                    </a:cubicBezTo>
                    <a:cubicBezTo>
                      <a:pt x="21299" y="3171"/>
                      <a:pt x="21578" y="1672"/>
                      <a:pt x="21594" y="162"/>
                    </a:cubicBezTo>
                    <a:close/>
                  </a:path>
                </a:pathLst>
              </a:custGeom>
              <a:solidFill>
                <a:srgbClr val="E2B55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4" name="Google Shape;74;p15"/>
              <p:cNvSpPr txBox="1"/>
              <p:nvPr/>
            </p:nvSpPr>
            <p:spPr>
              <a:xfrm>
                <a:off x="177102" y="3018247"/>
                <a:ext cx="1479883" cy="596443"/>
              </a:xfrm>
              <a:prstGeom prst="rect">
                <a:avLst/>
              </a:prstGeom>
              <a:no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300"/>
                  <a:buFont typeface="Arial"/>
                  <a:buNone/>
                </a:pPr>
                <a:r>
                  <a:rPr b="1" i="0" lang="en-GB" sz="1300" u="none">
                    <a:solidFill>
                      <a:srgbClr val="FFFFFF"/>
                    </a:solidFill>
                    <a:latin typeface="Arial"/>
                    <a:ea typeface="Arial"/>
                    <a:cs typeface="Arial"/>
                    <a:sym typeface="Arial"/>
                  </a:rPr>
                  <a:t>01</a:t>
                </a:r>
                <a:endParaRPr sz="500"/>
              </a:p>
            </p:txBody>
          </p:sp>
          <p:sp>
            <p:nvSpPr>
              <p:cNvPr id="75" name="Google Shape;75;p15"/>
              <p:cNvSpPr txBox="1"/>
              <p:nvPr/>
            </p:nvSpPr>
            <p:spPr>
              <a:xfrm>
                <a:off x="2645891" y="616459"/>
                <a:ext cx="1479883" cy="596443"/>
              </a:xfrm>
              <a:prstGeom prst="rect">
                <a:avLst/>
              </a:prstGeom>
              <a:no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300"/>
                  <a:buFont typeface="Arial"/>
                  <a:buNone/>
                </a:pPr>
                <a:r>
                  <a:rPr b="1" i="0" lang="en-GB" sz="1300" u="none">
                    <a:solidFill>
                      <a:srgbClr val="FFFFFF"/>
                    </a:solidFill>
                    <a:latin typeface="Arial"/>
                    <a:ea typeface="Arial"/>
                    <a:cs typeface="Arial"/>
                    <a:sym typeface="Arial"/>
                  </a:rPr>
                  <a:t>02</a:t>
                </a:r>
                <a:endParaRPr sz="500"/>
              </a:p>
            </p:txBody>
          </p:sp>
          <p:sp>
            <p:nvSpPr>
              <p:cNvPr id="76" name="Google Shape;76;p15"/>
              <p:cNvSpPr txBox="1"/>
              <p:nvPr/>
            </p:nvSpPr>
            <p:spPr>
              <a:xfrm>
                <a:off x="4929239" y="3031339"/>
                <a:ext cx="1479883" cy="596443"/>
              </a:xfrm>
              <a:prstGeom prst="rect">
                <a:avLst/>
              </a:prstGeom>
              <a:no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300"/>
                  <a:buFont typeface="Arial"/>
                  <a:buNone/>
                </a:pPr>
                <a:r>
                  <a:rPr b="1" i="0" lang="en-GB" sz="1300" u="none">
                    <a:solidFill>
                      <a:srgbClr val="FFFFFF"/>
                    </a:solidFill>
                    <a:latin typeface="Arial"/>
                    <a:ea typeface="Arial"/>
                    <a:cs typeface="Arial"/>
                    <a:sym typeface="Arial"/>
                  </a:rPr>
                  <a:t>03</a:t>
                </a:r>
                <a:endParaRPr sz="500"/>
              </a:p>
            </p:txBody>
          </p:sp>
          <p:sp>
            <p:nvSpPr>
              <p:cNvPr id="77" name="Google Shape;77;p15"/>
              <p:cNvSpPr txBox="1"/>
              <p:nvPr/>
            </p:nvSpPr>
            <p:spPr>
              <a:xfrm>
                <a:off x="2432333" y="7812633"/>
                <a:ext cx="1479883" cy="596442"/>
              </a:xfrm>
              <a:prstGeom prst="rect">
                <a:avLst/>
              </a:prstGeom>
              <a:no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Clr>
                    <a:srgbClr val="FFFFFF"/>
                  </a:buClr>
                  <a:buSzPts val="1300"/>
                  <a:buFont typeface="Arial"/>
                  <a:buNone/>
                </a:pPr>
                <a:r>
                  <a:rPr b="1" i="0" lang="en-GB" sz="1300" u="none">
                    <a:solidFill>
                      <a:srgbClr val="FFFFFF"/>
                    </a:solidFill>
                    <a:latin typeface="Arial"/>
                    <a:ea typeface="Arial"/>
                    <a:cs typeface="Arial"/>
                    <a:sym typeface="Arial"/>
                  </a:rPr>
                  <a:t>04</a:t>
                </a:r>
                <a:endParaRPr sz="500"/>
              </a:p>
            </p:txBody>
          </p:sp>
        </p:grpSp>
        <p:grpSp>
          <p:nvGrpSpPr>
            <p:cNvPr id="78" name="Google Shape;78;p15"/>
            <p:cNvGrpSpPr/>
            <p:nvPr/>
          </p:nvGrpSpPr>
          <p:grpSpPr>
            <a:xfrm>
              <a:off x="14472147" y="1857584"/>
              <a:ext cx="5048919" cy="3562906"/>
              <a:chOff x="0" y="0"/>
              <a:chExt cx="5048919" cy="3562906"/>
            </a:xfrm>
          </p:grpSpPr>
          <p:sp>
            <p:nvSpPr>
              <p:cNvPr id="79" name="Google Shape;79;p15"/>
              <p:cNvSpPr txBox="1"/>
              <p:nvPr/>
            </p:nvSpPr>
            <p:spPr>
              <a:xfrm>
                <a:off x="0" y="1218138"/>
                <a:ext cx="4179040" cy="620044"/>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A8E584"/>
                  </a:buClr>
                  <a:buSzPts val="1400"/>
                  <a:buFont typeface="Arial"/>
                  <a:buNone/>
                </a:pPr>
                <a:r>
                  <a:rPr b="0" i="0" lang="en-GB" sz="1400" u="none">
                    <a:solidFill>
                      <a:srgbClr val="A8E584"/>
                    </a:solidFill>
                    <a:latin typeface="Arial"/>
                    <a:ea typeface="Arial"/>
                    <a:cs typeface="Arial"/>
                    <a:sym typeface="Arial"/>
                  </a:rPr>
                  <a:t>Title Text block</a:t>
                </a:r>
                <a:endParaRPr sz="500"/>
              </a:p>
            </p:txBody>
          </p:sp>
          <p:sp>
            <p:nvSpPr>
              <p:cNvPr id="80" name="Google Shape;80;p15"/>
              <p:cNvSpPr txBox="1"/>
              <p:nvPr/>
            </p:nvSpPr>
            <p:spPr>
              <a:xfrm>
                <a:off x="0" y="1868583"/>
                <a:ext cx="5048919" cy="169432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denouncing pleasure and praising pain was born and printing and typesetting</a:t>
                </a:r>
                <a:endParaRPr sz="500"/>
              </a:p>
            </p:txBody>
          </p:sp>
          <p:grpSp>
            <p:nvGrpSpPr>
              <p:cNvPr id="81" name="Google Shape;81;p15"/>
              <p:cNvGrpSpPr/>
              <p:nvPr/>
            </p:nvGrpSpPr>
            <p:grpSpPr>
              <a:xfrm>
                <a:off x="0" y="0"/>
                <a:ext cx="1022637" cy="1022637"/>
                <a:chOff x="0" y="0"/>
                <a:chExt cx="1022637" cy="1022637"/>
              </a:xfrm>
            </p:grpSpPr>
            <p:sp>
              <p:nvSpPr>
                <p:cNvPr id="82" name="Google Shape;82;p15"/>
                <p:cNvSpPr/>
                <p:nvPr/>
              </p:nvSpPr>
              <p:spPr>
                <a:xfrm>
                  <a:off x="0" y="0"/>
                  <a:ext cx="1022637" cy="1022637"/>
                </a:xfrm>
                <a:prstGeom prst="ellipse">
                  <a:avLst/>
                </a:prstGeom>
                <a:solidFill>
                  <a:srgbClr val="A8E58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3" name="Google Shape;83;p15"/>
                <p:cNvSpPr txBox="1"/>
                <p:nvPr/>
              </p:nvSpPr>
              <p:spPr>
                <a:xfrm>
                  <a:off x="100790" y="287703"/>
                  <a:ext cx="821057" cy="44723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Arial"/>
                    <a:buNone/>
                  </a:pPr>
                  <a:r>
                    <a:rPr b="1" i="0" lang="en-GB" sz="900" u="none">
                      <a:solidFill>
                        <a:srgbClr val="FFFFFF"/>
                      </a:solidFill>
                      <a:latin typeface="Arial"/>
                      <a:ea typeface="Arial"/>
                      <a:cs typeface="Arial"/>
                      <a:sym typeface="Arial"/>
                    </a:rPr>
                    <a:t>03</a:t>
                  </a:r>
                  <a:endParaRPr sz="500"/>
                </a:p>
              </p:txBody>
            </p:sp>
          </p:grpSp>
        </p:grpSp>
        <p:grpSp>
          <p:nvGrpSpPr>
            <p:cNvPr id="84" name="Google Shape;84;p15"/>
            <p:cNvGrpSpPr/>
            <p:nvPr/>
          </p:nvGrpSpPr>
          <p:grpSpPr>
            <a:xfrm>
              <a:off x="14472147" y="6485523"/>
              <a:ext cx="5048919" cy="3562906"/>
              <a:chOff x="0" y="0"/>
              <a:chExt cx="5048919" cy="3562906"/>
            </a:xfrm>
          </p:grpSpPr>
          <p:sp>
            <p:nvSpPr>
              <p:cNvPr id="85" name="Google Shape;85;p15"/>
              <p:cNvSpPr txBox="1"/>
              <p:nvPr/>
            </p:nvSpPr>
            <p:spPr>
              <a:xfrm>
                <a:off x="0" y="1218138"/>
                <a:ext cx="4179040" cy="620044"/>
              </a:xfrm>
              <a:prstGeom prst="rect">
                <a:avLst/>
              </a:prstGeom>
              <a:noFill/>
              <a:ln>
                <a:noFill/>
              </a:ln>
            </p:spPr>
            <p:txBody>
              <a:bodyPr anchorCtr="0" anchor="ctr" bIns="19050" lIns="19050" spcFirstLastPara="1" rIns="19050" wrap="square" tIns="19050">
                <a:spAutoFit/>
              </a:bodyPr>
              <a:lstStyle/>
              <a:p>
                <a:pPr indent="0" lvl="0" marL="0" marR="0" rtl="0" algn="l">
                  <a:lnSpc>
                    <a:spcPct val="100000"/>
                  </a:lnSpc>
                  <a:spcBef>
                    <a:spcPts val="0"/>
                  </a:spcBef>
                  <a:spcAft>
                    <a:spcPts val="0"/>
                  </a:spcAft>
                  <a:buClr>
                    <a:srgbClr val="E2B554"/>
                  </a:buClr>
                  <a:buSzPts val="1400"/>
                  <a:buFont typeface="Arial"/>
                  <a:buNone/>
                </a:pPr>
                <a:r>
                  <a:rPr b="0" i="0" lang="en-GB" sz="1400" u="none">
                    <a:solidFill>
                      <a:srgbClr val="E2B554"/>
                    </a:solidFill>
                    <a:latin typeface="Arial"/>
                    <a:ea typeface="Arial"/>
                    <a:cs typeface="Arial"/>
                    <a:sym typeface="Arial"/>
                  </a:rPr>
                  <a:t>Title Text block</a:t>
                </a:r>
                <a:endParaRPr sz="500"/>
              </a:p>
            </p:txBody>
          </p:sp>
          <p:sp>
            <p:nvSpPr>
              <p:cNvPr id="86" name="Google Shape;86;p15"/>
              <p:cNvSpPr txBox="1"/>
              <p:nvPr/>
            </p:nvSpPr>
            <p:spPr>
              <a:xfrm>
                <a:off x="0" y="1868583"/>
                <a:ext cx="5048919" cy="1694323"/>
              </a:xfrm>
              <a:prstGeom prst="rect">
                <a:avLst/>
              </a:prstGeom>
              <a:noFill/>
              <a:ln>
                <a:noFill/>
              </a:ln>
            </p:spPr>
            <p:txBody>
              <a:bodyPr anchorCtr="0" anchor="t" bIns="19050" lIns="19050" spcFirstLastPara="1" rIns="19050" wrap="square" tIns="19050">
                <a:spAutoFit/>
              </a:bodyPr>
              <a:lstStyle/>
              <a:p>
                <a:pPr indent="0" lvl="0" marL="0" marR="0" rtl="0" algn="l">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denouncing pleasure and praising pain was born and printing and typesetting</a:t>
                </a:r>
                <a:endParaRPr sz="500"/>
              </a:p>
            </p:txBody>
          </p:sp>
          <p:grpSp>
            <p:nvGrpSpPr>
              <p:cNvPr id="87" name="Google Shape;87;p15"/>
              <p:cNvGrpSpPr/>
              <p:nvPr/>
            </p:nvGrpSpPr>
            <p:grpSpPr>
              <a:xfrm>
                <a:off x="0" y="0"/>
                <a:ext cx="1022637" cy="1022637"/>
                <a:chOff x="0" y="0"/>
                <a:chExt cx="1022637" cy="1022637"/>
              </a:xfrm>
            </p:grpSpPr>
            <p:sp>
              <p:nvSpPr>
                <p:cNvPr id="88" name="Google Shape;88;p15"/>
                <p:cNvSpPr/>
                <p:nvPr/>
              </p:nvSpPr>
              <p:spPr>
                <a:xfrm>
                  <a:off x="0" y="0"/>
                  <a:ext cx="1022637" cy="1022637"/>
                </a:xfrm>
                <a:prstGeom prst="ellipse">
                  <a:avLst/>
                </a:prstGeom>
                <a:solidFill>
                  <a:srgbClr val="E2B55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89" name="Google Shape;89;p15"/>
                <p:cNvSpPr txBox="1"/>
                <p:nvPr/>
              </p:nvSpPr>
              <p:spPr>
                <a:xfrm>
                  <a:off x="100790" y="287703"/>
                  <a:ext cx="821057" cy="44723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Arial"/>
                    <a:buNone/>
                  </a:pPr>
                  <a:r>
                    <a:rPr b="1" i="0" lang="en-GB" sz="900" u="none">
                      <a:solidFill>
                        <a:srgbClr val="FFFFFF"/>
                      </a:solidFill>
                      <a:latin typeface="Arial"/>
                      <a:ea typeface="Arial"/>
                      <a:cs typeface="Arial"/>
                      <a:sym typeface="Arial"/>
                    </a:rPr>
                    <a:t>04</a:t>
                  </a:r>
                  <a:endParaRPr sz="500"/>
                </a:p>
              </p:txBody>
            </p:sp>
          </p:grpSp>
        </p:grpSp>
        <p:grpSp>
          <p:nvGrpSpPr>
            <p:cNvPr id="90" name="Google Shape;90;p15"/>
            <p:cNvGrpSpPr/>
            <p:nvPr/>
          </p:nvGrpSpPr>
          <p:grpSpPr>
            <a:xfrm>
              <a:off x="0" y="1862368"/>
              <a:ext cx="5048919" cy="3562906"/>
              <a:chOff x="0" y="0"/>
              <a:chExt cx="5048919" cy="3562906"/>
            </a:xfrm>
          </p:grpSpPr>
          <p:sp>
            <p:nvSpPr>
              <p:cNvPr id="91" name="Google Shape;91;p15"/>
              <p:cNvSpPr txBox="1"/>
              <p:nvPr/>
            </p:nvSpPr>
            <p:spPr>
              <a:xfrm>
                <a:off x="869878" y="1218138"/>
                <a:ext cx="4179041" cy="620044"/>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508484"/>
                  </a:buClr>
                  <a:buSzPts val="1400"/>
                  <a:buFont typeface="Arial"/>
                  <a:buNone/>
                </a:pPr>
                <a:r>
                  <a:rPr b="0" i="0" lang="en-GB" sz="1400" u="none">
                    <a:solidFill>
                      <a:srgbClr val="508484"/>
                    </a:solidFill>
                    <a:latin typeface="Arial"/>
                    <a:ea typeface="Arial"/>
                    <a:cs typeface="Arial"/>
                    <a:sym typeface="Arial"/>
                  </a:rPr>
                  <a:t>Title Text block</a:t>
                </a:r>
                <a:endParaRPr sz="500"/>
              </a:p>
            </p:txBody>
          </p:sp>
          <p:sp>
            <p:nvSpPr>
              <p:cNvPr id="92" name="Google Shape;92;p15"/>
              <p:cNvSpPr txBox="1"/>
              <p:nvPr/>
            </p:nvSpPr>
            <p:spPr>
              <a:xfrm>
                <a:off x="0" y="1868583"/>
                <a:ext cx="5048919" cy="1694323"/>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denouncing pleasure and praising pain was born and printing and typesetting</a:t>
                </a:r>
                <a:endParaRPr sz="500"/>
              </a:p>
            </p:txBody>
          </p:sp>
          <p:grpSp>
            <p:nvGrpSpPr>
              <p:cNvPr id="93" name="Google Shape;93;p15"/>
              <p:cNvGrpSpPr/>
              <p:nvPr/>
            </p:nvGrpSpPr>
            <p:grpSpPr>
              <a:xfrm>
                <a:off x="4026282" y="0"/>
                <a:ext cx="1022637" cy="1022637"/>
                <a:chOff x="0" y="0"/>
                <a:chExt cx="1022637" cy="1022637"/>
              </a:xfrm>
            </p:grpSpPr>
            <p:sp>
              <p:nvSpPr>
                <p:cNvPr id="94" name="Google Shape;94;p15"/>
                <p:cNvSpPr/>
                <p:nvPr/>
              </p:nvSpPr>
              <p:spPr>
                <a:xfrm>
                  <a:off x="0" y="0"/>
                  <a:ext cx="1022637" cy="1022637"/>
                </a:xfrm>
                <a:prstGeom prst="ellipse">
                  <a:avLst/>
                </a:prstGeom>
                <a:solidFill>
                  <a:srgbClr val="508484"/>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95" name="Google Shape;95;p15"/>
                <p:cNvSpPr txBox="1"/>
                <p:nvPr/>
              </p:nvSpPr>
              <p:spPr>
                <a:xfrm>
                  <a:off x="100790" y="287703"/>
                  <a:ext cx="821057" cy="44723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Arial"/>
                    <a:buNone/>
                  </a:pPr>
                  <a:r>
                    <a:rPr b="1" i="0" lang="en-GB" sz="900" u="none">
                      <a:solidFill>
                        <a:srgbClr val="FFFFFF"/>
                      </a:solidFill>
                      <a:latin typeface="Arial"/>
                      <a:ea typeface="Arial"/>
                      <a:cs typeface="Arial"/>
                      <a:sym typeface="Arial"/>
                    </a:rPr>
                    <a:t>01</a:t>
                  </a:r>
                  <a:endParaRPr sz="500"/>
                </a:p>
              </p:txBody>
            </p:sp>
          </p:grpSp>
        </p:grpSp>
        <p:grpSp>
          <p:nvGrpSpPr>
            <p:cNvPr id="96" name="Google Shape;96;p15"/>
            <p:cNvGrpSpPr/>
            <p:nvPr/>
          </p:nvGrpSpPr>
          <p:grpSpPr>
            <a:xfrm>
              <a:off x="0" y="6490307"/>
              <a:ext cx="5048919" cy="3562906"/>
              <a:chOff x="0" y="0"/>
              <a:chExt cx="5048919" cy="3562906"/>
            </a:xfrm>
          </p:grpSpPr>
          <p:sp>
            <p:nvSpPr>
              <p:cNvPr id="97" name="Google Shape;97;p15"/>
              <p:cNvSpPr txBox="1"/>
              <p:nvPr/>
            </p:nvSpPr>
            <p:spPr>
              <a:xfrm>
                <a:off x="869878" y="1218138"/>
                <a:ext cx="4179041" cy="620044"/>
              </a:xfrm>
              <a:prstGeom prst="rect">
                <a:avLst/>
              </a:prstGeom>
              <a:noFill/>
              <a:ln>
                <a:noFill/>
              </a:ln>
            </p:spPr>
            <p:txBody>
              <a:bodyPr anchorCtr="0" anchor="ctr" bIns="19050" lIns="19050" spcFirstLastPara="1" rIns="19050" wrap="square" tIns="19050">
                <a:spAutoFit/>
              </a:bodyPr>
              <a:lstStyle/>
              <a:p>
                <a:pPr indent="0" lvl="0" marL="0" marR="0" rtl="0" algn="r">
                  <a:lnSpc>
                    <a:spcPct val="100000"/>
                  </a:lnSpc>
                  <a:spcBef>
                    <a:spcPts val="0"/>
                  </a:spcBef>
                  <a:spcAft>
                    <a:spcPts val="0"/>
                  </a:spcAft>
                  <a:buClr>
                    <a:srgbClr val="87DEC6"/>
                  </a:buClr>
                  <a:buSzPts val="1400"/>
                  <a:buFont typeface="Arial"/>
                  <a:buNone/>
                </a:pPr>
                <a:r>
                  <a:rPr b="0" i="0" lang="en-GB" sz="1400" u="none">
                    <a:solidFill>
                      <a:srgbClr val="87DEC6"/>
                    </a:solidFill>
                    <a:latin typeface="Arial"/>
                    <a:ea typeface="Arial"/>
                    <a:cs typeface="Arial"/>
                    <a:sym typeface="Arial"/>
                  </a:rPr>
                  <a:t>Title Text block</a:t>
                </a:r>
                <a:endParaRPr sz="500"/>
              </a:p>
            </p:txBody>
          </p:sp>
          <p:sp>
            <p:nvSpPr>
              <p:cNvPr id="98" name="Google Shape;98;p15"/>
              <p:cNvSpPr txBox="1"/>
              <p:nvPr/>
            </p:nvSpPr>
            <p:spPr>
              <a:xfrm>
                <a:off x="0" y="1868583"/>
                <a:ext cx="5048919" cy="1694323"/>
              </a:xfrm>
              <a:prstGeom prst="rect">
                <a:avLst/>
              </a:prstGeom>
              <a:noFill/>
              <a:ln>
                <a:noFill/>
              </a:ln>
            </p:spPr>
            <p:txBody>
              <a:bodyPr anchorCtr="0" anchor="t" bIns="19050" lIns="19050" spcFirstLastPara="1" rIns="19050" wrap="square" tIns="19050">
                <a:spAutoFit/>
              </a:bodyPr>
              <a:lstStyle/>
              <a:p>
                <a:pPr indent="0" lvl="0" marL="0" marR="0" rtl="0" algn="r">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denouncing pleasure and praising pain was born and printing and typesetting</a:t>
                </a:r>
                <a:endParaRPr sz="500"/>
              </a:p>
            </p:txBody>
          </p:sp>
          <p:grpSp>
            <p:nvGrpSpPr>
              <p:cNvPr id="99" name="Google Shape;99;p15"/>
              <p:cNvGrpSpPr/>
              <p:nvPr/>
            </p:nvGrpSpPr>
            <p:grpSpPr>
              <a:xfrm>
                <a:off x="4026282" y="0"/>
                <a:ext cx="1022637" cy="1022637"/>
                <a:chOff x="0" y="0"/>
                <a:chExt cx="1022637" cy="1022637"/>
              </a:xfrm>
            </p:grpSpPr>
            <p:sp>
              <p:nvSpPr>
                <p:cNvPr id="100" name="Google Shape;100;p15"/>
                <p:cNvSpPr/>
                <p:nvPr/>
              </p:nvSpPr>
              <p:spPr>
                <a:xfrm>
                  <a:off x="0" y="0"/>
                  <a:ext cx="1022637" cy="1022637"/>
                </a:xfrm>
                <a:prstGeom prst="ellipse">
                  <a:avLst/>
                </a:prstGeom>
                <a:solidFill>
                  <a:srgbClr val="87DEC6"/>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01" name="Google Shape;101;p15"/>
                <p:cNvSpPr txBox="1"/>
                <p:nvPr/>
              </p:nvSpPr>
              <p:spPr>
                <a:xfrm>
                  <a:off x="100790" y="287703"/>
                  <a:ext cx="821057" cy="44723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900"/>
                    <a:buFont typeface="Arial"/>
                    <a:buNone/>
                  </a:pPr>
                  <a:r>
                    <a:rPr b="1" i="0" lang="en-GB" sz="900" u="none">
                      <a:solidFill>
                        <a:srgbClr val="FFFFFF"/>
                      </a:solidFill>
                      <a:latin typeface="Arial"/>
                      <a:ea typeface="Arial"/>
                      <a:cs typeface="Arial"/>
                      <a:sym typeface="Arial"/>
                    </a:rPr>
                    <a:t>02</a:t>
                  </a:r>
                  <a:endParaRPr sz="500"/>
                </a:p>
              </p:txBody>
            </p:sp>
          </p:gr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FFFFFF"/>
      </a:accent3>
      <a:accent4>
        <a:srgbClr val="00A2FF"/>
      </a:accent4>
      <a:accent5>
        <a:srgbClr val="16E7CF"/>
      </a:accent5>
      <a:accent6>
        <a:srgbClr val="FFFFFF"/>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