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44b16b93c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44b16b93c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526851" y="116681"/>
            <a:ext cx="8089701" cy="4909542"/>
            <a:chOff x="0" y="0"/>
            <a:chExt cx="21572027" cy="13093453"/>
          </a:xfrm>
        </p:grpSpPr>
        <p:grpSp>
          <p:nvGrpSpPr>
            <p:cNvPr id="65" name="Google Shape;65;p15"/>
            <p:cNvGrpSpPr/>
            <p:nvPr/>
          </p:nvGrpSpPr>
          <p:grpSpPr>
            <a:xfrm>
              <a:off x="0" y="0"/>
              <a:ext cx="9068594" cy="4113568"/>
              <a:chOff x="0" y="0"/>
              <a:chExt cx="9068594" cy="4113568"/>
            </a:xfrm>
          </p:grpSpPr>
          <p:sp>
            <p:nvSpPr>
              <p:cNvPr id="66" name="Google Shape;66;p15"/>
              <p:cNvSpPr txBox="1"/>
              <p:nvPr/>
            </p:nvSpPr>
            <p:spPr>
              <a:xfrm>
                <a:off x="2017977" y="0"/>
                <a:ext cx="88868" cy="4113568"/>
              </a:xfrm>
              <a:prstGeom prst="rect">
                <a:avLst/>
              </a:prstGeom>
              <a:solidFill>
                <a:srgbClr val="56975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>
                <a:off x="2025253" y="639340"/>
                <a:ext cx="7043341" cy="3012679"/>
              </a:xfrm>
              <a:custGeom>
                <a:rect b="b" l="l" r="r" t="t"/>
                <a:pathLst>
                  <a:path extrusionOk="0" h="21600" w="21600">
                    <a:moveTo>
                      <a:pt x="51" y="0"/>
                    </a:moveTo>
                    <a:cubicBezTo>
                      <a:pt x="34" y="0"/>
                      <a:pt x="17" y="3"/>
                      <a:pt x="0" y="6"/>
                    </a:cubicBezTo>
                    <a:lnTo>
                      <a:pt x="0" y="21594"/>
                    </a:lnTo>
                    <a:cubicBezTo>
                      <a:pt x="17" y="21597"/>
                      <a:pt x="34" y="21600"/>
                      <a:pt x="51" y="21600"/>
                    </a:cubicBezTo>
                    <a:lnTo>
                      <a:pt x="16980" y="21600"/>
                    </a:lnTo>
                    <a:cubicBezTo>
                      <a:pt x="19531" y="21600"/>
                      <a:pt x="21600" y="16764"/>
                      <a:pt x="21600" y="10799"/>
                    </a:cubicBezTo>
                    <a:cubicBezTo>
                      <a:pt x="21600" y="4833"/>
                      <a:pt x="19531" y="0"/>
                      <a:pt x="16980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569753"/>
              </a:solidFill>
              <a:ln cap="flat" cmpd="sng" w="50800">
                <a:solidFill>
                  <a:srgbClr val="569754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>
                <a:off x="0" y="60300"/>
                <a:ext cx="9055894" cy="3992960"/>
              </a:xfrm>
              <a:custGeom>
                <a:rect b="b" l="l" r="r" t="t"/>
                <a:pathLst>
                  <a:path extrusionOk="0" h="21600" w="21600">
                    <a:moveTo>
                      <a:pt x="4762" y="0"/>
                    </a:moveTo>
                    <a:lnTo>
                      <a:pt x="0" y="10799"/>
                    </a:lnTo>
                    <a:lnTo>
                      <a:pt x="4762" y="21600"/>
                    </a:lnTo>
                    <a:lnTo>
                      <a:pt x="4762" y="18940"/>
                    </a:lnTo>
                    <a:cubicBezTo>
                      <a:pt x="4789" y="18941"/>
                      <a:pt x="4814" y="18949"/>
                      <a:pt x="4840" y="18949"/>
                    </a:cubicBezTo>
                    <a:lnTo>
                      <a:pt x="18007" y="18949"/>
                    </a:lnTo>
                    <a:cubicBezTo>
                      <a:pt x="19991" y="18949"/>
                      <a:pt x="21600" y="15300"/>
                      <a:pt x="21600" y="10799"/>
                    </a:cubicBezTo>
                    <a:cubicBezTo>
                      <a:pt x="21600" y="6298"/>
                      <a:pt x="19991" y="2651"/>
                      <a:pt x="18007" y="2651"/>
                    </a:cubicBezTo>
                    <a:lnTo>
                      <a:pt x="4840" y="2651"/>
                    </a:lnTo>
                    <a:cubicBezTo>
                      <a:pt x="4814" y="2651"/>
                      <a:pt x="4789" y="2659"/>
                      <a:pt x="4762" y="2660"/>
                    </a:cubicBez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FF"/>
              </a:solidFill>
              <a:ln cap="flat" cmpd="sng" w="50800">
                <a:solidFill>
                  <a:srgbClr val="6BB661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>
                <a:off x="0" y="60300"/>
                <a:ext cx="3896519" cy="3992960"/>
              </a:xfrm>
              <a:custGeom>
                <a:rect b="b" l="l" r="r" t="t"/>
                <a:pathLst>
                  <a:path extrusionOk="0" h="21600" w="21600">
                    <a:moveTo>
                      <a:pt x="11068" y="0"/>
                    </a:moveTo>
                    <a:lnTo>
                      <a:pt x="0" y="10799"/>
                    </a:lnTo>
                    <a:lnTo>
                      <a:pt x="11068" y="21600"/>
                    </a:lnTo>
                    <a:lnTo>
                      <a:pt x="11068" y="18940"/>
                    </a:lnTo>
                    <a:cubicBezTo>
                      <a:pt x="11129" y="18941"/>
                      <a:pt x="11188" y="18949"/>
                      <a:pt x="11249" y="18949"/>
                    </a:cubicBezTo>
                    <a:lnTo>
                      <a:pt x="21600" y="18949"/>
                    </a:lnTo>
                    <a:lnTo>
                      <a:pt x="13251" y="10799"/>
                    </a:lnTo>
                    <a:lnTo>
                      <a:pt x="21600" y="2651"/>
                    </a:lnTo>
                    <a:lnTo>
                      <a:pt x="11249" y="2651"/>
                    </a:lnTo>
                    <a:cubicBezTo>
                      <a:pt x="11188" y="2651"/>
                      <a:pt x="11129" y="2659"/>
                      <a:pt x="11068" y="2660"/>
                    </a:cubicBezTo>
                    <a:lnTo>
                      <a:pt x="11068" y="0"/>
                    </a:lnTo>
                    <a:close/>
                  </a:path>
                </a:pathLst>
              </a:custGeom>
              <a:solidFill>
                <a:srgbClr val="6BB661"/>
              </a:solidFill>
              <a:ln cap="flat" cmpd="sng" w="50800">
                <a:solidFill>
                  <a:srgbClr val="6BB661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>
                <a:off x="1925158" y="573194"/>
                <a:ext cx="1804988" cy="2968428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7826" y="18"/>
                    </a:lnTo>
                    <a:lnTo>
                      <a:pt x="0" y="10834"/>
                    </a:lnTo>
                    <a:lnTo>
                      <a:pt x="17766" y="21593"/>
                    </a:lnTo>
                    <a:lnTo>
                      <a:pt x="21596" y="21600"/>
                    </a:lnTo>
                    <a:lnTo>
                      <a:pt x="3821" y="10791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9019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1" name="Google Shape;71;p15"/>
              <p:cNvSpPr txBox="1"/>
              <p:nvPr/>
            </p:nvSpPr>
            <p:spPr>
              <a:xfrm>
                <a:off x="3957207" y="1176500"/>
                <a:ext cx="4179041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1" i="0" lang="en-GB" sz="14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72" name="Google Shape;72;p15"/>
              <p:cNvSpPr txBox="1"/>
              <p:nvPr/>
            </p:nvSpPr>
            <p:spPr>
              <a:xfrm>
                <a:off x="3956079" y="1877745"/>
                <a:ext cx="418129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2A0A3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A2A0A3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sp>
            <p:nvSpPr>
              <p:cNvPr id="73" name="Google Shape;73;p15"/>
              <p:cNvSpPr txBox="1"/>
              <p:nvPr/>
            </p:nvSpPr>
            <p:spPr>
              <a:xfrm>
                <a:off x="787762" y="1648070"/>
                <a:ext cx="1444816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01.</a:t>
                </a:r>
                <a:endParaRPr sz="500"/>
              </a:p>
            </p:txBody>
          </p:sp>
        </p:grpSp>
        <p:grpSp>
          <p:nvGrpSpPr>
            <p:cNvPr id="74" name="Google Shape;74;p15"/>
            <p:cNvGrpSpPr/>
            <p:nvPr/>
          </p:nvGrpSpPr>
          <p:grpSpPr>
            <a:xfrm>
              <a:off x="4167811" y="2993294"/>
              <a:ext cx="9068594" cy="4113569"/>
              <a:chOff x="0" y="0"/>
              <a:chExt cx="9068594" cy="4113568"/>
            </a:xfrm>
          </p:grpSpPr>
          <p:sp>
            <p:nvSpPr>
              <p:cNvPr id="75" name="Google Shape;75;p15"/>
              <p:cNvSpPr txBox="1"/>
              <p:nvPr/>
            </p:nvSpPr>
            <p:spPr>
              <a:xfrm>
                <a:off x="2017977" y="0"/>
                <a:ext cx="88868" cy="4113568"/>
              </a:xfrm>
              <a:prstGeom prst="rect">
                <a:avLst/>
              </a:prstGeom>
              <a:solidFill>
                <a:srgbClr val="4692C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>
                <a:off x="2025253" y="639340"/>
                <a:ext cx="7043341" cy="3012679"/>
              </a:xfrm>
              <a:custGeom>
                <a:rect b="b" l="l" r="r" t="t"/>
                <a:pathLst>
                  <a:path extrusionOk="0" h="21600" w="21600">
                    <a:moveTo>
                      <a:pt x="51" y="0"/>
                    </a:moveTo>
                    <a:cubicBezTo>
                      <a:pt x="34" y="0"/>
                      <a:pt x="17" y="3"/>
                      <a:pt x="0" y="6"/>
                    </a:cubicBezTo>
                    <a:lnTo>
                      <a:pt x="0" y="21594"/>
                    </a:lnTo>
                    <a:cubicBezTo>
                      <a:pt x="17" y="21597"/>
                      <a:pt x="34" y="21600"/>
                      <a:pt x="51" y="21600"/>
                    </a:cubicBezTo>
                    <a:lnTo>
                      <a:pt x="16980" y="21600"/>
                    </a:lnTo>
                    <a:cubicBezTo>
                      <a:pt x="19531" y="21600"/>
                      <a:pt x="21600" y="16764"/>
                      <a:pt x="21600" y="10799"/>
                    </a:cubicBezTo>
                    <a:cubicBezTo>
                      <a:pt x="21600" y="4833"/>
                      <a:pt x="19531" y="0"/>
                      <a:pt x="16980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692C1"/>
              </a:solidFill>
              <a:ln cap="flat" cmpd="sng" w="50800">
                <a:solidFill>
                  <a:srgbClr val="4792C2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7" name="Google Shape;77;p15"/>
              <p:cNvSpPr/>
              <p:nvPr/>
            </p:nvSpPr>
            <p:spPr>
              <a:xfrm>
                <a:off x="0" y="60300"/>
                <a:ext cx="9055894" cy="3992960"/>
              </a:xfrm>
              <a:custGeom>
                <a:rect b="b" l="l" r="r" t="t"/>
                <a:pathLst>
                  <a:path extrusionOk="0" h="21600" w="21600">
                    <a:moveTo>
                      <a:pt x="4762" y="0"/>
                    </a:moveTo>
                    <a:lnTo>
                      <a:pt x="0" y="10799"/>
                    </a:lnTo>
                    <a:lnTo>
                      <a:pt x="4762" y="21600"/>
                    </a:lnTo>
                    <a:lnTo>
                      <a:pt x="4762" y="18940"/>
                    </a:lnTo>
                    <a:cubicBezTo>
                      <a:pt x="4789" y="18941"/>
                      <a:pt x="4814" y="18949"/>
                      <a:pt x="4840" y="18949"/>
                    </a:cubicBezTo>
                    <a:lnTo>
                      <a:pt x="18007" y="18949"/>
                    </a:lnTo>
                    <a:cubicBezTo>
                      <a:pt x="19991" y="18949"/>
                      <a:pt x="21600" y="15300"/>
                      <a:pt x="21600" y="10799"/>
                    </a:cubicBezTo>
                    <a:cubicBezTo>
                      <a:pt x="21600" y="6298"/>
                      <a:pt x="19991" y="2651"/>
                      <a:pt x="18007" y="2651"/>
                    </a:cubicBezTo>
                    <a:lnTo>
                      <a:pt x="4840" y="2651"/>
                    </a:lnTo>
                    <a:cubicBezTo>
                      <a:pt x="4814" y="2651"/>
                      <a:pt x="4789" y="2659"/>
                      <a:pt x="4762" y="2660"/>
                    </a:cubicBez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FF"/>
              </a:solidFill>
              <a:ln cap="flat" cmpd="sng" w="50800">
                <a:solidFill>
                  <a:srgbClr val="53A7DD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15"/>
              <p:cNvSpPr/>
              <p:nvPr/>
            </p:nvSpPr>
            <p:spPr>
              <a:xfrm>
                <a:off x="0" y="60300"/>
                <a:ext cx="3896519" cy="3992960"/>
              </a:xfrm>
              <a:custGeom>
                <a:rect b="b" l="l" r="r" t="t"/>
                <a:pathLst>
                  <a:path extrusionOk="0" h="21600" w="21600">
                    <a:moveTo>
                      <a:pt x="11068" y="0"/>
                    </a:moveTo>
                    <a:lnTo>
                      <a:pt x="0" y="10799"/>
                    </a:lnTo>
                    <a:lnTo>
                      <a:pt x="11068" y="21600"/>
                    </a:lnTo>
                    <a:lnTo>
                      <a:pt x="11068" y="18940"/>
                    </a:lnTo>
                    <a:cubicBezTo>
                      <a:pt x="11129" y="18941"/>
                      <a:pt x="11188" y="18949"/>
                      <a:pt x="11249" y="18949"/>
                    </a:cubicBezTo>
                    <a:lnTo>
                      <a:pt x="21600" y="18949"/>
                    </a:lnTo>
                    <a:lnTo>
                      <a:pt x="13251" y="10799"/>
                    </a:lnTo>
                    <a:lnTo>
                      <a:pt x="21600" y="2651"/>
                    </a:lnTo>
                    <a:lnTo>
                      <a:pt x="11249" y="2651"/>
                    </a:lnTo>
                    <a:cubicBezTo>
                      <a:pt x="11188" y="2651"/>
                      <a:pt x="11129" y="2659"/>
                      <a:pt x="11068" y="2660"/>
                    </a:cubicBezTo>
                    <a:lnTo>
                      <a:pt x="11068" y="0"/>
                    </a:lnTo>
                    <a:close/>
                  </a:path>
                </a:pathLst>
              </a:custGeom>
              <a:solidFill>
                <a:srgbClr val="53A7DD"/>
              </a:solidFill>
              <a:ln cap="flat" cmpd="sng" w="50800">
                <a:solidFill>
                  <a:srgbClr val="53A7DD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15"/>
              <p:cNvSpPr/>
              <p:nvPr/>
            </p:nvSpPr>
            <p:spPr>
              <a:xfrm>
                <a:off x="1925158" y="573194"/>
                <a:ext cx="1804988" cy="2968428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7826" y="18"/>
                    </a:lnTo>
                    <a:lnTo>
                      <a:pt x="0" y="10834"/>
                    </a:lnTo>
                    <a:lnTo>
                      <a:pt x="17766" y="21593"/>
                    </a:lnTo>
                    <a:lnTo>
                      <a:pt x="21596" y="21600"/>
                    </a:lnTo>
                    <a:lnTo>
                      <a:pt x="3821" y="10791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9019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15"/>
              <p:cNvSpPr txBox="1"/>
              <p:nvPr/>
            </p:nvSpPr>
            <p:spPr>
              <a:xfrm>
                <a:off x="3957207" y="1176500"/>
                <a:ext cx="4179041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1" i="0" lang="en-GB" sz="14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81" name="Google Shape;81;p15"/>
              <p:cNvSpPr txBox="1"/>
              <p:nvPr/>
            </p:nvSpPr>
            <p:spPr>
              <a:xfrm>
                <a:off x="3956079" y="1877745"/>
                <a:ext cx="418129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2A0A3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A2A0A3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sp>
            <p:nvSpPr>
              <p:cNvPr id="82" name="Google Shape;82;p15"/>
              <p:cNvSpPr txBox="1"/>
              <p:nvPr/>
            </p:nvSpPr>
            <p:spPr>
              <a:xfrm>
                <a:off x="787762" y="1648070"/>
                <a:ext cx="1444816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02.</a:t>
                </a:r>
                <a:endParaRPr sz="500"/>
              </a:p>
            </p:txBody>
          </p:sp>
        </p:grpSp>
        <p:grpSp>
          <p:nvGrpSpPr>
            <p:cNvPr id="83" name="Google Shape;83;p15"/>
            <p:cNvGrpSpPr/>
            <p:nvPr/>
          </p:nvGrpSpPr>
          <p:grpSpPr>
            <a:xfrm>
              <a:off x="8335622" y="5986590"/>
              <a:ext cx="9068594" cy="4113568"/>
              <a:chOff x="0" y="0"/>
              <a:chExt cx="9068594" cy="4113568"/>
            </a:xfrm>
          </p:grpSpPr>
          <p:sp>
            <p:nvSpPr>
              <p:cNvPr id="84" name="Google Shape;84;p15"/>
              <p:cNvSpPr txBox="1"/>
              <p:nvPr/>
            </p:nvSpPr>
            <p:spPr>
              <a:xfrm>
                <a:off x="2017977" y="0"/>
                <a:ext cx="88868" cy="4113568"/>
              </a:xfrm>
              <a:prstGeom prst="rect">
                <a:avLst/>
              </a:prstGeom>
              <a:solidFill>
                <a:srgbClr val="56975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/>
              <p:nvPr/>
            </p:nvSpPr>
            <p:spPr>
              <a:xfrm>
                <a:off x="2025253" y="639340"/>
                <a:ext cx="7043341" cy="3012679"/>
              </a:xfrm>
              <a:custGeom>
                <a:rect b="b" l="l" r="r" t="t"/>
                <a:pathLst>
                  <a:path extrusionOk="0" h="21600" w="21600">
                    <a:moveTo>
                      <a:pt x="51" y="0"/>
                    </a:moveTo>
                    <a:cubicBezTo>
                      <a:pt x="34" y="0"/>
                      <a:pt x="17" y="3"/>
                      <a:pt x="0" y="6"/>
                    </a:cubicBezTo>
                    <a:lnTo>
                      <a:pt x="0" y="21594"/>
                    </a:lnTo>
                    <a:cubicBezTo>
                      <a:pt x="17" y="21597"/>
                      <a:pt x="34" y="21600"/>
                      <a:pt x="51" y="21600"/>
                    </a:cubicBezTo>
                    <a:lnTo>
                      <a:pt x="16980" y="21600"/>
                    </a:lnTo>
                    <a:cubicBezTo>
                      <a:pt x="19531" y="21600"/>
                      <a:pt x="21600" y="16764"/>
                      <a:pt x="21600" y="10799"/>
                    </a:cubicBezTo>
                    <a:cubicBezTo>
                      <a:pt x="21600" y="4833"/>
                      <a:pt x="19531" y="0"/>
                      <a:pt x="16980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569753"/>
              </a:solidFill>
              <a:ln cap="flat" cmpd="sng" w="50800">
                <a:solidFill>
                  <a:srgbClr val="569754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15"/>
              <p:cNvSpPr/>
              <p:nvPr/>
            </p:nvSpPr>
            <p:spPr>
              <a:xfrm>
                <a:off x="0" y="60300"/>
                <a:ext cx="9055894" cy="3992960"/>
              </a:xfrm>
              <a:custGeom>
                <a:rect b="b" l="l" r="r" t="t"/>
                <a:pathLst>
                  <a:path extrusionOk="0" h="21600" w="21600">
                    <a:moveTo>
                      <a:pt x="4762" y="0"/>
                    </a:moveTo>
                    <a:lnTo>
                      <a:pt x="0" y="10799"/>
                    </a:lnTo>
                    <a:lnTo>
                      <a:pt x="4762" y="21600"/>
                    </a:lnTo>
                    <a:lnTo>
                      <a:pt x="4762" y="18940"/>
                    </a:lnTo>
                    <a:cubicBezTo>
                      <a:pt x="4789" y="18941"/>
                      <a:pt x="4814" y="18949"/>
                      <a:pt x="4840" y="18949"/>
                    </a:cubicBezTo>
                    <a:lnTo>
                      <a:pt x="18007" y="18949"/>
                    </a:lnTo>
                    <a:cubicBezTo>
                      <a:pt x="19991" y="18949"/>
                      <a:pt x="21600" y="15300"/>
                      <a:pt x="21600" y="10799"/>
                    </a:cubicBezTo>
                    <a:cubicBezTo>
                      <a:pt x="21600" y="6298"/>
                      <a:pt x="19991" y="2651"/>
                      <a:pt x="18007" y="2651"/>
                    </a:cubicBezTo>
                    <a:lnTo>
                      <a:pt x="4840" y="2651"/>
                    </a:lnTo>
                    <a:cubicBezTo>
                      <a:pt x="4814" y="2651"/>
                      <a:pt x="4789" y="2659"/>
                      <a:pt x="4762" y="2660"/>
                    </a:cubicBez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FF"/>
              </a:solidFill>
              <a:ln cap="flat" cmpd="sng" w="50800">
                <a:solidFill>
                  <a:srgbClr val="6BB661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5"/>
              <p:cNvSpPr/>
              <p:nvPr/>
            </p:nvSpPr>
            <p:spPr>
              <a:xfrm>
                <a:off x="0" y="60300"/>
                <a:ext cx="3896519" cy="3992960"/>
              </a:xfrm>
              <a:custGeom>
                <a:rect b="b" l="l" r="r" t="t"/>
                <a:pathLst>
                  <a:path extrusionOk="0" h="21600" w="21600">
                    <a:moveTo>
                      <a:pt x="11068" y="0"/>
                    </a:moveTo>
                    <a:lnTo>
                      <a:pt x="0" y="10799"/>
                    </a:lnTo>
                    <a:lnTo>
                      <a:pt x="11068" y="21600"/>
                    </a:lnTo>
                    <a:lnTo>
                      <a:pt x="11068" y="18940"/>
                    </a:lnTo>
                    <a:cubicBezTo>
                      <a:pt x="11129" y="18941"/>
                      <a:pt x="11188" y="18949"/>
                      <a:pt x="11249" y="18949"/>
                    </a:cubicBezTo>
                    <a:lnTo>
                      <a:pt x="21600" y="18949"/>
                    </a:lnTo>
                    <a:lnTo>
                      <a:pt x="13251" y="10799"/>
                    </a:lnTo>
                    <a:lnTo>
                      <a:pt x="21600" y="2651"/>
                    </a:lnTo>
                    <a:lnTo>
                      <a:pt x="11249" y="2651"/>
                    </a:lnTo>
                    <a:cubicBezTo>
                      <a:pt x="11188" y="2651"/>
                      <a:pt x="11129" y="2659"/>
                      <a:pt x="11068" y="2660"/>
                    </a:cubicBezTo>
                    <a:lnTo>
                      <a:pt x="11068" y="0"/>
                    </a:lnTo>
                    <a:close/>
                  </a:path>
                </a:pathLst>
              </a:custGeom>
              <a:solidFill>
                <a:srgbClr val="6BB661"/>
              </a:solidFill>
              <a:ln cap="flat" cmpd="sng" w="50800">
                <a:solidFill>
                  <a:srgbClr val="6BB661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1925158" y="573194"/>
                <a:ext cx="1804988" cy="2968428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7826" y="18"/>
                    </a:lnTo>
                    <a:lnTo>
                      <a:pt x="0" y="10834"/>
                    </a:lnTo>
                    <a:lnTo>
                      <a:pt x="17766" y="21593"/>
                    </a:lnTo>
                    <a:lnTo>
                      <a:pt x="21596" y="21600"/>
                    </a:lnTo>
                    <a:lnTo>
                      <a:pt x="3821" y="10791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9019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15"/>
              <p:cNvSpPr txBox="1"/>
              <p:nvPr/>
            </p:nvSpPr>
            <p:spPr>
              <a:xfrm>
                <a:off x="3957207" y="1176500"/>
                <a:ext cx="4179041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1" i="0" lang="en-GB" sz="14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90" name="Google Shape;90;p15"/>
              <p:cNvSpPr txBox="1"/>
              <p:nvPr/>
            </p:nvSpPr>
            <p:spPr>
              <a:xfrm>
                <a:off x="3956079" y="1877745"/>
                <a:ext cx="418129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2A0A3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A2A0A3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sp>
            <p:nvSpPr>
              <p:cNvPr id="91" name="Google Shape;91;p15"/>
              <p:cNvSpPr txBox="1"/>
              <p:nvPr/>
            </p:nvSpPr>
            <p:spPr>
              <a:xfrm>
                <a:off x="787762" y="1648070"/>
                <a:ext cx="1444816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03.</a:t>
                </a:r>
                <a:endParaRPr sz="500"/>
              </a:p>
            </p:txBody>
          </p:sp>
        </p:grpSp>
        <p:grpSp>
          <p:nvGrpSpPr>
            <p:cNvPr id="92" name="Google Shape;92;p15"/>
            <p:cNvGrpSpPr/>
            <p:nvPr/>
          </p:nvGrpSpPr>
          <p:grpSpPr>
            <a:xfrm>
              <a:off x="12503432" y="8979884"/>
              <a:ext cx="9068595" cy="4113569"/>
              <a:chOff x="0" y="0"/>
              <a:chExt cx="9068594" cy="4113568"/>
            </a:xfrm>
          </p:grpSpPr>
          <p:sp>
            <p:nvSpPr>
              <p:cNvPr id="93" name="Google Shape;93;p15"/>
              <p:cNvSpPr txBox="1"/>
              <p:nvPr/>
            </p:nvSpPr>
            <p:spPr>
              <a:xfrm>
                <a:off x="2017977" y="0"/>
                <a:ext cx="88868" cy="4113568"/>
              </a:xfrm>
              <a:prstGeom prst="rect">
                <a:avLst/>
              </a:prstGeom>
              <a:solidFill>
                <a:srgbClr val="A2A0A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2025253" y="639340"/>
                <a:ext cx="7043341" cy="3012679"/>
              </a:xfrm>
              <a:custGeom>
                <a:rect b="b" l="l" r="r" t="t"/>
                <a:pathLst>
                  <a:path extrusionOk="0" h="21600" w="21600">
                    <a:moveTo>
                      <a:pt x="51" y="0"/>
                    </a:moveTo>
                    <a:cubicBezTo>
                      <a:pt x="34" y="0"/>
                      <a:pt x="17" y="3"/>
                      <a:pt x="0" y="6"/>
                    </a:cubicBezTo>
                    <a:lnTo>
                      <a:pt x="0" y="21594"/>
                    </a:lnTo>
                    <a:cubicBezTo>
                      <a:pt x="17" y="21597"/>
                      <a:pt x="34" y="21600"/>
                      <a:pt x="51" y="21600"/>
                    </a:cubicBezTo>
                    <a:lnTo>
                      <a:pt x="16980" y="21600"/>
                    </a:lnTo>
                    <a:cubicBezTo>
                      <a:pt x="19531" y="21600"/>
                      <a:pt x="21600" y="16764"/>
                      <a:pt x="21600" y="10799"/>
                    </a:cubicBezTo>
                    <a:cubicBezTo>
                      <a:pt x="21600" y="4833"/>
                      <a:pt x="19531" y="0"/>
                      <a:pt x="16980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A2A0A3"/>
              </a:solidFill>
              <a:ln cap="flat" cmpd="sng" w="50800">
                <a:solidFill>
                  <a:srgbClr val="A2A0A3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/>
              <p:nvPr/>
            </p:nvSpPr>
            <p:spPr>
              <a:xfrm>
                <a:off x="0" y="60300"/>
                <a:ext cx="9055894" cy="3992960"/>
              </a:xfrm>
              <a:custGeom>
                <a:rect b="b" l="l" r="r" t="t"/>
                <a:pathLst>
                  <a:path extrusionOk="0" h="21600" w="21600">
                    <a:moveTo>
                      <a:pt x="4762" y="0"/>
                    </a:moveTo>
                    <a:lnTo>
                      <a:pt x="0" y="10799"/>
                    </a:lnTo>
                    <a:lnTo>
                      <a:pt x="4762" y="21600"/>
                    </a:lnTo>
                    <a:lnTo>
                      <a:pt x="4762" y="18940"/>
                    </a:lnTo>
                    <a:cubicBezTo>
                      <a:pt x="4789" y="18941"/>
                      <a:pt x="4814" y="18949"/>
                      <a:pt x="4840" y="18949"/>
                    </a:cubicBezTo>
                    <a:lnTo>
                      <a:pt x="18007" y="18949"/>
                    </a:lnTo>
                    <a:cubicBezTo>
                      <a:pt x="19991" y="18949"/>
                      <a:pt x="21600" y="15300"/>
                      <a:pt x="21600" y="10799"/>
                    </a:cubicBezTo>
                    <a:cubicBezTo>
                      <a:pt x="21600" y="6298"/>
                      <a:pt x="19991" y="2651"/>
                      <a:pt x="18007" y="2651"/>
                    </a:cubicBezTo>
                    <a:lnTo>
                      <a:pt x="4840" y="2651"/>
                    </a:lnTo>
                    <a:cubicBezTo>
                      <a:pt x="4814" y="2651"/>
                      <a:pt x="4789" y="2659"/>
                      <a:pt x="4762" y="2660"/>
                    </a:cubicBez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FF"/>
              </a:solidFill>
              <a:ln cap="flat" cmpd="sng" w="50800">
                <a:solidFill>
                  <a:srgbClr val="A2A0A3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0" y="60300"/>
                <a:ext cx="3896519" cy="3992960"/>
              </a:xfrm>
              <a:custGeom>
                <a:rect b="b" l="l" r="r" t="t"/>
                <a:pathLst>
                  <a:path extrusionOk="0" h="21600" w="21600">
                    <a:moveTo>
                      <a:pt x="11068" y="0"/>
                    </a:moveTo>
                    <a:lnTo>
                      <a:pt x="0" y="10799"/>
                    </a:lnTo>
                    <a:lnTo>
                      <a:pt x="11068" y="21600"/>
                    </a:lnTo>
                    <a:lnTo>
                      <a:pt x="11068" y="18940"/>
                    </a:lnTo>
                    <a:cubicBezTo>
                      <a:pt x="11129" y="18941"/>
                      <a:pt x="11188" y="18949"/>
                      <a:pt x="11249" y="18949"/>
                    </a:cubicBezTo>
                    <a:lnTo>
                      <a:pt x="21600" y="18949"/>
                    </a:lnTo>
                    <a:lnTo>
                      <a:pt x="13251" y="10799"/>
                    </a:lnTo>
                    <a:lnTo>
                      <a:pt x="21600" y="2651"/>
                    </a:lnTo>
                    <a:lnTo>
                      <a:pt x="11249" y="2651"/>
                    </a:lnTo>
                    <a:cubicBezTo>
                      <a:pt x="11188" y="2651"/>
                      <a:pt x="11129" y="2659"/>
                      <a:pt x="11068" y="2660"/>
                    </a:cubicBezTo>
                    <a:lnTo>
                      <a:pt x="11068" y="0"/>
                    </a:lnTo>
                    <a:close/>
                  </a:path>
                </a:pathLst>
              </a:custGeom>
              <a:solidFill>
                <a:srgbClr val="A2A0A3"/>
              </a:solidFill>
              <a:ln cap="flat" cmpd="sng" w="50800">
                <a:solidFill>
                  <a:srgbClr val="A2A0A3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/>
              <p:nvPr/>
            </p:nvSpPr>
            <p:spPr>
              <a:xfrm>
                <a:off x="1925158" y="573194"/>
                <a:ext cx="1804988" cy="2968428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7826" y="18"/>
                    </a:lnTo>
                    <a:lnTo>
                      <a:pt x="0" y="10834"/>
                    </a:lnTo>
                    <a:lnTo>
                      <a:pt x="17766" y="21593"/>
                    </a:lnTo>
                    <a:lnTo>
                      <a:pt x="21596" y="21600"/>
                    </a:lnTo>
                    <a:lnTo>
                      <a:pt x="3821" y="10791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9019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5"/>
              <p:cNvSpPr txBox="1"/>
              <p:nvPr/>
            </p:nvSpPr>
            <p:spPr>
              <a:xfrm>
                <a:off x="3957207" y="1176500"/>
                <a:ext cx="4179041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1" i="0" lang="en-GB" sz="14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3956079" y="1877745"/>
                <a:ext cx="418129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2A0A3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A2A0A3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sp>
            <p:nvSpPr>
              <p:cNvPr id="100" name="Google Shape;100;p15"/>
              <p:cNvSpPr txBox="1"/>
              <p:nvPr/>
            </p:nvSpPr>
            <p:spPr>
              <a:xfrm>
                <a:off x="787762" y="1648070"/>
                <a:ext cx="1444816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04.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