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b61386d12c_2_1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g1b61386d12c_2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ayout with centered title and subtitle placeholders"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57175" y="798909"/>
            <a:ext cx="2914650" cy="551259"/>
          </a:xfrm>
          <a:prstGeom prst="rect">
            <a:avLst/>
          </a:prstGeom>
          <a:noFill/>
          <a:ln>
            <a:noFill/>
          </a:ln>
        </p:spPr>
        <p:txBody>
          <a:bodyPr anchorCtr="0" anchor="ctr" bIns="19050" lIns="19050" spcFirstLastPara="1" rIns="19050" wrap="square" tIns="19050">
            <a:noAutofit/>
          </a:bodyPr>
          <a:lstStyle>
            <a:lvl1pPr lvl="0" algn="ctr">
              <a:lnSpc>
                <a:spcPct val="100000"/>
              </a:lnSpc>
              <a:spcBef>
                <a:spcPts val="0"/>
              </a:spcBef>
              <a:spcAft>
                <a:spcPts val="0"/>
              </a:spcAft>
              <a:buSzPts val="500"/>
              <a:buNone/>
              <a:defRPr/>
            </a:lvl1pPr>
            <a:lvl2pPr lvl="1" algn="ctr">
              <a:lnSpc>
                <a:spcPct val="100000"/>
              </a:lnSpc>
              <a:spcBef>
                <a:spcPts val="0"/>
              </a:spcBef>
              <a:spcAft>
                <a:spcPts val="0"/>
              </a:spcAft>
              <a:buSzPts val="500"/>
              <a:buNone/>
              <a:defRPr/>
            </a:lvl2pPr>
            <a:lvl3pPr lvl="2" algn="ctr">
              <a:lnSpc>
                <a:spcPct val="100000"/>
              </a:lnSpc>
              <a:spcBef>
                <a:spcPts val="0"/>
              </a:spcBef>
              <a:spcAft>
                <a:spcPts val="0"/>
              </a:spcAft>
              <a:buSzPts val="500"/>
              <a:buNone/>
              <a:defRPr/>
            </a:lvl3pPr>
            <a:lvl4pPr lvl="3" algn="ctr">
              <a:lnSpc>
                <a:spcPct val="100000"/>
              </a:lnSpc>
              <a:spcBef>
                <a:spcPts val="0"/>
              </a:spcBef>
              <a:spcAft>
                <a:spcPts val="0"/>
              </a:spcAft>
              <a:buSzPts val="500"/>
              <a:buNone/>
              <a:defRPr/>
            </a:lvl4pPr>
            <a:lvl5pPr lvl="4" algn="ctr">
              <a:lnSpc>
                <a:spcPct val="100000"/>
              </a:lnSpc>
              <a:spcBef>
                <a:spcPts val="0"/>
              </a:spcBef>
              <a:spcAft>
                <a:spcPts val="0"/>
              </a:spcAft>
              <a:buSzPts val="500"/>
              <a:buNone/>
              <a:defRPr/>
            </a:lvl5pPr>
            <a:lvl6pPr lvl="5" algn="ctr">
              <a:lnSpc>
                <a:spcPct val="100000"/>
              </a:lnSpc>
              <a:spcBef>
                <a:spcPts val="0"/>
              </a:spcBef>
              <a:spcAft>
                <a:spcPts val="0"/>
              </a:spcAft>
              <a:buSzPts val="500"/>
              <a:buNone/>
              <a:defRPr/>
            </a:lvl6pPr>
            <a:lvl7pPr lvl="6" algn="ctr">
              <a:lnSpc>
                <a:spcPct val="100000"/>
              </a:lnSpc>
              <a:spcBef>
                <a:spcPts val="0"/>
              </a:spcBef>
              <a:spcAft>
                <a:spcPts val="0"/>
              </a:spcAft>
              <a:buSzPts val="500"/>
              <a:buNone/>
              <a:defRPr/>
            </a:lvl7pPr>
            <a:lvl8pPr lvl="7" algn="ctr">
              <a:lnSpc>
                <a:spcPct val="100000"/>
              </a:lnSpc>
              <a:spcBef>
                <a:spcPts val="0"/>
              </a:spcBef>
              <a:spcAft>
                <a:spcPts val="0"/>
              </a:spcAft>
              <a:buSzPts val="500"/>
              <a:buNone/>
              <a:defRPr/>
            </a:lvl8pPr>
            <a:lvl9pPr lvl="8" algn="ctr">
              <a:lnSpc>
                <a:spcPct val="100000"/>
              </a:lnSpc>
              <a:spcBef>
                <a:spcPts val="0"/>
              </a:spcBef>
              <a:spcAft>
                <a:spcPts val="0"/>
              </a:spcAft>
              <a:buSzPts val="500"/>
              <a:buNone/>
              <a:defRPr/>
            </a:lvl9pPr>
          </a:lstStyle>
          <a:p/>
        </p:txBody>
      </p:sp>
      <p:sp>
        <p:nvSpPr>
          <p:cNvPr id="56" name="Google Shape;56;p14"/>
          <p:cNvSpPr txBox="1"/>
          <p:nvPr>
            <p:ph idx="1" type="subTitle"/>
          </p:nvPr>
        </p:nvSpPr>
        <p:spPr>
          <a:xfrm>
            <a:off x="514350" y="1457325"/>
            <a:ext cx="2400300" cy="657225"/>
          </a:xfrm>
          <a:prstGeom prst="rect">
            <a:avLst/>
          </a:prstGeom>
          <a:noFill/>
          <a:ln>
            <a:noFill/>
          </a:ln>
        </p:spPr>
        <p:txBody>
          <a:bodyPr anchorCtr="0" anchor="ctr" bIns="19050" lIns="19050" spcFirstLastPara="1" rIns="19050" wrap="square" tIns="19050">
            <a:noAutofit/>
          </a:bodyPr>
          <a:lstStyle>
            <a:lvl1pPr lvl="0" algn="l">
              <a:lnSpc>
                <a:spcPct val="100000"/>
              </a:lnSpc>
              <a:spcBef>
                <a:spcPts val="2200"/>
              </a:spcBef>
              <a:spcAft>
                <a:spcPts val="0"/>
              </a:spcAft>
              <a:buClr>
                <a:srgbClr val="000000"/>
              </a:buClr>
              <a:buSzPts val="800"/>
              <a:buChar char="•"/>
              <a:defRPr/>
            </a:lvl1pPr>
            <a:lvl2pPr lvl="1" algn="l">
              <a:lnSpc>
                <a:spcPct val="100000"/>
              </a:lnSpc>
              <a:spcBef>
                <a:spcPts val="2200"/>
              </a:spcBef>
              <a:spcAft>
                <a:spcPts val="0"/>
              </a:spcAft>
              <a:buClr>
                <a:srgbClr val="000000"/>
              </a:buClr>
              <a:buSzPts val="800"/>
              <a:buChar char="•"/>
              <a:defRPr/>
            </a:lvl2pPr>
            <a:lvl3pPr lvl="2" algn="l">
              <a:lnSpc>
                <a:spcPct val="100000"/>
              </a:lnSpc>
              <a:spcBef>
                <a:spcPts val="2200"/>
              </a:spcBef>
              <a:spcAft>
                <a:spcPts val="0"/>
              </a:spcAft>
              <a:buClr>
                <a:srgbClr val="000000"/>
              </a:buClr>
              <a:buSzPts val="800"/>
              <a:buChar char="•"/>
              <a:defRPr/>
            </a:lvl3pPr>
            <a:lvl4pPr lvl="3" algn="l">
              <a:lnSpc>
                <a:spcPct val="100000"/>
              </a:lnSpc>
              <a:spcBef>
                <a:spcPts val="2200"/>
              </a:spcBef>
              <a:spcAft>
                <a:spcPts val="0"/>
              </a:spcAft>
              <a:buClr>
                <a:srgbClr val="000000"/>
              </a:buClr>
              <a:buSzPts val="800"/>
              <a:buChar char="•"/>
              <a:defRPr/>
            </a:lvl4pPr>
            <a:lvl5pPr lvl="4" algn="l">
              <a:lnSpc>
                <a:spcPct val="100000"/>
              </a:lnSpc>
              <a:spcBef>
                <a:spcPts val="2200"/>
              </a:spcBef>
              <a:spcAft>
                <a:spcPts val="0"/>
              </a:spcAft>
              <a:buClr>
                <a:srgbClr val="000000"/>
              </a:buClr>
              <a:buSzPts val="800"/>
              <a:buChar char="•"/>
              <a:defRPr/>
            </a:lvl5pPr>
            <a:lvl6pPr lvl="5" algn="l">
              <a:lnSpc>
                <a:spcPct val="100000"/>
              </a:lnSpc>
              <a:spcBef>
                <a:spcPts val="2200"/>
              </a:spcBef>
              <a:spcAft>
                <a:spcPts val="0"/>
              </a:spcAft>
              <a:buClr>
                <a:srgbClr val="000000"/>
              </a:buClr>
              <a:buSzPts val="800"/>
              <a:buChar char="•"/>
              <a:defRPr/>
            </a:lvl6pPr>
            <a:lvl7pPr lvl="6" algn="l">
              <a:lnSpc>
                <a:spcPct val="100000"/>
              </a:lnSpc>
              <a:spcBef>
                <a:spcPts val="2200"/>
              </a:spcBef>
              <a:spcAft>
                <a:spcPts val="0"/>
              </a:spcAft>
              <a:buClr>
                <a:srgbClr val="000000"/>
              </a:buClr>
              <a:buSzPts val="800"/>
              <a:buChar char="•"/>
              <a:defRPr/>
            </a:lvl7pPr>
            <a:lvl8pPr lvl="7" algn="l">
              <a:lnSpc>
                <a:spcPct val="100000"/>
              </a:lnSpc>
              <a:spcBef>
                <a:spcPts val="2200"/>
              </a:spcBef>
              <a:spcAft>
                <a:spcPts val="0"/>
              </a:spcAft>
              <a:buClr>
                <a:srgbClr val="000000"/>
              </a:buClr>
              <a:buSzPts val="800"/>
              <a:buChar char="•"/>
              <a:defRPr/>
            </a:lvl8pPr>
            <a:lvl9pPr lvl="8"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0" type="dt"/>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8" name="Google Shape;58;p14"/>
          <p:cNvSpPr txBox="1"/>
          <p:nvPr>
            <p:ph idx="11" type="ftr"/>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9" name="Google Shape;59;p14"/>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algn="ctr">
              <a:lnSpc>
                <a:spcPct val="100000"/>
              </a:lnSpc>
              <a:spcBef>
                <a:spcPts val="0"/>
              </a:spcBef>
              <a:spcAft>
                <a:spcPts val="0"/>
              </a:spcAf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grpSp>
        <p:nvGrpSpPr>
          <p:cNvPr id="64" name="Google Shape;64;p15"/>
          <p:cNvGrpSpPr/>
          <p:nvPr/>
        </p:nvGrpSpPr>
        <p:grpSpPr>
          <a:xfrm>
            <a:off x="863799" y="241697"/>
            <a:ext cx="7415807" cy="4578548"/>
            <a:chOff x="0" y="0"/>
            <a:chExt cx="19774427" cy="12209860"/>
          </a:xfrm>
        </p:grpSpPr>
        <p:grpSp>
          <p:nvGrpSpPr>
            <p:cNvPr id="65" name="Google Shape;65;p15"/>
            <p:cNvGrpSpPr/>
            <p:nvPr/>
          </p:nvGrpSpPr>
          <p:grpSpPr>
            <a:xfrm>
              <a:off x="0" y="0"/>
              <a:ext cx="7805347" cy="12209860"/>
              <a:chOff x="0" y="0"/>
              <a:chExt cx="7805347" cy="12209860"/>
            </a:xfrm>
          </p:grpSpPr>
          <p:grpSp>
            <p:nvGrpSpPr>
              <p:cNvPr id="66" name="Google Shape;66;p15"/>
              <p:cNvGrpSpPr/>
              <p:nvPr/>
            </p:nvGrpSpPr>
            <p:grpSpPr>
              <a:xfrm>
                <a:off x="856065" y="0"/>
                <a:ext cx="6949282" cy="12209860"/>
                <a:chOff x="0" y="0"/>
                <a:chExt cx="6949282" cy="12209860"/>
              </a:xfrm>
            </p:grpSpPr>
            <p:sp>
              <p:nvSpPr>
                <p:cNvPr id="67" name="Google Shape;67;p15"/>
                <p:cNvSpPr txBox="1"/>
                <p:nvPr/>
              </p:nvSpPr>
              <p:spPr>
                <a:xfrm>
                  <a:off x="1243768" y="717126"/>
                  <a:ext cx="4461745" cy="10775608"/>
                </a:xfrm>
                <a:prstGeom prst="rect">
                  <a:avLst/>
                </a:prstGeom>
                <a:solidFill>
                  <a:srgbClr val="D8D8D8">
                    <a:alpha val="61176"/>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8" name="Google Shape;68;p15"/>
                <p:cNvSpPr txBox="1"/>
                <p:nvPr/>
              </p:nvSpPr>
              <p:spPr>
                <a:xfrm>
                  <a:off x="1243768" y="6418442"/>
                  <a:ext cx="4461745" cy="5074292"/>
                </a:xfrm>
                <a:prstGeom prst="rect">
                  <a:avLst/>
                </a:prstGeom>
                <a:solidFill>
                  <a:srgbClr val="48546C"/>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9" name="Google Shape;69;p15"/>
                <p:cNvSpPr txBox="1"/>
                <p:nvPr/>
              </p:nvSpPr>
              <p:spPr>
                <a:xfrm>
                  <a:off x="1243768" y="7860800"/>
                  <a:ext cx="4461745" cy="3631934"/>
                </a:xfrm>
                <a:prstGeom prst="rect">
                  <a:avLst/>
                </a:prstGeom>
                <a:solidFill>
                  <a:srgbClr val="8D8E9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0" name="Google Shape;70;p15"/>
                <p:cNvSpPr txBox="1"/>
                <p:nvPr/>
              </p:nvSpPr>
              <p:spPr>
                <a:xfrm>
                  <a:off x="1243768" y="10202815"/>
                  <a:ext cx="4461745" cy="1289919"/>
                </a:xfrm>
                <a:prstGeom prst="rect">
                  <a:avLst/>
                </a:prstGeom>
                <a:solidFill>
                  <a:srgbClr val="3A76B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1" name="Google Shape;71;p15"/>
                <p:cNvSpPr/>
                <p:nvPr/>
              </p:nvSpPr>
              <p:spPr>
                <a:xfrm>
                  <a:off x="0" y="0"/>
                  <a:ext cx="6949282" cy="12209860"/>
                </a:xfrm>
                <a:custGeom>
                  <a:rect b="b" l="l" r="r" t="t"/>
                  <a:pathLst>
                    <a:path extrusionOk="0" h="21600" w="21600">
                      <a:moveTo>
                        <a:pt x="0" y="0"/>
                      </a:moveTo>
                      <a:lnTo>
                        <a:pt x="0" y="21600"/>
                      </a:lnTo>
                      <a:lnTo>
                        <a:pt x="21600" y="21600"/>
                      </a:lnTo>
                      <a:lnTo>
                        <a:pt x="21600" y="0"/>
                      </a:lnTo>
                      <a:lnTo>
                        <a:pt x="0" y="0"/>
                      </a:lnTo>
                      <a:close/>
                      <a:moveTo>
                        <a:pt x="10815" y="1363"/>
                      </a:moveTo>
                      <a:cubicBezTo>
                        <a:pt x="11502" y="1363"/>
                        <a:pt x="12189" y="1512"/>
                        <a:pt x="12713" y="1811"/>
                      </a:cubicBezTo>
                      <a:cubicBezTo>
                        <a:pt x="13762" y="2408"/>
                        <a:pt x="13762" y="3375"/>
                        <a:pt x="12713" y="3972"/>
                      </a:cubicBezTo>
                      <a:cubicBezTo>
                        <a:pt x="11665" y="4569"/>
                        <a:pt x="9965" y="4569"/>
                        <a:pt x="8916" y="3972"/>
                      </a:cubicBezTo>
                      <a:cubicBezTo>
                        <a:pt x="7868" y="3375"/>
                        <a:pt x="7868" y="2408"/>
                        <a:pt x="8916" y="1811"/>
                      </a:cubicBezTo>
                      <a:cubicBezTo>
                        <a:pt x="9441" y="1512"/>
                        <a:pt x="10128" y="1363"/>
                        <a:pt x="10815" y="1363"/>
                      </a:cubicBezTo>
                      <a:close/>
                      <a:moveTo>
                        <a:pt x="7298" y="4886"/>
                      </a:moveTo>
                      <a:lnTo>
                        <a:pt x="14275" y="4887"/>
                      </a:lnTo>
                      <a:cubicBezTo>
                        <a:pt x="14993" y="4873"/>
                        <a:pt x="15699" y="5002"/>
                        <a:pt x="16271" y="5250"/>
                      </a:cubicBezTo>
                      <a:cubicBezTo>
                        <a:pt x="16944" y="5543"/>
                        <a:pt x="17380" y="5978"/>
                        <a:pt x="17482" y="6457"/>
                      </a:cubicBezTo>
                      <a:lnTo>
                        <a:pt x="17486" y="12211"/>
                      </a:lnTo>
                      <a:cubicBezTo>
                        <a:pt x="17486" y="12625"/>
                        <a:pt x="16896" y="12961"/>
                        <a:pt x="16169" y="12961"/>
                      </a:cubicBezTo>
                      <a:cubicBezTo>
                        <a:pt x="15441" y="12961"/>
                        <a:pt x="14851" y="12625"/>
                        <a:pt x="14851" y="12211"/>
                      </a:cubicBezTo>
                      <a:lnTo>
                        <a:pt x="14851" y="6600"/>
                      </a:lnTo>
                      <a:lnTo>
                        <a:pt x="14281" y="6600"/>
                      </a:lnTo>
                      <a:lnTo>
                        <a:pt x="14281" y="12143"/>
                      </a:lnTo>
                      <a:lnTo>
                        <a:pt x="14280" y="12143"/>
                      </a:lnTo>
                      <a:lnTo>
                        <a:pt x="14280" y="19338"/>
                      </a:lnTo>
                      <a:cubicBezTo>
                        <a:pt x="14280" y="19834"/>
                        <a:pt x="13573" y="20237"/>
                        <a:pt x="12701" y="20237"/>
                      </a:cubicBezTo>
                      <a:cubicBezTo>
                        <a:pt x="11829" y="20237"/>
                        <a:pt x="11122" y="19834"/>
                        <a:pt x="11122" y="19338"/>
                      </a:cubicBezTo>
                      <a:lnTo>
                        <a:pt x="11122" y="12143"/>
                      </a:lnTo>
                      <a:lnTo>
                        <a:pt x="10446" y="12143"/>
                      </a:lnTo>
                      <a:lnTo>
                        <a:pt x="10446" y="19338"/>
                      </a:lnTo>
                      <a:cubicBezTo>
                        <a:pt x="10446" y="19834"/>
                        <a:pt x="9739" y="20237"/>
                        <a:pt x="8867" y="20237"/>
                      </a:cubicBezTo>
                      <a:cubicBezTo>
                        <a:pt x="7995" y="20236"/>
                        <a:pt x="7288" y="19834"/>
                        <a:pt x="7288" y="19338"/>
                      </a:cubicBezTo>
                      <a:lnTo>
                        <a:pt x="7298" y="6600"/>
                      </a:lnTo>
                      <a:lnTo>
                        <a:pt x="6746" y="6600"/>
                      </a:lnTo>
                      <a:lnTo>
                        <a:pt x="6746" y="12211"/>
                      </a:lnTo>
                      <a:cubicBezTo>
                        <a:pt x="6747" y="12625"/>
                        <a:pt x="6158" y="12961"/>
                        <a:pt x="5430" y="12961"/>
                      </a:cubicBezTo>
                      <a:cubicBezTo>
                        <a:pt x="4703" y="12961"/>
                        <a:pt x="4114" y="12625"/>
                        <a:pt x="4114" y="12211"/>
                      </a:cubicBezTo>
                      <a:lnTo>
                        <a:pt x="4115" y="6457"/>
                      </a:lnTo>
                      <a:cubicBezTo>
                        <a:pt x="4218" y="5978"/>
                        <a:pt x="4656" y="5543"/>
                        <a:pt x="5330" y="5250"/>
                      </a:cubicBezTo>
                      <a:cubicBezTo>
                        <a:pt x="5895" y="5005"/>
                        <a:pt x="6589" y="4877"/>
                        <a:pt x="7298" y="4887"/>
                      </a:cubicBezTo>
                      <a:lnTo>
                        <a:pt x="7298" y="4886"/>
                      </a:lnTo>
                      <a:close/>
                    </a:path>
                  </a:pathLst>
                </a:cu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grpSp>
          <p:cxnSp>
            <p:nvCxnSpPr>
              <p:cNvPr id="72" name="Google Shape;72;p15"/>
              <p:cNvCxnSpPr/>
              <p:nvPr/>
            </p:nvCxnSpPr>
            <p:spPr>
              <a:xfrm>
                <a:off x="286657" y="6427177"/>
                <a:ext cx="6516290" cy="1"/>
              </a:xfrm>
              <a:prstGeom prst="straightConnector1">
                <a:avLst/>
              </a:prstGeom>
              <a:noFill/>
              <a:ln cap="flat" cmpd="sng" w="9525">
                <a:solidFill>
                  <a:srgbClr val="BEBEBE"/>
                </a:solidFill>
                <a:prstDash val="solid"/>
                <a:round/>
                <a:headEnd len="sm" w="sm" type="none"/>
                <a:tailEnd len="sm" w="sm" type="none"/>
              </a:ln>
            </p:spPr>
          </p:cxnSp>
          <p:cxnSp>
            <p:nvCxnSpPr>
              <p:cNvPr id="73" name="Google Shape;73;p15"/>
              <p:cNvCxnSpPr/>
              <p:nvPr/>
            </p:nvCxnSpPr>
            <p:spPr>
              <a:xfrm>
                <a:off x="286657" y="7870138"/>
                <a:ext cx="6516290" cy="1"/>
              </a:xfrm>
              <a:prstGeom prst="straightConnector1">
                <a:avLst/>
              </a:prstGeom>
              <a:noFill/>
              <a:ln cap="flat" cmpd="sng" w="9525">
                <a:solidFill>
                  <a:srgbClr val="BEBEBE"/>
                </a:solidFill>
                <a:prstDash val="solid"/>
                <a:round/>
                <a:headEnd len="sm" w="sm" type="none"/>
                <a:tailEnd len="sm" w="sm" type="none"/>
              </a:ln>
            </p:spPr>
          </p:cxnSp>
          <p:cxnSp>
            <p:nvCxnSpPr>
              <p:cNvPr id="74" name="Google Shape;74;p15"/>
              <p:cNvCxnSpPr/>
              <p:nvPr/>
            </p:nvCxnSpPr>
            <p:spPr>
              <a:xfrm>
                <a:off x="286657" y="10203310"/>
                <a:ext cx="6516290" cy="1"/>
              </a:xfrm>
              <a:prstGeom prst="straightConnector1">
                <a:avLst/>
              </a:prstGeom>
              <a:noFill/>
              <a:ln cap="flat" cmpd="sng" w="9525">
                <a:solidFill>
                  <a:srgbClr val="BEBEBE"/>
                </a:solidFill>
                <a:prstDash val="solid"/>
                <a:round/>
                <a:headEnd len="sm" w="sm" type="none"/>
                <a:tailEnd len="sm" w="sm" type="none"/>
              </a:ln>
            </p:spPr>
          </p:cxnSp>
          <p:cxnSp>
            <p:nvCxnSpPr>
              <p:cNvPr id="75" name="Google Shape;75;p15"/>
              <p:cNvCxnSpPr/>
              <p:nvPr/>
            </p:nvCxnSpPr>
            <p:spPr>
              <a:xfrm>
                <a:off x="286657" y="11433395"/>
                <a:ext cx="6516290" cy="1"/>
              </a:xfrm>
              <a:prstGeom prst="straightConnector1">
                <a:avLst/>
              </a:prstGeom>
              <a:noFill/>
              <a:ln cap="flat" cmpd="sng" w="9525">
                <a:solidFill>
                  <a:srgbClr val="BEBEBE"/>
                </a:solidFill>
                <a:prstDash val="solid"/>
                <a:round/>
                <a:headEnd len="sm" w="sm" type="none"/>
                <a:tailEnd len="sm" w="sm" type="none"/>
              </a:ln>
            </p:spPr>
          </p:cxnSp>
          <p:cxnSp>
            <p:nvCxnSpPr>
              <p:cNvPr id="76" name="Google Shape;76;p15"/>
              <p:cNvCxnSpPr/>
              <p:nvPr/>
            </p:nvCxnSpPr>
            <p:spPr>
              <a:xfrm>
                <a:off x="286657" y="770234"/>
                <a:ext cx="6516290" cy="1"/>
              </a:xfrm>
              <a:prstGeom prst="straightConnector1">
                <a:avLst/>
              </a:prstGeom>
              <a:noFill/>
              <a:ln cap="flat" cmpd="sng" w="9525">
                <a:solidFill>
                  <a:srgbClr val="BEBEBE"/>
                </a:solidFill>
                <a:prstDash val="solid"/>
                <a:round/>
                <a:headEnd len="sm" w="sm" type="none"/>
                <a:tailEnd len="sm" w="sm" type="none"/>
              </a:ln>
            </p:spPr>
          </p:cxnSp>
          <p:cxnSp>
            <p:nvCxnSpPr>
              <p:cNvPr id="77" name="Google Shape;77;p15"/>
              <p:cNvCxnSpPr/>
              <p:nvPr/>
            </p:nvCxnSpPr>
            <p:spPr>
              <a:xfrm flipH="1">
                <a:off x="761999" y="761767"/>
                <a:ext cx="2" cy="10686324"/>
              </a:xfrm>
              <a:prstGeom prst="straightConnector1">
                <a:avLst/>
              </a:prstGeom>
              <a:noFill/>
              <a:ln cap="flat" cmpd="sng" w="9525">
                <a:solidFill>
                  <a:srgbClr val="BEBEBE"/>
                </a:solidFill>
                <a:prstDash val="solid"/>
                <a:round/>
                <a:headEnd len="med" w="med" type="triangle"/>
                <a:tailEnd len="med" w="med" type="triangle"/>
              </a:ln>
            </p:spPr>
          </p:cxnSp>
          <p:grpSp>
            <p:nvGrpSpPr>
              <p:cNvPr id="78" name="Google Shape;78;p15"/>
              <p:cNvGrpSpPr/>
              <p:nvPr/>
            </p:nvGrpSpPr>
            <p:grpSpPr>
              <a:xfrm>
                <a:off x="477652" y="6156319"/>
                <a:ext cx="568696" cy="541717"/>
                <a:chOff x="0" y="0"/>
                <a:chExt cx="568696" cy="541716"/>
              </a:xfrm>
            </p:grpSpPr>
            <p:sp>
              <p:nvSpPr>
                <p:cNvPr id="79" name="Google Shape;79;p15"/>
                <p:cNvSpPr/>
                <p:nvPr/>
              </p:nvSpPr>
              <p:spPr>
                <a:xfrm>
                  <a:off x="13490" y="0"/>
                  <a:ext cx="541716" cy="541716"/>
                </a:xfrm>
                <a:prstGeom prst="ellipse">
                  <a:avLst/>
                </a:prstGeom>
                <a:solidFill>
                  <a:srgbClr val="48546C"/>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0" name="Google Shape;80;p15"/>
                <p:cNvSpPr txBox="1"/>
                <p:nvPr/>
              </p:nvSpPr>
              <p:spPr>
                <a:xfrm>
                  <a:off x="0" y="109081"/>
                  <a:ext cx="568696" cy="323554"/>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600"/>
                    <a:buFont typeface="Arial"/>
                    <a:buNone/>
                  </a:pPr>
                  <a:r>
                    <a:rPr b="1" i="0" lang="en-GB" sz="600" u="none">
                      <a:solidFill>
                        <a:srgbClr val="FFFFFF"/>
                      </a:solidFill>
                      <a:latin typeface="Arial"/>
                      <a:ea typeface="Arial"/>
                      <a:cs typeface="Arial"/>
                      <a:sym typeface="Arial"/>
                    </a:rPr>
                    <a:t>3</a:t>
                  </a:r>
                  <a:endParaRPr sz="500"/>
                </a:p>
              </p:txBody>
            </p:sp>
          </p:grpSp>
          <p:grpSp>
            <p:nvGrpSpPr>
              <p:cNvPr id="81" name="Google Shape;81;p15"/>
              <p:cNvGrpSpPr/>
              <p:nvPr/>
            </p:nvGrpSpPr>
            <p:grpSpPr>
              <a:xfrm>
                <a:off x="477652" y="7599281"/>
                <a:ext cx="568696" cy="541717"/>
                <a:chOff x="0" y="0"/>
                <a:chExt cx="568696" cy="541716"/>
              </a:xfrm>
            </p:grpSpPr>
            <p:sp>
              <p:nvSpPr>
                <p:cNvPr id="82" name="Google Shape;82;p15"/>
                <p:cNvSpPr/>
                <p:nvPr/>
              </p:nvSpPr>
              <p:spPr>
                <a:xfrm>
                  <a:off x="13490" y="0"/>
                  <a:ext cx="541716" cy="541716"/>
                </a:xfrm>
                <a:prstGeom prst="ellipse">
                  <a:avLst/>
                </a:prstGeom>
                <a:solidFill>
                  <a:srgbClr val="48546C"/>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3" name="Google Shape;83;p15"/>
                <p:cNvSpPr txBox="1"/>
                <p:nvPr/>
              </p:nvSpPr>
              <p:spPr>
                <a:xfrm>
                  <a:off x="0" y="109081"/>
                  <a:ext cx="568696" cy="323554"/>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600"/>
                    <a:buFont typeface="Arial"/>
                    <a:buNone/>
                  </a:pPr>
                  <a:r>
                    <a:rPr b="1" i="0" lang="en-GB" sz="600" u="none">
                      <a:solidFill>
                        <a:srgbClr val="FFFFFF"/>
                      </a:solidFill>
                      <a:latin typeface="Arial"/>
                      <a:ea typeface="Arial"/>
                      <a:cs typeface="Arial"/>
                      <a:sym typeface="Arial"/>
                    </a:rPr>
                    <a:t>2</a:t>
                  </a:r>
                  <a:endParaRPr sz="500"/>
                </a:p>
              </p:txBody>
            </p:sp>
          </p:grpSp>
          <p:grpSp>
            <p:nvGrpSpPr>
              <p:cNvPr id="84" name="Google Shape;84;p15"/>
              <p:cNvGrpSpPr/>
              <p:nvPr/>
            </p:nvGrpSpPr>
            <p:grpSpPr>
              <a:xfrm>
                <a:off x="477652" y="9932452"/>
                <a:ext cx="568696" cy="541717"/>
                <a:chOff x="0" y="0"/>
                <a:chExt cx="568696" cy="541716"/>
              </a:xfrm>
            </p:grpSpPr>
            <p:sp>
              <p:nvSpPr>
                <p:cNvPr id="85" name="Google Shape;85;p15"/>
                <p:cNvSpPr/>
                <p:nvPr/>
              </p:nvSpPr>
              <p:spPr>
                <a:xfrm>
                  <a:off x="13490" y="0"/>
                  <a:ext cx="541716" cy="541716"/>
                </a:xfrm>
                <a:prstGeom prst="ellipse">
                  <a:avLst/>
                </a:prstGeom>
                <a:solidFill>
                  <a:srgbClr val="48546C"/>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6" name="Google Shape;86;p15"/>
                <p:cNvSpPr txBox="1"/>
                <p:nvPr/>
              </p:nvSpPr>
              <p:spPr>
                <a:xfrm>
                  <a:off x="0" y="109081"/>
                  <a:ext cx="568696" cy="323554"/>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600"/>
                    <a:buFont typeface="Arial"/>
                    <a:buNone/>
                  </a:pPr>
                  <a:r>
                    <a:rPr b="1" i="0" lang="en-GB" sz="600" u="none">
                      <a:solidFill>
                        <a:srgbClr val="FFFFFF"/>
                      </a:solidFill>
                      <a:latin typeface="Arial"/>
                      <a:ea typeface="Arial"/>
                      <a:cs typeface="Arial"/>
                      <a:sym typeface="Arial"/>
                    </a:rPr>
                    <a:t>1</a:t>
                  </a:r>
                  <a:endParaRPr sz="500"/>
                </a:p>
              </p:txBody>
            </p:sp>
          </p:grpSp>
          <p:grpSp>
            <p:nvGrpSpPr>
              <p:cNvPr id="87" name="Google Shape;87;p15"/>
              <p:cNvGrpSpPr/>
              <p:nvPr/>
            </p:nvGrpSpPr>
            <p:grpSpPr>
              <a:xfrm>
                <a:off x="0" y="499376"/>
                <a:ext cx="1524000" cy="541717"/>
                <a:chOff x="0" y="0"/>
                <a:chExt cx="1524000" cy="541716"/>
              </a:xfrm>
            </p:grpSpPr>
            <p:sp>
              <p:nvSpPr>
                <p:cNvPr id="88" name="Google Shape;88;p15"/>
                <p:cNvSpPr/>
                <p:nvPr/>
              </p:nvSpPr>
              <p:spPr>
                <a:xfrm>
                  <a:off x="0" y="0"/>
                  <a:ext cx="1524000" cy="541716"/>
                </a:xfrm>
                <a:custGeom>
                  <a:rect b="b" l="l" r="r" t="t"/>
                  <a:pathLst>
                    <a:path extrusionOk="0" h="21600" w="21600">
                      <a:moveTo>
                        <a:pt x="0" y="0"/>
                      </a:moveTo>
                      <a:lnTo>
                        <a:pt x="18000" y="0"/>
                      </a:lnTo>
                      <a:lnTo>
                        <a:pt x="21600" y="10800"/>
                      </a:lnTo>
                      <a:lnTo>
                        <a:pt x="18000" y="21600"/>
                      </a:lnTo>
                      <a:lnTo>
                        <a:pt x="0" y="21600"/>
                      </a:lnTo>
                      <a:lnTo>
                        <a:pt x="0" y="0"/>
                      </a:lnTo>
                      <a:close/>
                    </a:path>
                  </a:pathLst>
                </a:custGeom>
                <a:solidFill>
                  <a:srgbClr val="BEBEBE"/>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9" name="Google Shape;89;p15"/>
                <p:cNvSpPr txBox="1"/>
                <p:nvPr/>
              </p:nvSpPr>
              <p:spPr>
                <a:xfrm>
                  <a:off x="140194" y="109081"/>
                  <a:ext cx="1103987" cy="323553"/>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600"/>
                    <a:buFont typeface="Arial"/>
                    <a:buNone/>
                  </a:pPr>
                  <a:r>
                    <a:rPr b="1" i="0" lang="en-GB" sz="600" u="none">
                      <a:solidFill>
                        <a:srgbClr val="FFFFFF"/>
                      </a:solidFill>
                      <a:latin typeface="Arial"/>
                      <a:ea typeface="Arial"/>
                      <a:cs typeface="Arial"/>
                      <a:sym typeface="Arial"/>
                    </a:rPr>
                    <a:t>100%</a:t>
                  </a:r>
                  <a:endParaRPr sz="500"/>
                </a:p>
              </p:txBody>
            </p:sp>
          </p:grpSp>
          <p:grpSp>
            <p:nvGrpSpPr>
              <p:cNvPr id="90" name="Google Shape;90;p15"/>
              <p:cNvGrpSpPr/>
              <p:nvPr/>
            </p:nvGrpSpPr>
            <p:grpSpPr>
              <a:xfrm>
                <a:off x="0" y="11162538"/>
                <a:ext cx="1524000" cy="541717"/>
                <a:chOff x="0" y="0"/>
                <a:chExt cx="1524000" cy="541716"/>
              </a:xfrm>
            </p:grpSpPr>
            <p:sp>
              <p:nvSpPr>
                <p:cNvPr id="91" name="Google Shape;91;p15"/>
                <p:cNvSpPr/>
                <p:nvPr/>
              </p:nvSpPr>
              <p:spPr>
                <a:xfrm>
                  <a:off x="0" y="0"/>
                  <a:ext cx="1524000" cy="541716"/>
                </a:xfrm>
                <a:custGeom>
                  <a:rect b="b" l="l" r="r" t="t"/>
                  <a:pathLst>
                    <a:path extrusionOk="0" h="21600" w="21600">
                      <a:moveTo>
                        <a:pt x="0" y="0"/>
                      </a:moveTo>
                      <a:lnTo>
                        <a:pt x="18000" y="0"/>
                      </a:lnTo>
                      <a:lnTo>
                        <a:pt x="21600" y="10800"/>
                      </a:lnTo>
                      <a:lnTo>
                        <a:pt x="18000" y="21600"/>
                      </a:lnTo>
                      <a:lnTo>
                        <a:pt x="0" y="21600"/>
                      </a:lnTo>
                      <a:lnTo>
                        <a:pt x="0" y="0"/>
                      </a:lnTo>
                      <a:close/>
                    </a:path>
                  </a:pathLst>
                </a:custGeom>
                <a:solidFill>
                  <a:srgbClr val="BEBEBE"/>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2" name="Google Shape;92;p15"/>
                <p:cNvSpPr txBox="1"/>
                <p:nvPr/>
              </p:nvSpPr>
              <p:spPr>
                <a:xfrm>
                  <a:off x="140194" y="109081"/>
                  <a:ext cx="1103987" cy="323553"/>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600"/>
                    <a:buFont typeface="Arial"/>
                    <a:buNone/>
                  </a:pPr>
                  <a:r>
                    <a:rPr b="1" i="0" lang="en-GB" sz="600" u="none">
                      <a:solidFill>
                        <a:srgbClr val="FFFFFF"/>
                      </a:solidFill>
                      <a:latin typeface="Arial"/>
                      <a:ea typeface="Arial"/>
                      <a:cs typeface="Arial"/>
                      <a:sym typeface="Arial"/>
                    </a:rPr>
                    <a:t>0%</a:t>
                  </a:r>
                  <a:endParaRPr sz="500"/>
                </a:p>
              </p:txBody>
            </p:sp>
          </p:grpSp>
        </p:grpSp>
        <p:grpSp>
          <p:nvGrpSpPr>
            <p:cNvPr id="93" name="Google Shape;93;p15"/>
            <p:cNvGrpSpPr/>
            <p:nvPr/>
          </p:nvGrpSpPr>
          <p:grpSpPr>
            <a:xfrm>
              <a:off x="9597256" y="1984695"/>
              <a:ext cx="10177171" cy="8262910"/>
              <a:chOff x="0" y="0"/>
              <a:chExt cx="10177170" cy="8262910"/>
            </a:xfrm>
          </p:grpSpPr>
          <p:grpSp>
            <p:nvGrpSpPr>
              <p:cNvPr id="94" name="Google Shape;94;p15"/>
              <p:cNvGrpSpPr/>
              <p:nvPr/>
            </p:nvGrpSpPr>
            <p:grpSpPr>
              <a:xfrm>
                <a:off x="0" y="0"/>
                <a:ext cx="10177170" cy="3758140"/>
                <a:chOff x="0" y="0"/>
                <a:chExt cx="10177170" cy="3758140"/>
              </a:xfrm>
            </p:grpSpPr>
            <p:sp>
              <p:nvSpPr>
                <p:cNvPr id="95" name="Google Shape;95;p15"/>
                <p:cNvSpPr txBox="1"/>
                <p:nvPr/>
              </p:nvSpPr>
              <p:spPr>
                <a:xfrm>
                  <a:off x="51198" y="1449874"/>
                  <a:ext cx="10125972" cy="2308266"/>
                </a:xfrm>
                <a:prstGeom prst="rect">
                  <a:avLst/>
                </a:prstGeom>
                <a:noFill/>
                <a:ln>
                  <a:noFill/>
                </a:ln>
              </p:spPr>
              <p:txBody>
                <a:bodyPr anchorCtr="0" anchor="ctr" bIns="19050" lIns="19050" spcFirstLastPara="1" rIns="19050" wrap="square" tIns="19050">
                  <a:spAutoFit/>
                </a:bodyPr>
                <a:lstStyle/>
                <a:p>
                  <a:pPr indent="0" lvl="0" marL="0" marR="0" rtl="0" algn="l">
                    <a:lnSpc>
                      <a:spcPct val="110000"/>
                    </a:lnSpc>
                    <a:spcBef>
                      <a:spcPts val="0"/>
                    </a:spcBef>
                    <a:spcAft>
                      <a:spcPts val="0"/>
                    </a:spcAft>
                    <a:buClr>
                      <a:srgbClr val="2D3545"/>
                    </a:buClr>
                    <a:buSzPts val="800"/>
                    <a:buFont typeface="Arial"/>
                    <a:buNone/>
                  </a:pPr>
                  <a:r>
                    <a:rPr b="0" i="0" lang="en-GB" sz="800" u="none">
                      <a:solidFill>
                        <a:srgbClr val="2D3545"/>
                      </a:solidFill>
                      <a:latin typeface="Arial"/>
                      <a:ea typeface="Arial"/>
                      <a:cs typeface="Arial"/>
                      <a:sym typeface="Aria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sz="500"/>
                </a:p>
              </p:txBody>
            </p:sp>
            <p:sp>
              <p:nvSpPr>
                <p:cNvPr id="96" name="Google Shape;96;p15"/>
                <p:cNvSpPr txBox="1"/>
                <p:nvPr/>
              </p:nvSpPr>
              <p:spPr>
                <a:xfrm>
                  <a:off x="0" y="0"/>
                  <a:ext cx="6685868" cy="1088517"/>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2D3545"/>
                    </a:buClr>
                    <a:buSzPts val="2600"/>
                    <a:buFont typeface="Arial"/>
                    <a:buNone/>
                  </a:pPr>
                  <a:r>
                    <a:rPr b="0" i="0" lang="en-GB" sz="2600" u="none">
                      <a:solidFill>
                        <a:srgbClr val="2D3545"/>
                      </a:solidFill>
                      <a:latin typeface="Arial"/>
                      <a:ea typeface="Arial"/>
                      <a:cs typeface="Arial"/>
                      <a:sym typeface="Arial"/>
                    </a:rPr>
                    <a:t>Human resource</a:t>
                  </a:r>
                  <a:endParaRPr sz="500"/>
                </a:p>
              </p:txBody>
            </p:sp>
          </p:grpSp>
          <p:grpSp>
            <p:nvGrpSpPr>
              <p:cNvPr id="97" name="Google Shape;97;p15"/>
              <p:cNvGrpSpPr/>
              <p:nvPr/>
            </p:nvGrpSpPr>
            <p:grpSpPr>
              <a:xfrm>
                <a:off x="30238" y="4609123"/>
                <a:ext cx="9933792" cy="845273"/>
                <a:chOff x="0" y="0"/>
                <a:chExt cx="9933791" cy="845273"/>
              </a:xfrm>
            </p:grpSpPr>
            <p:sp>
              <p:nvSpPr>
                <p:cNvPr id="98" name="Google Shape;98;p15"/>
                <p:cNvSpPr txBox="1"/>
                <p:nvPr/>
              </p:nvSpPr>
              <p:spPr>
                <a:xfrm>
                  <a:off x="0" y="0"/>
                  <a:ext cx="1105223" cy="484498"/>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2D3545"/>
                    </a:buClr>
                    <a:buSzPts val="1000"/>
                    <a:buFont typeface="Arial"/>
                    <a:buNone/>
                  </a:pPr>
                  <a:r>
                    <a:rPr b="1" i="0" lang="en-GB" sz="1000" u="none">
                      <a:solidFill>
                        <a:srgbClr val="2D3545"/>
                      </a:solidFill>
                      <a:latin typeface="Arial"/>
                      <a:ea typeface="Arial"/>
                      <a:cs typeface="Arial"/>
                      <a:sym typeface="Arial"/>
                    </a:rPr>
                    <a:t>Step 1</a:t>
                  </a:r>
                  <a:endParaRPr sz="500"/>
                </a:p>
              </p:txBody>
            </p:sp>
            <p:sp>
              <p:nvSpPr>
                <p:cNvPr id="99" name="Google Shape;99;p15"/>
                <p:cNvSpPr/>
                <p:nvPr/>
              </p:nvSpPr>
              <p:spPr>
                <a:xfrm>
                  <a:off x="97176" y="648648"/>
                  <a:ext cx="9836615" cy="196625"/>
                </a:xfrm>
                <a:prstGeom prst="roundRect">
                  <a:avLst>
                    <a:gd fmla="val 10800" name="adj"/>
                  </a:avLst>
                </a:prstGeom>
                <a:solidFill>
                  <a:srgbClr val="E7E7E7"/>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00" name="Google Shape;100;p15"/>
                <p:cNvSpPr/>
                <p:nvPr/>
              </p:nvSpPr>
              <p:spPr>
                <a:xfrm>
                  <a:off x="97176" y="648648"/>
                  <a:ext cx="1906724" cy="196625"/>
                </a:xfrm>
                <a:prstGeom prst="roundRect">
                  <a:avLst>
                    <a:gd fmla="val 10800" name="adj"/>
                  </a:avLst>
                </a:prstGeom>
                <a:solidFill>
                  <a:srgbClr val="3A76B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01" name="Google Shape;101;p15"/>
                <p:cNvSpPr txBox="1"/>
                <p:nvPr/>
              </p:nvSpPr>
              <p:spPr>
                <a:xfrm>
                  <a:off x="8943710" y="49524"/>
                  <a:ext cx="744900" cy="4311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2D3545"/>
                    </a:buClr>
                    <a:buSzPts val="800"/>
                    <a:buFont typeface="Arial"/>
                    <a:buNone/>
                  </a:pPr>
                  <a:r>
                    <a:rPr b="1" i="0" lang="en-GB" sz="800" u="none">
                      <a:solidFill>
                        <a:srgbClr val="2D3545"/>
                      </a:solidFill>
                      <a:latin typeface="Arial"/>
                      <a:ea typeface="Arial"/>
                      <a:cs typeface="Arial"/>
                      <a:sym typeface="Arial"/>
                    </a:rPr>
                    <a:t>470</a:t>
                  </a:r>
                  <a:endParaRPr sz="500"/>
                </a:p>
              </p:txBody>
            </p:sp>
            <p:sp>
              <p:nvSpPr>
                <p:cNvPr id="102" name="Google Shape;102;p15"/>
                <p:cNvSpPr/>
                <p:nvPr/>
              </p:nvSpPr>
              <p:spPr>
                <a:xfrm>
                  <a:off x="9729085" y="136087"/>
                  <a:ext cx="200852" cy="200852"/>
                </a:xfrm>
                <a:custGeom>
                  <a:rect b="b" l="l" r="r" t="t"/>
                  <a:pathLst>
                    <a:path extrusionOk="0" h="21600" w="21600">
                      <a:moveTo>
                        <a:pt x="10800" y="10800"/>
                      </a:moveTo>
                      <a:cubicBezTo>
                        <a:pt x="13600" y="10800"/>
                        <a:pt x="16200" y="8350"/>
                        <a:pt x="16200" y="5400"/>
                      </a:cubicBezTo>
                      <a:cubicBezTo>
                        <a:pt x="16200" y="2450"/>
                        <a:pt x="13750" y="0"/>
                        <a:pt x="10800" y="0"/>
                      </a:cubicBezTo>
                      <a:cubicBezTo>
                        <a:pt x="7850" y="0"/>
                        <a:pt x="5400" y="2450"/>
                        <a:pt x="5400" y="5400"/>
                      </a:cubicBezTo>
                      <a:cubicBezTo>
                        <a:pt x="5400" y="8350"/>
                        <a:pt x="7700" y="10800"/>
                        <a:pt x="10800" y="10800"/>
                      </a:cubicBezTo>
                      <a:close/>
                      <a:moveTo>
                        <a:pt x="10800" y="13350"/>
                      </a:moveTo>
                      <a:cubicBezTo>
                        <a:pt x="7200" y="13350"/>
                        <a:pt x="0" y="15150"/>
                        <a:pt x="0" y="18750"/>
                      </a:cubicBezTo>
                      <a:lnTo>
                        <a:pt x="0" y="21600"/>
                      </a:lnTo>
                      <a:lnTo>
                        <a:pt x="21600" y="21600"/>
                      </a:lnTo>
                      <a:lnTo>
                        <a:pt x="21600" y="18750"/>
                      </a:lnTo>
                      <a:cubicBezTo>
                        <a:pt x="21600" y="15150"/>
                        <a:pt x="14400" y="13350"/>
                        <a:pt x="10800" y="13350"/>
                      </a:cubicBezTo>
                      <a:close/>
                    </a:path>
                  </a:pathLst>
                </a:custGeom>
                <a:solidFill>
                  <a:srgbClr val="BEBEBE"/>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grpSp>
          <p:grpSp>
            <p:nvGrpSpPr>
              <p:cNvPr id="103" name="Google Shape;103;p15"/>
              <p:cNvGrpSpPr/>
              <p:nvPr/>
            </p:nvGrpSpPr>
            <p:grpSpPr>
              <a:xfrm>
                <a:off x="30238" y="6013380"/>
                <a:ext cx="9933792" cy="845273"/>
                <a:chOff x="0" y="0"/>
                <a:chExt cx="9933791" cy="845273"/>
              </a:xfrm>
            </p:grpSpPr>
            <p:sp>
              <p:nvSpPr>
                <p:cNvPr id="104" name="Google Shape;104;p15"/>
                <p:cNvSpPr txBox="1"/>
                <p:nvPr/>
              </p:nvSpPr>
              <p:spPr>
                <a:xfrm>
                  <a:off x="0" y="0"/>
                  <a:ext cx="1105223" cy="484498"/>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2D3545"/>
                    </a:buClr>
                    <a:buSzPts val="1000"/>
                    <a:buFont typeface="Arial"/>
                    <a:buNone/>
                  </a:pPr>
                  <a:r>
                    <a:rPr b="1" i="0" lang="en-GB" sz="1000" u="none">
                      <a:solidFill>
                        <a:srgbClr val="2D3545"/>
                      </a:solidFill>
                      <a:latin typeface="Arial"/>
                      <a:ea typeface="Arial"/>
                      <a:cs typeface="Arial"/>
                      <a:sym typeface="Arial"/>
                    </a:rPr>
                    <a:t>Step 2</a:t>
                  </a:r>
                  <a:endParaRPr sz="500"/>
                </a:p>
              </p:txBody>
            </p:sp>
            <p:sp>
              <p:nvSpPr>
                <p:cNvPr id="105" name="Google Shape;105;p15"/>
                <p:cNvSpPr/>
                <p:nvPr/>
              </p:nvSpPr>
              <p:spPr>
                <a:xfrm>
                  <a:off x="97176" y="648648"/>
                  <a:ext cx="9836615" cy="196625"/>
                </a:xfrm>
                <a:prstGeom prst="roundRect">
                  <a:avLst>
                    <a:gd fmla="val 10800" name="adj"/>
                  </a:avLst>
                </a:prstGeom>
                <a:solidFill>
                  <a:srgbClr val="E7E7E7"/>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06" name="Google Shape;106;p15"/>
                <p:cNvSpPr/>
                <p:nvPr/>
              </p:nvSpPr>
              <p:spPr>
                <a:xfrm>
                  <a:off x="97176" y="648648"/>
                  <a:ext cx="5287834" cy="196625"/>
                </a:xfrm>
                <a:prstGeom prst="roundRect">
                  <a:avLst>
                    <a:gd fmla="val 10800" name="adj"/>
                  </a:avLst>
                </a:prstGeom>
                <a:solidFill>
                  <a:srgbClr val="8D8E9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07" name="Google Shape;107;p15"/>
                <p:cNvSpPr txBox="1"/>
                <p:nvPr/>
              </p:nvSpPr>
              <p:spPr>
                <a:xfrm>
                  <a:off x="8943644" y="49533"/>
                  <a:ext cx="744900" cy="4311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2D3545"/>
                    </a:buClr>
                    <a:buSzPts val="800"/>
                    <a:buFont typeface="Arial"/>
                    <a:buNone/>
                  </a:pPr>
                  <a:r>
                    <a:rPr b="1" i="0" lang="en-GB" sz="800" u="none">
                      <a:solidFill>
                        <a:srgbClr val="2D3545"/>
                      </a:solidFill>
                      <a:latin typeface="Arial"/>
                      <a:ea typeface="Arial"/>
                      <a:cs typeface="Arial"/>
                      <a:sym typeface="Arial"/>
                    </a:rPr>
                    <a:t>913</a:t>
                  </a:r>
                  <a:endParaRPr sz="500"/>
                </a:p>
              </p:txBody>
            </p:sp>
            <p:sp>
              <p:nvSpPr>
                <p:cNvPr id="108" name="Google Shape;108;p15"/>
                <p:cNvSpPr/>
                <p:nvPr/>
              </p:nvSpPr>
              <p:spPr>
                <a:xfrm>
                  <a:off x="9729085" y="136087"/>
                  <a:ext cx="200852" cy="200852"/>
                </a:xfrm>
                <a:custGeom>
                  <a:rect b="b" l="l" r="r" t="t"/>
                  <a:pathLst>
                    <a:path extrusionOk="0" h="21600" w="21600">
                      <a:moveTo>
                        <a:pt x="10800" y="10800"/>
                      </a:moveTo>
                      <a:cubicBezTo>
                        <a:pt x="13600" y="10800"/>
                        <a:pt x="16200" y="8350"/>
                        <a:pt x="16200" y="5400"/>
                      </a:cubicBezTo>
                      <a:cubicBezTo>
                        <a:pt x="16200" y="2450"/>
                        <a:pt x="13750" y="0"/>
                        <a:pt x="10800" y="0"/>
                      </a:cubicBezTo>
                      <a:cubicBezTo>
                        <a:pt x="7850" y="0"/>
                        <a:pt x="5400" y="2450"/>
                        <a:pt x="5400" y="5400"/>
                      </a:cubicBezTo>
                      <a:cubicBezTo>
                        <a:pt x="5400" y="8350"/>
                        <a:pt x="7700" y="10800"/>
                        <a:pt x="10800" y="10800"/>
                      </a:cubicBezTo>
                      <a:close/>
                      <a:moveTo>
                        <a:pt x="10800" y="13350"/>
                      </a:moveTo>
                      <a:cubicBezTo>
                        <a:pt x="7200" y="13350"/>
                        <a:pt x="0" y="15150"/>
                        <a:pt x="0" y="18750"/>
                      </a:cubicBezTo>
                      <a:lnTo>
                        <a:pt x="0" y="21600"/>
                      </a:lnTo>
                      <a:lnTo>
                        <a:pt x="21600" y="21600"/>
                      </a:lnTo>
                      <a:lnTo>
                        <a:pt x="21600" y="18750"/>
                      </a:lnTo>
                      <a:cubicBezTo>
                        <a:pt x="21600" y="15150"/>
                        <a:pt x="14400" y="13350"/>
                        <a:pt x="10800" y="13350"/>
                      </a:cubicBezTo>
                      <a:close/>
                    </a:path>
                  </a:pathLst>
                </a:custGeom>
                <a:solidFill>
                  <a:srgbClr val="BEBEBE"/>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grpSp>
          <p:grpSp>
            <p:nvGrpSpPr>
              <p:cNvPr id="109" name="Google Shape;109;p15"/>
              <p:cNvGrpSpPr/>
              <p:nvPr/>
            </p:nvGrpSpPr>
            <p:grpSpPr>
              <a:xfrm>
                <a:off x="30238" y="7417637"/>
                <a:ext cx="9933792" cy="845273"/>
                <a:chOff x="0" y="0"/>
                <a:chExt cx="9933791" cy="845273"/>
              </a:xfrm>
            </p:grpSpPr>
            <p:sp>
              <p:nvSpPr>
                <p:cNvPr id="110" name="Google Shape;110;p15"/>
                <p:cNvSpPr txBox="1"/>
                <p:nvPr/>
              </p:nvSpPr>
              <p:spPr>
                <a:xfrm>
                  <a:off x="0" y="0"/>
                  <a:ext cx="1105223" cy="484498"/>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2D3545"/>
                    </a:buClr>
                    <a:buSzPts val="1000"/>
                    <a:buFont typeface="Arial"/>
                    <a:buNone/>
                  </a:pPr>
                  <a:r>
                    <a:rPr b="1" i="0" lang="en-GB" sz="1000" u="none">
                      <a:solidFill>
                        <a:srgbClr val="2D3545"/>
                      </a:solidFill>
                      <a:latin typeface="Arial"/>
                      <a:ea typeface="Arial"/>
                      <a:cs typeface="Arial"/>
                      <a:sym typeface="Arial"/>
                    </a:rPr>
                    <a:t>Step 3</a:t>
                  </a:r>
                  <a:endParaRPr sz="500"/>
                </a:p>
              </p:txBody>
            </p:sp>
            <p:sp>
              <p:nvSpPr>
                <p:cNvPr id="111" name="Google Shape;111;p15"/>
                <p:cNvSpPr/>
                <p:nvPr/>
              </p:nvSpPr>
              <p:spPr>
                <a:xfrm>
                  <a:off x="97176" y="648648"/>
                  <a:ext cx="9836615" cy="196625"/>
                </a:xfrm>
                <a:prstGeom prst="roundRect">
                  <a:avLst>
                    <a:gd fmla="val 10800" name="adj"/>
                  </a:avLst>
                </a:prstGeom>
                <a:solidFill>
                  <a:srgbClr val="E7E7E7"/>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2" name="Google Shape;112;p15"/>
                <p:cNvSpPr/>
                <p:nvPr/>
              </p:nvSpPr>
              <p:spPr>
                <a:xfrm>
                  <a:off x="97176" y="648648"/>
                  <a:ext cx="3923510" cy="196625"/>
                </a:xfrm>
                <a:prstGeom prst="roundRect">
                  <a:avLst>
                    <a:gd fmla="val 10800" name="adj"/>
                  </a:avLst>
                </a:prstGeom>
                <a:solidFill>
                  <a:srgbClr val="48546C"/>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3" name="Google Shape;113;p15"/>
                <p:cNvSpPr txBox="1"/>
                <p:nvPr/>
              </p:nvSpPr>
              <p:spPr>
                <a:xfrm>
                  <a:off x="8943644" y="49543"/>
                  <a:ext cx="744900" cy="4311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2D3545"/>
                    </a:buClr>
                    <a:buSzPts val="800"/>
                    <a:buFont typeface="Arial"/>
                    <a:buNone/>
                  </a:pPr>
                  <a:r>
                    <a:rPr b="1" i="0" lang="en-GB" sz="800" u="none">
                      <a:solidFill>
                        <a:srgbClr val="2D3545"/>
                      </a:solidFill>
                      <a:latin typeface="Arial"/>
                      <a:ea typeface="Arial"/>
                      <a:cs typeface="Arial"/>
                      <a:sym typeface="Arial"/>
                    </a:rPr>
                    <a:t>587</a:t>
                  </a:r>
                  <a:endParaRPr sz="500"/>
                </a:p>
              </p:txBody>
            </p:sp>
            <p:sp>
              <p:nvSpPr>
                <p:cNvPr id="114" name="Google Shape;114;p15"/>
                <p:cNvSpPr/>
                <p:nvPr/>
              </p:nvSpPr>
              <p:spPr>
                <a:xfrm>
                  <a:off x="9729085" y="136087"/>
                  <a:ext cx="200852" cy="200852"/>
                </a:xfrm>
                <a:custGeom>
                  <a:rect b="b" l="l" r="r" t="t"/>
                  <a:pathLst>
                    <a:path extrusionOk="0" h="21600" w="21600">
                      <a:moveTo>
                        <a:pt x="10800" y="10800"/>
                      </a:moveTo>
                      <a:cubicBezTo>
                        <a:pt x="13600" y="10800"/>
                        <a:pt x="16200" y="8350"/>
                        <a:pt x="16200" y="5400"/>
                      </a:cubicBezTo>
                      <a:cubicBezTo>
                        <a:pt x="16200" y="2450"/>
                        <a:pt x="13750" y="0"/>
                        <a:pt x="10800" y="0"/>
                      </a:cubicBezTo>
                      <a:cubicBezTo>
                        <a:pt x="7850" y="0"/>
                        <a:pt x="5400" y="2450"/>
                        <a:pt x="5400" y="5400"/>
                      </a:cubicBezTo>
                      <a:cubicBezTo>
                        <a:pt x="5400" y="8350"/>
                        <a:pt x="7700" y="10800"/>
                        <a:pt x="10800" y="10800"/>
                      </a:cubicBezTo>
                      <a:close/>
                      <a:moveTo>
                        <a:pt x="10800" y="13350"/>
                      </a:moveTo>
                      <a:cubicBezTo>
                        <a:pt x="7200" y="13350"/>
                        <a:pt x="0" y="15150"/>
                        <a:pt x="0" y="18750"/>
                      </a:cubicBezTo>
                      <a:lnTo>
                        <a:pt x="0" y="21600"/>
                      </a:lnTo>
                      <a:lnTo>
                        <a:pt x="21600" y="21600"/>
                      </a:lnTo>
                      <a:lnTo>
                        <a:pt x="21600" y="18750"/>
                      </a:lnTo>
                      <a:cubicBezTo>
                        <a:pt x="21600" y="15150"/>
                        <a:pt x="14400" y="13350"/>
                        <a:pt x="10800" y="13350"/>
                      </a:cubicBezTo>
                      <a:close/>
                    </a:path>
                  </a:pathLst>
                </a:custGeom>
                <a:solidFill>
                  <a:srgbClr val="BEBEBE"/>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gr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FFFFFF"/>
      </a:accent3>
      <a:accent4>
        <a:srgbClr val="00A2FF"/>
      </a:accent4>
      <a:accent5>
        <a:srgbClr val="16E7CF"/>
      </a:accent5>
      <a:accent6>
        <a:srgbClr val="FFFFFF"/>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