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8098585432_2_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8098585432_2_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lvl="1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lvl="2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lvl="3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lvl="4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lvl="5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lvl="6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lvl="7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lvl="8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 rot="5400000">
            <a:off x="5258991" y="1415653"/>
            <a:ext cx="4533900" cy="196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 rot="5400000">
            <a:off x="1291828" y="-525066"/>
            <a:ext cx="4533900" cy="585073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 rot="5400000">
            <a:off x="2828925" y="-1014412"/>
            <a:ext cx="3486150" cy="787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238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"/>
              <a:buChar char="•"/>
              <a:defRPr sz="1200"/>
            </a:lvl1pPr>
            <a:lvl2pPr indent="-3111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Char char="•"/>
              <a:defRPr sz="1100"/>
            </a:lvl2pPr>
            <a:lvl3pPr indent="-2984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Char char="•"/>
              <a:defRPr sz="900"/>
            </a:lvl3pPr>
            <a:lvl4pPr indent="-2857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4pPr>
            <a:lvl5pPr indent="-2857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5pPr>
            <a:lvl6pPr indent="-2794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" type="body"/>
          </p:nvPr>
        </p:nvSpPr>
        <p:spPr>
          <a:xfrm>
            <a:off x="629841" y="1260872"/>
            <a:ext cx="386834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629841" y="1878806"/>
            <a:ext cx="386834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6" name="Google Shape;86;p21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633413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2" type="body"/>
          </p:nvPr>
        </p:nvSpPr>
        <p:spPr>
          <a:xfrm>
            <a:off x="4600575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623888" y="1282303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5"/>
          <p:cNvGrpSpPr/>
          <p:nvPr/>
        </p:nvGrpSpPr>
        <p:grpSpPr>
          <a:xfrm>
            <a:off x="656624" y="303600"/>
            <a:ext cx="7794432" cy="4209464"/>
            <a:chOff x="1750998" y="809600"/>
            <a:chExt cx="20785152" cy="11225238"/>
          </a:xfrm>
        </p:grpSpPr>
        <p:sp>
          <p:nvSpPr>
            <p:cNvPr id="106" name="Google Shape;106;p25"/>
            <p:cNvSpPr txBox="1"/>
            <p:nvPr/>
          </p:nvSpPr>
          <p:spPr>
            <a:xfrm>
              <a:off x="1750998" y="809600"/>
              <a:ext cx="8774400" cy="133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3000"/>
                <a:buFont typeface="Arial"/>
                <a:buNone/>
              </a:pPr>
              <a:r>
                <a:rPr b="0" i="0" lang="en-GB" sz="3000" u="none" cap="none" strike="noStrike">
                  <a:solidFill>
                    <a:srgbClr val="252D30"/>
                  </a:solidFill>
                  <a:latin typeface="Arial"/>
                  <a:ea typeface="Arial"/>
                  <a:cs typeface="Arial"/>
                  <a:sym typeface="Arial"/>
                </a:rPr>
                <a:t>SWOT Analysis</a:t>
              </a:r>
              <a:endParaRPr sz="500"/>
            </a:p>
          </p:txBody>
        </p:sp>
        <p:sp>
          <p:nvSpPr>
            <p:cNvPr id="107" name="Google Shape;107;p25"/>
            <p:cNvSpPr txBox="1"/>
            <p:nvPr/>
          </p:nvSpPr>
          <p:spPr>
            <a:xfrm>
              <a:off x="1751013" y="2055813"/>
              <a:ext cx="5162550" cy="5540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AAAAA"/>
                </a:buClr>
                <a:buSzPts val="1100"/>
                <a:buFont typeface="Arial"/>
                <a:buNone/>
              </a:pPr>
              <a:r>
                <a:rPr b="0" i="0" lang="en-GB" sz="1100" u="none" cap="none" strike="noStrike">
                  <a:solidFill>
                    <a:srgbClr val="AAAAAA"/>
                  </a:solidFill>
                  <a:latin typeface="Arial"/>
                  <a:ea typeface="Arial"/>
                  <a:cs typeface="Arial"/>
                  <a:sym typeface="Arial"/>
                </a:rPr>
                <a:t>Enter subtitle information text</a:t>
              </a:r>
              <a:endParaRPr sz="500"/>
            </a:p>
          </p:txBody>
        </p:sp>
        <p:sp>
          <p:nvSpPr>
            <p:cNvPr id="108" name="Google Shape;108;p25"/>
            <p:cNvSpPr txBox="1"/>
            <p:nvPr/>
          </p:nvSpPr>
          <p:spPr>
            <a:xfrm>
              <a:off x="18484850" y="9786938"/>
              <a:ext cx="4051300" cy="22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 cap="none" strike="noStrik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 is simply dummy text of the printing and typesetting industry. </a:t>
              </a:r>
              <a:endParaRPr sz="500"/>
            </a:p>
            <a:p>
              <a:pPr indent="-1270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None/>
              </a:pPr>
              <a:r>
                <a:t/>
              </a:r>
              <a:endParaRPr b="0" i="0" sz="800" u="none" cap="none" strike="noStrik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 cap="none" strike="noStrik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 has been the industry's standard dummy text ever since. </a:t>
              </a:r>
              <a:endParaRPr sz="500"/>
            </a:p>
          </p:txBody>
        </p:sp>
        <p:sp>
          <p:nvSpPr>
            <p:cNvPr id="109" name="Google Shape;109;p25"/>
            <p:cNvSpPr/>
            <p:nvPr/>
          </p:nvSpPr>
          <p:spPr>
            <a:xfrm>
              <a:off x="6762750" y="5124450"/>
              <a:ext cx="10941050" cy="1592263"/>
            </a:xfrm>
            <a:custGeom>
              <a:rect b="b" l="l" r="r" t="t"/>
              <a:pathLst>
                <a:path extrusionOk="0" h="1592971" w="10941224">
                  <a:moveTo>
                    <a:pt x="0" y="1592971"/>
                  </a:moveTo>
                  <a:lnTo>
                    <a:pt x="0" y="612179"/>
                  </a:lnTo>
                  <a:cubicBezTo>
                    <a:pt x="0" y="274082"/>
                    <a:pt x="274082" y="0"/>
                    <a:pt x="612179" y="0"/>
                  </a:cubicBezTo>
                  <a:lnTo>
                    <a:pt x="10329045" y="0"/>
                  </a:lnTo>
                  <a:cubicBezTo>
                    <a:pt x="10667142" y="0"/>
                    <a:pt x="10941224" y="274082"/>
                    <a:pt x="10941224" y="612179"/>
                  </a:cubicBezTo>
                  <a:lnTo>
                    <a:pt x="10941224" y="1568908"/>
                  </a:lnTo>
                </a:path>
              </a:pathLst>
            </a:custGeom>
            <a:noFill/>
            <a:ln cap="flat" cmpd="sng" w="25400">
              <a:solidFill>
                <a:schemeClr val="dk2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cxnSp>
          <p:nvCxnSpPr>
            <p:cNvPr id="110" name="Google Shape;110;p25"/>
            <p:cNvCxnSpPr/>
            <p:nvPr/>
          </p:nvCxnSpPr>
          <p:spPr>
            <a:xfrm rot="10800000">
              <a:off x="6765528" y="6691320"/>
              <a:ext cx="0" cy="849291"/>
            </a:xfrm>
            <a:prstGeom prst="straightConnector1">
              <a:avLst/>
            </a:prstGeom>
            <a:noFill/>
            <a:ln cap="flat" cmpd="sng" w="25400">
              <a:solidFill>
                <a:srgbClr val="ADAAB0"/>
              </a:solidFill>
              <a:prstDash val="solid"/>
              <a:miter lim="262144"/>
              <a:headEnd len="med" w="med" type="none"/>
              <a:tailEnd len="med" w="med" type="none"/>
            </a:ln>
          </p:spPr>
        </p:cxnSp>
        <p:sp>
          <p:nvSpPr>
            <p:cNvPr id="111" name="Google Shape;111;p25"/>
            <p:cNvSpPr/>
            <p:nvPr/>
          </p:nvSpPr>
          <p:spPr>
            <a:xfrm>
              <a:off x="4126705" y="7554799"/>
              <a:ext cx="5245894" cy="1131336"/>
            </a:xfrm>
            <a:custGeom>
              <a:rect b="b" l="l" r="r" t="t"/>
              <a:pathLst>
                <a:path extrusionOk="0" h="1131365" w="5245894">
                  <a:moveTo>
                    <a:pt x="7851" y="1131365"/>
                  </a:moveTo>
                  <a:lnTo>
                    <a:pt x="0" y="586762"/>
                  </a:lnTo>
                  <a:cubicBezTo>
                    <a:pt x="0" y="262702"/>
                    <a:pt x="262702" y="0"/>
                    <a:pt x="586762" y="0"/>
                  </a:cubicBezTo>
                  <a:lnTo>
                    <a:pt x="4659132" y="0"/>
                  </a:lnTo>
                  <a:cubicBezTo>
                    <a:pt x="4983192" y="0"/>
                    <a:pt x="5245894" y="262702"/>
                    <a:pt x="5245894" y="586762"/>
                  </a:cubicBezTo>
                  <a:lnTo>
                    <a:pt x="5238044" y="1123977"/>
                  </a:lnTo>
                </a:path>
              </a:pathLst>
            </a:custGeom>
            <a:noFill/>
            <a:ln cap="flat" cmpd="sng" w="25400">
              <a:solidFill>
                <a:schemeClr val="dk2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5"/>
            <p:cNvSpPr/>
            <p:nvPr/>
          </p:nvSpPr>
          <p:spPr>
            <a:xfrm>
              <a:off x="4594225" y="6029325"/>
              <a:ext cx="4419600" cy="1008063"/>
            </a:xfrm>
            <a:prstGeom prst="roundRect">
              <a:avLst>
                <a:gd fmla="val 10800" name="adj"/>
              </a:avLst>
            </a:prstGeom>
            <a:solidFill>
              <a:srgbClr val="1A77B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5"/>
            <p:cNvSpPr txBox="1"/>
            <p:nvPr/>
          </p:nvSpPr>
          <p:spPr>
            <a:xfrm>
              <a:off x="5082877" y="6271733"/>
              <a:ext cx="34449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Impact"/>
                <a:buNone/>
              </a:pPr>
              <a:r>
                <a:rPr b="0" i="0" lang="en-GB" sz="1100" u="none">
                  <a:solidFill>
                    <a:schemeClr val="lt1"/>
                  </a:solidFill>
                  <a:latin typeface="Impact"/>
                  <a:ea typeface="Impact"/>
                  <a:cs typeface="Impact"/>
                  <a:sym typeface="Impact"/>
                </a:rPr>
                <a:t>Internal</a:t>
              </a:r>
              <a:endParaRPr sz="500"/>
            </a:p>
          </p:txBody>
        </p:sp>
        <p:sp>
          <p:nvSpPr>
            <p:cNvPr id="114" name="Google Shape;114;p25"/>
            <p:cNvSpPr/>
            <p:nvPr/>
          </p:nvSpPr>
          <p:spPr>
            <a:xfrm>
              <a:off x="1916113" y="8316938"/>
              <a:ext cx="4421187" cy="1008037"/>
            </a:xfrm>
            <a:prstGeom prst="roundRect">
              <a:avLst>
                <a:gd fmla="val 108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5"/>
            <p:cNvSpPr txBox="1"/>
            <p:nvPr/>
          </p:nvSpPr>
          <p:spPr>
            <a:xfrm>
              <a:off x="2405928" y="8559333"/>
              <a:ext cx="34449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Impact"/>
                <a:buNone/>
              </a:pPr>
              <a:r>
                <a:rPr b="0" i="0" lang="en-GB" sz="1100" u="none">
                  <a:solidFill>
                    <a:schemeClr val="lt1"/>
                  </a:solidFill>
                  <a:latin typeface="Impact"/>
                  <a:ea typeface="Impact"/>
                  <a:cs typeface="Impact"/>
                  <a:sym typeface="Impact"/>
                </a:rPr>
                <a:t>Strengths</a:t>
              </a:r>
              <a:endParaRPr sz="500"/>
            </a:p>
          </p:txBody>
        </p:sp>
        <p:sp>
          <p:nvSpPr>
            <p:cNvPr id="116" name="Google Shape;116;p25"/>
            <p:cNvSpPr/>
            <p:nvPr/>
          </p:nvSpPr>
          <p:spPr>
            <a:xfrm>
              <a:off x="7161213" y="8316913"/>
              <a:ext cx="4419600" cy="1008062"/>
            </a:xfrm>
            <a:prstGeom prst="roundRect">
              <a:avLst>
                <a:gd fmla="val 10800" name="adj"/>
              </a:avLst>
            </a:prstGeom>
            <a:solidFill>
              <a:srgbClr val="1A77B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25"/>
            <p:cNvSpPr txBox="1"/>
            <p:nvPr/>
          </p:nvSpPr>
          <p:spPr>
            <a:xfrm>
              <a:off x="7386525" y="8559333"/>
              <a:ext cx="39723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Impact"/>
                <a:buNone/>
              </a:pPr>
              <a:r>
                <a:rPr b="0" i="0" lang="en-GB" sz="1100" u="none">
                  <a:solidFill>
                    <a:schemeClr val="lt1"/>
                  </a:solidFill>
                  <a:latin typeface="Impact"/>
                  <a:ea typeface="Impact"/>
                  <a:cs typeface="Impact"/>
                  <a:sym typeface="Impact"/>
                </a:rPr>
                <a:t>Weaknesses</a:t>
              </a:r>
              <a:endParaRPr sz="500"/>
            </a:p>
          </p:txBody>
        </p:sp>
        <p:cxnSp>
          <p:nvCxnSpPr>
            <p:cNvPr id="118" name="Google Shape;118;p25"/>
            <p:cNvCxnSpPr/>
            <p:nvPr/>
          </p:nvCxnSpPr>
          <p:spPr>
            <a:xfrm rot="10800000">
              <a:off x="17720865" y="6691320"/>
              <a:ext cx="0" cy="849291"/>
            </a:xfrm>
            <a:prstGeom prst="straightConnector1">
              <a:avLst/>
            </a:prstGeom>
            <a:noFill/>
            <a:ln cap="flat" cmpd="sng" w="25400">
              <a:solidFill>
                <a:srgbClr val="ADAAB0"/>
              </a:solidFill>
              <a:prstDash val="solid"/>
              <a:miter lim="262144"/>
              <a:headEnd len="med" w="med" type="none"/>
              <a:tailEnd len="med" w="med" type="none"/>
            </a:ln>
          </p:spPr>
        </p:cxnSp>
        <p:sp>
          <p:nvSpPr>
            <p:cNvPr id="119" name="Google Shape;119;p25"/>
            <p:cNvSpPr/>
            <p:nvPr/>
          </p:nvSpPr>
          <p:spPr>
            <a:xfrm>
              <a:off x="15082042" y="7554799"/>
              <a:ext cx="5245894" cy="1131336"/>
            </a:xfrm>
            <a:custGeom>
              <a:rect b="b" l="l" r="r" t="t"/>
              <a:pathLst>
                <a:path extrusionOk="0" h="1131365" w="5245894">
                  <a:moveTo>
                    <a:pt x="7851" y="1131365"/>
                  </a:moveTo>
                  <a:lnTo>
                    <a:pt x="0" y="586762"/>
                  </a:lnTo>
                  <a:cubicBezTo>
                    <a:pt x="0" y="262702"/>
                    <a:pt x="262702" y="0"/>
                    <a:pt x="586762" y="0"/>
                  </a:cubicBezTo>
                  <a:lnTo>
                    <a:pt x="4659132" y="0"/>
                  </a:lnTo>
                  <a:cubicBezTo>
                    <a:pt x="4983192" y="0"/>
                    <a:pt x="5245894" y="262702"/>
                    <a:pt x="5245894" y="586762"/>
                  </a:cubicBezTo>
                  <a:lnTo>
                    <a:pt x="5238044" y="1123977"/>
                  </a:lnTo>
                </a:path>
              </a:pathLst>
            </a:custGeom>
            <a:noFill/>
            <a:ln cap="flat" cmpd="sng" w="25400">
              <a:solidFill>
                <a:schemeClr val="dk2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25"/>
            <p:cNvSpPr/>
            <p:nvPr/>
          </p:nvSpPr>
          <p:spPr>
            <a:xfrm>
              <a:off x="15549563" y="6029325"/>
              <a:ext cx="4419600" cy="1008063"/>
            </a:xfrm>
            <a:prstGeom prst="roundRect">
              <a:avLst>
                <a:gd fmla="val 10800" name="adj"/>
              </a:avLst>
            </a:prstGeom>
            <a:solidFill>
              <a:srgbClr val="1A77B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5"/>
            <p:cNvSpPr txBox="1"/>
            <p:nvPr/>
          </p:nvSpPr>
          <p:spPr>
            <a:xfrm>
              <a:off x="16348737" y="6271733"/>
              <a:ext cx="28239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Impact"/>
                <a:buNone/>
              </a:pPr>
              <a:r>
                <a:rPr b="0" i="0" lang="en-GB" sz="1100" u="none">
                  <a:solidFill>
                    <a:schemeClr val="lt1"/>
                  </a:solidFill>
                  <a:latin typeface="Impact"/>
                  <a:ea typeface="Impact"/>
                  <a:cs typeface="Impact"/>
                  <a:sym typeface="Impact"/>
                </a:rPr>
                <a:t>External</a:t>
              </a:r>
              <a:endParaRPr sz="500"/>
            </a:p>
          </p:txBody>
        </p:sp>
        <p:sp>
          <p:nvSpPr>
            <p:cNvPr id="122" name="Google Shape;122;p25"/>
            <p:cNvSpPr/>
            <p:nvPr/>
          </p:nvSpPr>
          <p:spPr>
            <a:xfrm>
              <a:off x="12871450" y="8316913"/>
              <a:ext cx="4421188" cy="1008062"/>
            </a:xfrm>
            <a:prstGeom prst="roundRect">
              <a:avLst>
                <a:gd fmla="val 10800" name="adj"/>
              </a:avLst>
            </a:prstGeom>
            <a:solidFill>
              <a:srgbClr val="1782C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25"/>
            <p:cNvSpPr txBox="1"/>
            <p:nvPr/>
          </p:nvSpPr>
          <p:spPr>
            <a:xfrm>
              <a:off x="13588998" y="8559333"/>
              <a:ext cx="29895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Impact"/>
                <a:buNone/>
              </a:pPr>
              <a:r>
                <a:rPr b="0" i="0" lang="en-GB" sz="1100" u="none">
                  <a:solidFill>
                    <a:schemeClr val="lt1"/>
                  </a:solidFill>
                  <a:latin typeface="Impact"/>
                  <a:ea typeface="Impact"/>
                  <a:cs typeface="Impact"/>
                  <a:sym typeface="Impact"/>
                </a:rPr>
                <a:t>Opportunities</a:t>
              </a:r>
              <a:endParaRPr sz="500"/>
            </a:p>
          </p:txBody>
        </p:sp>
        <p:sp>
          <p:nvSpPr>
            <p:cNvPr id="124" name="Google Shape;124;p25"/>
            <p:cNvSpPr/>
            <p:nvPr/>
          </p:nvSpPr>
          <p:spPr>
            <a:xfrm>
              <a:off x="18116550" y="8316913"/>
              <a:ext cx="4419600" cy="1008062"/>
            </a:xfrm>
            <a:prstGeom prst="roundRect">
              <a:avLst>
                <a:gd fmla="val 10800" name="adj"/>
              </a:avLst>
            </a:prstGeom>
            <a:solidFill>
              <a:srgbClr val="138BD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25"/>
            <p:cNvSpPr txBox="1"/>
            <p:nvPr/>
          </p:nvSpPr>
          <p:spPr>
            <a:xfrm>
              <a:off x="19008652" y="8559333"/>
              <a:ext cx="2638800" cy="54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100"/>
                <a:buFont typeface="Impact"/>
                <a:buNone/>
              </a:pPr>
              <a:r>
                <a:rPr b="0" i="0" lang="en-GB" sz="1100" u="none">
                  <a:solidFill>
                    <a:schemeClr val="lt1"/>
                  </a:solidFill>
                  <a:latin typeface="Impact"/>
                  <a:ea typeface="Impact"/>
                  <a:cs typeface="Impact"/>
                  <a:sym typeface="Impact"/>
                </a:rPr>
                <a:t>Threats</a:t>
              </a:r>
              <a:endParaRPr sz="500"/>
            </a:p>
          </p:txBody>
        </p:sp>
        <p:cxnSp>
          <p:nvCxnSpPr>
            <p:cNvPr id="126" name="Google Shape;126;p25"/>
            <p:cNvCxnSpPr/>
            <p:nvPr/>
          </p:nvCxnSpPr>
          <p:spPr>
            <a:xfrm rot="10800000">
              <a:off x="12263438" y="4265613"/>
              <a:ext cx="0" cy="849312"/>
            </a:xfrm>
            <a:prstGeom prst="straightConnector1">
              <a:avLst/>
            </a:prstGeom>
            <a:noFill/>
            <a:ln cap="flat" cmpd="sng" w="25400">
              <a:solidFill>
                <a:srgbClr val="ADAAB0"/>
              </a:solidFill>
              <a:prstDash val="solid"/>
              <a:miter lim="262144"/>
              <a:headEnd len="med" w="med" type="none"/>
              <a:tailEnd len="med" w="med" type="none"/>
            </a:ln>
          </p:spPr>
        </p:cxnSp>
        <p:sp>
          <p:nvSpPr>
            <p:cNvPr id="127" name="Google Shape;127;p25"/>
            <p:cNvSpPr/>
            <p:nvPr/>
          </p:nvSpPr>
          <p:spPr>
            <a:xfrm>
              <a:off x="9678769" y="3346450"/>
              <a:ext cx="5159586" cy="1187450"/>
            </a:xfrm>
            <a:prstGeom prst="roundRect">
              <a:avLst>
                <a:gd fmla="val 108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8" name="Google Shape;128;p25"/>
            <p:cNvSpPr txBox="1"/>
            <p:nvPr/>
          </p:nvSpPr>
          <p:spPr>
            <a:xfrm>
              <a:off x="9850402" y="3588800"/>
              <a:ext cx="4819800" cy="708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1500"/>
                <a:buFont typeface="Impact"/>
                <a:buNone/>
              </a:pPr>
              <a:r>
                <a:rPr b="0" i="0" lang="en-GB" sz="1500" u="none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rPr>
                <a:t>SITUATION ANALYSIS</a:t>
              </a:r>
              <a:endParaRPr sz="500"/>
            </a:p>
          </p:txBody>
        </p:sp>
        <p:sp>
          <p:nvSpPr>
            <p:cNvPr id="129" name="Google Shape;129;p25"/>
            <p:cNvSpPr txBox="1"/>
            <p:nvPr/>
          </p:nvSpPr>
          <p:spPr>
            <a:xfrm>
              <a:off x="13279438" y="9786938"/>
              <a:ext cx="4051300" cy="22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 is simply dummy text of the printing and typesetting industry. </a:t>
              </a:r>
              <a:endParaRPr sz="500"/>
            </a:p>
            <a:p>
              <a:pPr indent="-1270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None/>
              </a:pPr>
              <a:r>
                <a:t/>
              </a:r>
              <a:endParaRPr b="0" i="0" sz="800" u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 has been the industry's standard dummy text ever since. </a:t>
              </a:r>
              <a:endParaRPr sz="500"/>
            </a:p>
          </p:txBody>
        </p:sp>
        <p:sp>
          <p:nvSpPr>
            <p:cNvPr id="130" name="Google Shape;130;p25"/>
            <p:cNvSpPr txBox="1"/>
            <p:nvPr/>
          </p:nvSpPr>
          <p:spPr>
            <a:xfrm>
              <a:off x="7500938" y="9786938"/>
              <a:ext cx="4051300" cy="22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 is simply dummy text of the printing and typesetting industry. </a:t>
              </a:r>
              <a:endParaRPr sz="500"/>
            </a:p>
            <a:p>
              <a:pPr indent="-1270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None/>
              </a:pPr>
              <a:r>
                <a:t/>
              </a:r>
              <a:endParaRPr b="0" i="0" sz="800" u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 has been the industry's standard dummy text ever since. </a:t>
              </a:r>
              <a:endParaRPr sz="500"/>
            </a:p>
          </p:txBody>
        </p:sp>
        <p:sp>
          <p:nvSpPr>
            <p:cNvPr id="131" name="Google Shape;131;p25"/>
            <p:cNvSpPr txBox="1"/>
            <p:nvPr/>
          </p:nvSpPr>
          <p:spPr>
            <a:xfrm>
              <a:off x="2227263" y="9786938"/>
              <a:ext cx="4051300" cy="2247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 is simply dummy text of the printing and typesetting industry. </a:t>
              </a:r>
              <a:endParaRPr sz="500"/>
            </a:p>
            <a:p>
              <a:pPr indent="-1270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None/>
              </a:pPr>
              <a:r>
                <a:t/>
              </a:r>
              <a:endParaRPr b="0" i="0" sz="800" u="none">
                <a:solidFill>
                  <a:srgbClr val="929292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7800" lvl="0" marL="1778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800"/>
                <a:buFont typeface="Arial"/>
                <a:buChar char="•"/>
              </a:pPr>
              <a:r>
                <a:rPr b="0" i="0" lang="en-GB" sz="800" u="none">
                  <a:solidFill>
                    <a:srgbClr val="929292"/>
                  </a:solidFill>
                  <a:latin typeface="Arial"/>
                  <a:ea typeface="Arial"/>
                  <a:cs typeface="Arial"/>
                  <a:sym typeface="Arial"/>
                </a:rPr>
                <a:t>Lorem Ipsum has been the industry's standard dummy text ever since. 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Marketing Pack - blue">
      <a:dk1>
        <a:srgbClr val="252D30"/>
      </a:dk1>
      <a:lt1>
        <a:srgbClr val="FFFFFF"/>
      </a:lt1>
      <a:dk2>
        <a:srgbClr val="ACA9AF"/>
      </a:dk2>
      <a:lt2>
        <a:srgbClr val="E8E5E9"/>
      </a:lt2>
      <a:accent1>
        <a:srgbClr val="135D91"/>
      </a:accent1>
      <a:accent2>
        <a:srgbClr val="1668A1"/>
      </a:accent2>
      <a:accent3>
        <a:srgbClr val="1A77B9"/>
      </a:accent3>
      <a:accent4>
        <a:srgbClr val="1782CA"/>
      </a:accent4>
      <a:accent5>
        <a:srgbClr val="138BDB"/>
      </a:accent5>
      <a:accent6>
        <a:srgbClr val="8C8E91"/>
      </a:accent6>
      <a:hlink>
        <a:srgbClr val="1A77B9"/>
      </a:hlink>
      <a:folHlink>
        <a:srgbClr val="138BD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