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Helvetica Neue Light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HelveticaNeueLight-bold.fntdata"/><Relationship Id="rId12" Type="http://schemas.openxmlformats.org/officeDocument/2006/relationships/font" Target="fonts/HelveticaNeueLight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15" Type="http://schemas.openxmlformats.org/officeDocument/2006/relationships/font" Target="fonts/HelveticaNeueLight-boldItalic.fntdata"/><Relationship Id="rId14" Type="http://schemas.openxmlformats.org/officeDocument/2006/relationships/font" Target="fonts/HelveticaNeueLight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b75a273770_2_5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g1b75a273770_2_5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 sz="23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None/>
              <a:defRPr sz="900"/>
            </a:lvl1pPr>
            <a:lvl2pPr lvl="1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sz="800"/>
            </a:lvl2pPr>
            <a:lvl3pPr lvl="2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700"/>
            </a:lvl3pPr>
            <a:lvl4pPr lvl="3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4pPr>
            <a:lvl5pPr lvl="4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5pPr>
            <a:lvl6pPr lvl="5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6pPr>
            <a:lvl7pPr lvl="6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7pPr>
            <a:lvl8pPr lvl="7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8pPr>
            <a:lvl9pPr lvl="8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/>
          <p:nvPr>
            <p:ph type="title"/>
          </p:nvPr>
        </p:nvSpPr>
        <p:spPr>
          <a:xfrm rot="5400000">
            <a:off x="5258991" y="1415653"/>
            <a:ext cx="4533900" cy="1969294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60" name="Google Shape;60;p15"/>
          <p:cNvSpPr txBox="1"/>
          <p:nvPr>
            <p:ph idx="1" type="body"/>
          </p:nvPr>
        </p:nvSpPr>
        <p:spPr>
          <a:xfrm rot="5400000">
            <a:off x="1291828" y="-525066"/>
            <a:ext cx="4533900" cy="585073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61" name="Google Shape;61;p15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6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64" name="Google Shape;64;p16"/>
          <p:cNvSpPr txBox="1"/>
          <p:nvPr>
            <p:ph idx="1" type="body"/>
          </p:nvPr>
        </p:nvSpPr>
        <p:spPr>
          <a:xfrm rot="5400000">
            <a:off x="2828925" y="-1014412"/>
            <a:ext cx="3486150" cy="7877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65" name="Google Shape;65;p16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7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 sz="1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68" name="Google Shape;68;p17"/>
          <p:cNvSpPr/>
          <p:nvPr>
            <p:ph idx="2" type="pic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9" name="Google Shape;69;p17"/>
          <p:cNvSpPr txBox="1"/>
          <p:nvPr>
            <p:ph idx="1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5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Helvetica Neue"/>
              <a:buNone/>
              <a:defRPr sz="5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Helvetica Neue"/>
              <a:buNone/>
              <a:defRPr sz="4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Helvetica Neue"/>
              <a:buNone/>
              <a:defRPr sz="4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9pPr>
          </a:lstStyle>
          <a:p/>
        </p:txBody>
      </p:sp>
      <p:sp>
        <p:nvSpPr>
          <p:cNvPr id="70" name="Google Shape;70;p17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8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 sz="1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73" name="Google Shape;73;p18"/>
          <p:cNvSpPr txBox="1"/>
          <p:nvPr>
            <p:ph idx="1" type="body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2385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Helvetica Neue"/>
              <a:buChar char="•"/>
              <a:defRPr sz="1200"/>
            </a:lvl1pPr>
            <a:lvl2pPr indent="-31115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Helvetica Neue"/>
              <a:buChar char="•"/>
              <a:defRPr sz="1100"/>
            </a:lvl2pPr>
            <a:lvl3pPr indent="-29845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Char char="•"/>
              <a:defRPr sz="900"/>
            </a:lvl3pPr>
            <a:lvl4pPr indent="-28575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Char char="•"/>
              <a:defRPr sz="800"/>
            </a:lvl4pPr>
            <a:lvl5pPr indent="-28575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Char char="•"/>
              <a:defRPr sz="800"/>
            </a:lvl5pPr>
            <a:lvl6pPr indent="-2794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indent="-2794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indent="-2794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indent="-2794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/>
        </p:txBody>
      </p:sp>
      <p:sp>
        <p:nvSpPr>
          <p:cNvPr id="74" name="Google Shape;74;p18"/>
          <p:cNvSpPr txBox="1"/>
          <p:nvPr>
            <p:ph idx="2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5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Helvetica Neue"/>
              <a:buNone/>
              <a:defRPr sz="5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Helvetica Neue"/>
              <a:buNone/>
              <a:defRPr sz="4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Helvetica Neue"/>
              <a:buNone/>
              <a:defRPr sz="4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9pPr>
          </a:lstStyle>
          <a:p/>
        </p:txBody>
      </p:sp>
      <p:sp>
        <p:nvSpPr>
          <p:cNvPr id="75" name="Google Shape;75;p18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9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0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80" name="Google Shape;80;p20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83" name="Google Shape;83;p21"/>
          <p:cNvSpPr txBox="1"/>
          <p:nvPr>
            <p:ph idx="1" type="body"/>
          </p:nvPr>
        </p:nvSpPr>
        <p:spPr>
          <a:xfrm>
            <a:off x="629841" y="1260872"/>
            <a:ext cx="3868341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None/>
              <a:defRPr b="1" sz="9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1" sz="8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7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6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6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9pPr>
          </a:lstStyle>
          <a:p/>
        </p:txBody>
      </p:sp>
      <p:sp>
        <p:nvSpPr>
          <p:cNvPr id="84" name="Google Shape;84;p21"/>
          <p:cNvSpPr txBox="1"/>
          <p:nvPr>
            <p:ph idx="2" type="body"/>
          </p:nvPr>
        </p:nvSpPr>
        <p:spPr>
          <a:xfrm>
            <a:off x="629841" y="1878806"/>
            <a:ext cx="3868341" cy="2763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85" name="Google Shape;85;p21"/>
          <p:cNvSpPr txBox="1"/>
          <p:nvPr>
            <p:ph idx="3" type="body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None/>
              <a:defRPr b="1" sz="9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1" sz="8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7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6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6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9pPr>
          </a:lstStyle>
          <a:p/>
        </p:txBody>
      </p:sp>
      <p:sp>
        <p:nvSpPr>
          <p:cNvPr id="86" name="Google Shape;86;p21"/>
          <p:cNvSpPr txBox="1"/>
          <p:nvPr>
            <p:ph idx="4" type="body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87" name="Google Shape;87;p21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2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90" name="Google Shape;90;p22"/>
          <p:cNvSpPr txBox="1"/>
          <p:nvPr>
            <p:ph idx="1" type="body"/>
          </p:nvPr>
        </p:nvSpPr>
        <p:spPr>
          <a:xfrm>
            <a:off x="633413" y="1181100"/>
            <a:ext cx="3910013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91" name="Google Shape;91;p22"/>
          <p:cNvSpPr txBox="1"/>
          <p:nvPr>
            <p:ph idx="2" type="body"/>
          </p:nvPr>
        </p:nvSpPr>
        <p:spPr>
          <a:xfrm>
            <a:off x="4600575" y="1181100"/>
            <a:ext cx="3910013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92" name="Google Shape;92;p22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3"/>
          <p:cNvSpPr txBox="1"/>
          <p:nvPr>
            <p:ph type="title"/>
          </p:nvPr>
        </p:nvSpPr>
        <p:spPr>
          <a:xfrm>
            <a:off x="623888" y="1282303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 sz="23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95" name="Google Shape;95;p23"/>
          <p:cNvSpPr txBox="1"/>
          <p:nvPr>
            <p:ph idx="1" type="body"/>
          </p:nvPr>
        </p:nvSpPr>
        <p:spPr>
          <a:xfrm>
            <a:off x="623888" y="3442097"/>
            <a:ext cx="7886700" cy="112514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None/>
              <a:defRPr sz="9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sz="8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7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9pPr>
          </a:lstStyle>
          <a:p/>
        </p:txBody>
      </p:sp>
      <p:sp>
        <p:nvSpPr>
          <p:cNvPr id="96" name="Google Shape;96;p23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4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99" name="Google Shape;99;p24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100" name="Google Shape;100;p24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81000" lvl="0" marL="4572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7432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2004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6576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1148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oogle Shape;105;p25"/>
          <p:cNvGrpSpPr/>
          <p:nvPr/>
        </p:nvGrpSpPr>
        <p:grpSpPr>
          <a:xfrm>
            <a:off x="535781" y="303600"/>
            <a:ext cx="8099822" cy="4428539"/>
            <a:chOff x="1428750" y="809600"/>
            <a:chExt cx="21599525" cy="11809438"/>
          </a:xfrm>
        </p:grpSpPr>
        <p:sp>
          <p:nvSpPr>
            <p:cNvPr id="106" name="Google Shape;106;p25"/>
            <p:cNvSpPr/>
            <p:nvPr/>
          </p:nvSpPr>
          <p:spPr>
            <a:xfrm>
              <a:off x="12463463" y="3822700"/>
              <a:ext cx="9850437" cy="3816350"/>
            </a:xfrm>
            <a:prstGeom prst="roundRect">
              <a:avLst>
                <a:gd fmla="val 740" name="adj"/>
              </a:avLst>
            </a:prstGeom>
            <a:solidFill>
              <a:schemeClr val="lt2">
                <a:alpha val="41568"/>
              </a:scheme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7" name="Google Shape;107;p25"/>
            <p:cNvSpPr/>
            <p:nvPr/>
          </p:nvSpPr>
          <p:spPr>
            <a:xfrm>
              <a:off x="2155825" y="8081963"/>
              <a:ext cx="9852025" cy="3816350"/>
            </a:xfrm>
            <a:prstGeom prst="roundRect">
              <a:avLst>
                <a:gd fmla="val 740" name="adj"/>
              </a:avLst>
            </a:prstGeom>
            <a:solidFill>
              <a:schemeClr val="lt2">
                <a:alpha val="41568"/>
              </a:scheme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8" name="Google Shape;108;p25"/>
            <p:cNvSpPr/>
            <p:nvPr/>
          </p:nvSpPr>
          <p:spPr>
            <a:xfrm>
              <a:off x="12463463" y="8070850"/>
              <a:ext cx="9850437" cy="3816350"/>
            </a:xfrm>
            <a:prstGeom prst="roundRect">
              <a:avLst>
                <a:gd fmla="val 740" name="adj"/>
              </a:avLst>
            </a:prstGeom>
            <a:solidFill>
              <a:schemeClr val="lt2">
                <a:alpha val="41568"/>
              </a:scheme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9" name="Google Shape;109;p25"/>
            <p:cNvSpPr/>
            <p:nvPr/>
          </p:nvSpPr>
          <p:spPr>
            <a:xfrm>
              <a:off x="2155825" y="3833813"/>
              <a:ext cx="9850438" cy="3816350"/>
            </a:xfrm>
            <a:prstGeom prst="roundRect">
              <a:avLst>
                <a:gd fmla="val 740" name="adj"/>
              </a:avLst>
            </a:prstGeom>
            <a:solidFill>
              <a:schemeClr val="lt2">
                <a:alpha val="41568"/>
              </a:scheme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0" name="Google Shape;110;p25"/>
            <p:cNvSpPr/>
            <p:nvPr/>
          </p:nvSpPr>
          <p:spPr>
            <a:xfrm>
              <a:off x="9432925" y="5084763"/>
              <a:ext cx="5518150" cy="5519737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1" name="Google Shape;111;p25"/>
            <p:cNvSpPr txBox="1"/>
            <p:nvPr/>
          </p:nvSpPr>
          <p:spPr>
            <a:xfrm>
              <a:off x="1750997" y="809600"/>
              <a:ext cx="8834100" cy="133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52D30"/>
                </a:buClr>
                <a:buSzPts val="3000"/>
                <a:buFont typeface="Arial"/>
                <a:buNone/>
              </a:pPr>
              <a:r>
                <a:rPr b="0" i="0" lang="en-GB" sz="3000" u="none">
                  <a:solidFill>
                    <a:srgbClr val="252D30"/>
                  </a:solidFill>
                  <a:latin typeface="Arial"/>
                  <a:ea typeface="Arial"/>
                  <a:cs typeface="Arial"/>
                  <a:sym typeface="Arial"/>
                </a:rPr>
                <a:t>SWOT Analysis</a:t>
              </a:r>
              <a:endParaRPr sz="500"/>
            </a:p>
          </p:txBody>
        </p:sp>
        <p:sp>
          <p:nvSpPr>
            <p:cNvPr id="112" name="Google Shape;112;p25"/>
            <p:cNvSpPr txBox="1"/>
            <p:nvPr/>
          </p:nvSpPr>
          <p:spPr>
            <a:xfrm>
              <a:off x="1751013" y="2055813"/>
              <a:ext cx="5162550" cy="5540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7150" lIns="34275" spcFirstLastPara="1" rIns="34275" wrap="square" tIns="171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AAAAA"/>
                </a:buClr>
                <a:buSzPts val="1100"/>
                <a:buFont typeface="Arial"/>
                <a:buNone/>
              </a:pPr>
              <a:r>
                <a:rPr b="0" i="0" lang="en-GB" sz="1100" u="none">
                  <a:solidFill>
                    <a:srgbClr val="AAAAAA"/>
                  </a:solidFill>
                  <a:latin typeface="Arial"/>
                  <a:ea typeface="Arial"/>
                  <a:cs typeface="Arial"/>
                  <a:sym typeface="Arial"/>
                </a:rPr>
                <a:t>Enter subtitle information text</a:t>
              </a:r>
              <a:endParaRPr sz="500"/>
            </a:p>
          </p:txBody>
        </p:sp>
        <p:sp>
          <p:nvSpPr>
            <p:cNvPr id="113" name="Google Shape;113;p25"/>
            <p:cNvSpPr txBox="1"/>
            <p:nvPr/>
          </p:nvSpPr>
          <p:spPr>
            <a:xfrm>
              <a:off x="6750982" y="4464050"/>
              <a:ext cx="1840568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7150" lIns="34275" spcFirstLastPara="1" rIns="34275" wrap="square" tIns="171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Impact"/>
                <a:buNone/>
              </a:pPr>
              <a:r>
                <a:rPr b="0" i="0" lang="en-GB" sz="1200" u="none">
                  <a:solidFill>
                    <a:schemeClr val="dk1"/>
                  </a:solidFill>
                  <a:latin typeface="Impact"/>
                  <a:ea typeface="Impact"/>
                  <a:cs typeface="Impact"/>
                  <a:sym typeface="Impact"/>
                </a:rPr>
                <a:t>Strengths</a:t>
              </a:r>
              <a:endParaRPr sz="500"/>
            </a:p>
          </p:txBody>
        </p:sp>
        <p:sp>
          <p:nvSpPr>
            <p:cNvPr id="114" name="Google Shape;114;p25"/>
            <p:cNvSpPr txBox="1"/>
            <p:nvPr/>
          </p:nvSpPr>
          <p:spPr>
            <a:xfrm>
              <a:off x="3125788" y="5094288"/>
              <a:ext cx="5465762" cy="18145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7150" lIns="34275" spcFirstLastPara="1" rIns="34275" wrap="square" tIns="171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29292"/>
                </a:buClr>
                <a:buSzPts val="1100"/>
                <a:buFont typeface="Arial"/>
                <a:buNone/>
              </a:pPr>
              <a:r>
                <a:rPr b="0" i="0" lang="en-GB" sz="1100" u="none">
                  <a:solidFill>
                    <a:srgbClr val="929292"/>
                  </a:solidFill>
                  <a:latin typeface="Arial"/>
                  <a:ea typeface="Arial"/>
                  <a:cs typeface="Arial"/>
                  <a:sym typeface="Arial"/>
                </a:rPr>
                <a:t>It is a long established fact that a reader will be distracted by the readable content of a page when looking at its layout. The point of</a:t>
              </a:r>
              <a:endParaRPr sz="500"/>
            </a:p>
          </p:txBody>
        </p:sp>
        <p:sp>
          <p:nvSpPr>
            <p:cNvPr id="115" name="Google Shape;115;p25"/>
            <p:cNvSpPr txBox="1"/>
            <p:nvPr/>
          </p:nvSpPr>
          <p:spPr>
            <a:xfrm>
              <a:off x="6083171" y="8770938"/>
              <a:ext cx="2508379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7150" lIns="34275" spcFirstLastPara="1" rIns="34275" wrap="square" tIns="171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Impact"/>
                <a:buNone/>
              </a:pPr>
              <a:r>
                <a:rPr b="0" i="0" lang="en-GB" sz="1200" u="none">
                  <a:solidFill>
                    <a:schemeClr val="dk1"/>
                  </a:solidFill>
                  <a:latin typeface="Impact"/>
                  <a:ea typeface="Impact"/>
                  <a:cs typeface="Impact"/>
                  <a:sym typeface="Impact"/>
                </a:rPr>
                <a:t>Opportunities</a:t>
              </a:r>
              <a:endParaRPr sz="500"/>
            </a:p>
          </p:txBody>
        </p:sp>
        <p:sp>
          <p:nvSpPr>
            <p:cNvPr id="116" name="Google Shape;116;p25"/>
            <p:cNvSpPr txBox="1"/>
            <p:nvPr/>
          </p:nvSpPr>
          <p:spPr>
            <a:xfrm>
              <a:off x="3125788" y="9401175"/>
              <a:ext cx="5465762" cy="1816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7150" lIns="34275" spcFirstLastPara="1" rIns="34275" wrap="square" tIns="171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29292"/>
                </a:buClr>
                <a:buSzPts val="1100"/>
                <a:buFont typeface="Arial"/>
                <a:buNone/>
              </a:pPr>
              <a:r>
                <a:rPr b="0" i="0" lang="en-GB" sz="1100" u="none">
                  <a:solidFill>
                    <a:srgbClr val="929292"/>
                  </a:solidFill>
                  <a:latin typeface="Arial"/>
                  <a:ea typeface="Arial"/>
                  <a:cs typeface="Arial"/>
                  <a:sym typeface="Arial"/>
                </a:rPr>
                <a:t>It is a long established fact that a reader will be distracted by the readable content of a page when looking at its layout. The point of</a:t>
              </a:r>
              <a:endParaRPr sz="500"/>
            </a:p>
          </p:txBody>
        </p:sp>
        <p:sp>
          <p:nvSpPr>
            <p:cNvPr id="117" name="Google Shape;117;p25"/>
            <p:cNvSpPr txBox="1"/>
            <p:nvPr/>
          </p:nvSpPr>
          <p:spPr>
            <a:xfrm>
              <a:off x="15752763" y="4464050"/>
              <a:ext cx="2348720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7150" lIns="34275" spcFirstLastPara="1" rIns="34275" wrap="square" tIns="171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Impact"/>
                <a:buNone/>
              </a:pPr>
              <a:r>
                <a:rPr b="0" i="0" lang="en-GB" sz="1200" u="none">
                  <a:solidFill>
                    <a:schemeClr val="dk1"/>
                  </a:solidFill>
                  <a:latin typeface="Impact"/>
                  <a:ea typeface="Impact"/>
                  <a:cs typeface="Impact"/>
                  <a:sym typeface="Impact"/>
                </a:rPr>
                <a:t>Weaknesses</a:t>
              </a:r>
              <a:endParaRPr sz="500"/>
            </a:p>
          </p:txBody>
        </p:sp>
        <p:sp>
          <p:nvSpPr>
            <p:cNvPr id="118" name="Google Shape;118;p25"/>
            <p:cNvSpPr txBox="1"/>
            <p:nvPr/>
          </p:nvSpPr>
          <p:spPr>
            <a:xfrm>
              <a:off x="15721013" y="5094288"/>
              <a:ext cx="5427662" cy="18145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7150" lIns="34275" spcFirstLastPara="1" rIns="34275" wrap="square" tIns="171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29292"/>
                </a:buClr>
                <a:buSzPts val="1100"/>
                <a:buFont typeface="Arial"/>
                <a:buNone/>
              </a:pPr>
              <a:r>
                <a:rPr b="0" i="0" lang="en-GB" sz="1100" u="none">
                  <a:solidFill>
                    <a:srgbClr val="929292"/>
                  </a:solidFill>
                  <a:latin typeface="Arial"/>
                  <a:ea typeface="Arial"/>
                  <a:cs typeface="Arial"/>
                  <a:sym typeface="Arial"/>
                </a:rPr>
                <a:t>It is a long established fact that a reader will be distracted by the readable content of a page when looking at its layout. The point of</a:t>
              </a:r>
              <a:endParaRPr sz="500"/>
            </a:p>
          </p:txBody>
        </p:sp>
        <p:sp>
          <p:nvSpPr>
            <p:cNvPr id="119" name="Google Shape;119;p25"/>
            <p:cNvSpPr txBox="1"/>
            <p:nvPr/>
          </p:nvSpPr>
          <p:spPr>
            <a:xfrm>
              <a:off x="15752763" y="8777288"/>
              <a:ext cx="1471878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7150" lIns="34275" spcFirstLastPara="1" rIns="34275" wrap="square" tIns="171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Impact"/>
                <a:buNone/>
              </a:pPr>
              <a:r>
                <a:rPr b="0" i="0" lang="en-GB" sz="1200" u="none">
                  <a:solidFill>
                    <a:schemeClr val="dk1"/>
                  </a:solidFill>
                  <a:latin typeface="Impact"/>
                  <a:ea typeface="Impact"/>
                  <a:cs typeface="Impact"/>
                  <a:sym typeface="Impact"/>
                </a:rPr>
                <a:t>Threats</a:t>
              </a:r>
              <a:endParaRPr sz="500"/>
            </a:p>
          </p:txBody>
        </p:sp>
        <p:sp>
          <p:nvSpPr>
            <p:cNvPr id="120" name="Google Shape;120;p25"/>
            <p:cNvSpPr txBox="1"/>
            <p:nvPr/>
          </p:nvSpPr>
          <p:spPr>
            <a:xfrm>
              <a:off x="15721013" y="9407525"/>
              <a:ext cx="6435725" cy="1816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7150" lIns="34275" spcFirstLastPara="1" rIns="34275" wrap="square" tIns="171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29292"/>
                </a:buClr>
                <a:buSzPts val="1100"/>
                <a:buFont typeface="Arial"/>
                <a:buNone/>
              </a:pPr>
              <a:r>
                <a:rPr b="0" i="0" lang="en-GB" sz="1100" u="none">
                  <a:solidFill>
                    <a:srgbClr val="929292"/>
                  </a:solidFill>
                  <a:latin typeface="Arial"/>
                  <a:ea typeface="Arial"/>
                  <a:cs typeface="Arial"/>
                  <a:sym typeface="Arial"/>
                </a:rPr>
                <a:t>It is a long established fact that a reader will be distracted by the readable content of a page when looking at its layout. The point of</a:t>
              </a:r>
              <a:endParaRPr sz="500"/>
            </a:p>
          </p:txBody>
        </p:sp>
        <p:sp>
          <p:nvSpPr>
            <p:cNvPr id="121" name="Google Shape;121;p25"/>
            <p:cNvSpPr txBox="1"/>
            <p:nvPr/>
          </p:nvSpPr>
          <p:spPr>
            <a:xfrm>
              <a:off x="10755313" y="7002463"/>
              <a:ext cx="2873375" cy="17494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700"/>
                <a:buFont typeface="Arial"/>
                <a:buNone/>
              </a:pPr>
              <a:r>
                <a:rPr b="0" i="0" lang="en-GB" sz="27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SWOT</a:t>
              </a:r>
              <a:endParaRPr sz="500"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Arial"/>
                <a:buNone/>
              </a:pPr>
              <a:r>
                <a:rPr b="0" i="0" lang="en-GB" sz="13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ANALYSIS</a:t>
              </a:r>
              <a:endParaRPr sz="500"/>
            </a:p>
          </p:txBody>
        </p:sp>
        <p:grpSp>
          <p:nvGrpSpPr>
            <p:cNvPr id="122" name="Google Shape;122;p25"/>
            <p:cNvGrpSpPr/>
            <p:nvPr/>
          </p:nvGrpSpPr>
          <p:grpSpPr>
            <a:xfrm>
              <a:off x="1428750" y="3113088"/>
              <a:ext cx="1474788" cy="1474787"/>
              <a:chOff x="7286625" y="9124950"/>
              <a:chExt cx="1474788" cy="1474788"/>
            </a:xfrm>
          </p:grpSpPr>
          <p:sp>
            <p:nvSpPr>
              <p:cNvPr id="123" name="Google Shape;123;p25"/>
              <p:cNvSpPr/>
              <p:nvPr/>
            </p:nvSpPr>
            <p:spPr>
              <a:xfrm>
                <a:off x="7286625" y="9124950"/>
                <a:ext cx="1474788" cy="147478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4" name="Google Shape;124;p25"/>
              <p:cNvSpPr/>
              <p:nvPr/>
            </p:nvSpPr>
            <p:spPr>
              <a:xfrm>
                <a:off x="7639050" y="9491662"/>
                <a:ext cx="773113" cy="628650"/>
              </a:xfrm>
              <a:custGeom>
                <a:rect b="b" l="l" r="r" t="t"/>
                <a:pathLst>
                  <a:path extrusionOk="0" h="21564" w="21550">
                    <a:moveTo>
                      <a:pt x="14545" y="2"/>
                    </a:moveTo>
                    <a:cubicBezTo>
                      <a:pt x="13675" y="-35"/>
                      <a:pt x="12918" y="731"/>
                      <a:pt x="12779" y="1788"/>
                    </a:cubicBezTo>
                    <a:cubicBezTo>
                      <a:pt x="12582" y="2831"/>
                      <a:pt x="12218" y="3816"/>
                      <a:pt x="11708" y="4685"/>
                    </a:cubicBezTo>
                    <a:cubicBezTo>
                      <a:pt x="11243" y="5479"/>
                      <a:pt x="10668" y="6157"/>
                      <a:pt x="10078" y="6803"/>
                    </a:cubicBezTo>
                    <a:cubicBezTo>
                      <a:pt x="9558" y="7370"/>
                      <a:pt x="9022" y="7917"/>
                      <a:pt x="8468" y="8443"/>
                    </a:cubicBezTo>
                    <a:lnTo>
                      <a:pt x="7243" y="8443"/>
                    </a:lnTo>
                    <a:lnTo>
                      <a:pt x="7243" y="8428"/>
                    </a:lnTo>
                    <a:cubicBezTo>
                      <a:pt x="7243" y="7858"/>
                      <a:pt x="7242" y="7574"/>
                      <a:pt x="7164" y="7272"/>
                    </a:cubicBezTo>
                    <a:cubicBezTo>
                      <a:pt x="7066" y="6941"/>
                      <a:pt x="6854" y="6680"/>
                      <a:pt x="6585" y="6559"/>
                    </a:cubicBezTo>
                    <a:cubicBezTo>
                      <a:pt x="6339" y="6464"/>
                      <a:pt x="6107" y="6463"/>
                      <a:pt x="5651" y="6463"/>
                    </a:cubicBezTo>
                    <a:lnTo>
                      <a:pt x="1598" y="6463"/>
                    </a:lnTo>
                    <a:lnTo>
                      <a:pt x="1591" y="6463"/>
                    </a:lnTo>
                    <a:cubicBezTo>
                      <a:pt x="1133" y="6463"/>
                      <a:pt x="902" y="6464"/>
                      <a:pt x="657" y="6559"/>
                    </a:cubicBezTo>
                    <a:cubicBezTo>
                      <a:pt x="388" y="6680"/>
                      <a:pt x="176" y="6941"/>
                      <a:pt x="78" y="7272"/>
                    </a:cubicBezTo>
                    <a:cubicBezTo>
                      <a:pt x="0" y="7574"/>
                      <a:pt x="0" y="7859"/>
                      <a:pt x="0" y="8420"/>
                    </a:cubicBezTo>
                    <a:lnTo>
                      <a:pt x="0" y="19600"/>
                    </a:lnTo>
                    <a:cubicBezTo>
                      <a:pt x="0" y="20170"/>
                      <a:pt x="0" y="20455"/>
                      <a:pt x="78" y="20757"/>
                    </a:cubicBezTo>
                    <a:cubicBezTo>
                      <a:pt x="176" y="21088"/>
                      <a:pt x="388" y="21349"/>
                      <a:pt x="657" y="21469"/>
                    </a:cubicBezTo>
                    <a:cubicBezTo>
                      <a:pt x="903" y="21565"/>
                      <a:pt x="1135" y="21565"/>
                      <a:pt x="1591" y="21565"/>
                    </a:cubicBezTo>
                    <a:lnTo>
                      <a:pt x="5644" y="21565"/>
                    </a:lnTo>
                    <a:cubicBezTo>
                      <a:pt x="6107" y="21565"/>
                      <a:pt x="6339" y="21565"/>
                      <a:pt x="6585" y="21469"/>
                    </a:cubicBezTo>
                    <a:cubicBezTo>
                      <a:pt x="6854" y="21349"/>
                      <a:pt x="7066" y="21088"/>
                      <a:pt x="7164" y="20757"/>
                    </a:cubicBezTo>
                    <a:cubicBezTo>
                      <a:pt x="7242" y="20455"/>
                      <a:pt x="7243" y="20170"/>
                      <a:pt x="7243" y="19609"/>
                    </a:cubicBezTo>
                    <a:lnTo>
                      <a:pt x="7243" y="19284"/>
                    </a:lnTo>
                    <a:lnTo>
                      <a:pt x="7935" y="19284"/>
                    </a:lnTo>
                    <a:cubicBezTo>
                      <a:pt x="8623" y="19740"/>
                      <a:pt x="9345" y="20112"/>
                      <a:pt x="10091" y="20396"/>
                    </a:cubicBezTo>
                    <a:cubicBezTo>
                      <a:pt x="11074" y="20770"/>
                      <a:pt x="12093" y="20987"/>
                      <a:pt x="13121" y="21043"/>
                    </a:cubicBezTo>
                    <a:lnTo>
                      <a:pt x="18768" y="21043"/>
                    </a:lnTo>
                    <a:cubicBezTo>
                      <a:pt x="19479" y="20931"/>
                      <a:pt x="20056" y="20282"/>
                      <a:pt x="20208" y="19421"/>
                    </a:cubicBezTo>
                    <a:cubicBezTo>
                      <a:pt x="20307" y="18860"/>
                      <a:pt x="20207" y="18275"/>
                      <a:pt x="19933" y="17810"/>
                    </a:cubicBezTo>
                    <a:cubicBezTo>
                      <a:pt x="20337" y="17480"/>
                      <a:pt x="20605" y="16951"/>
                      <a:pt x="20668" y="16359"/>
                    </a:cubicBezTo>
                    <a:cubicBezTo>
                      <a:pt x="20723" y="15838"/>
                      <a:pt x="20614" y="15310"/>
                      <a:pt x="20361" y="14885"/>
                    </a:cubicBezTo>
                    <a:cubicBezTo>
                      <a:pt x="20794" y="14583"/>
                      <a:pt x="21083" y="14045"/>
                      <a:pt x="21141" y="13438"/>
                    </a:cubicBezTo>
                    <a:cubicBezTo>
                      <a:pt x="21192" y="12912"/>
                      <a:pt x="21061" y="12384"/>
                      <a:pt x="20782" y="11980"/>
                    </a:cubicBezTo>
                    <a:cubicBezTo>
                      <a:pt x="21306" y="11573"/>
                      <a:pt x="21600" y="10839"/>
                      <a:pt x="21543" y="10080"/>
                    </a:cubicBezTo>
                    <a:cubicBezTo>
                      <a:pt x="21461" y="8983"/>
                      <a:pt x="20709" y="8146"/>
                      <a:pt x="19813" y="8156"/>
                    </a:cubicBezTo>
                    <a:lnTo>
                      <a:pt x="15330" y="8156"/>
                    </a:lnTo>
                    <a:cubicBezTo>
                      <a:pt x="15752" y="7166"/>
                      <a:pt x="16039" y="6098"/>
                      <a:pt x="16180" y="4994"/>
                    </a:cubicBezTo>
                    <a:cubicBezTo>
                      <a:pt x="16319" y="3909"/>
                      <a:pt x="16314" y="2803"/>
                      <a:pt x="16166" y="1719"/>
                    </a:cubicBezTo>
                    <a:cubicBezTo>
                      <a:pt x="16021" y="749"/>
                      <a:pt x="15346" y="35"/>
                      <a:pt x="14545" y="2"/>
                    </a:cubicBezTo>
                    <a:close/>
                    <a:moveTo>
                      <a:pt x="14565" y="1302"/>
                    </a:moveTo>
                    <a:cubicBezTo>
                      <a:pt x="14904" y="1339"/>
                      <a:pt x="15186" y="1665"/>
                      <a:pt x="15225" y="2097"/>
                    </a:cubicBezTo>
                    <a:cubicBezTo>
                      <a:pt x="15236" y="2284"/>
                      <a:pt x="15241" y="2471"/>
                      <a:pt x="15241" y="2658"/>
                    </a:cubicBezTo>
                    <a:cubicBezTo>
                      <a:pt x="15241" y="2850"/>
                      <a:pt x="15235" y="3041"/>
                      <a:pt x="15228" y="3232"/>
                    </a:cubicBezTo>
                    <a:cubicBezTo>
                      <a:pt x="15218" y="3553"/>
                      <a:pt x="15207" y="3875"/>
                      <a:pt x="15196" y="4196"/>
                    </a:cubicBezTo>
                    <a:cubicBezTo>
                      <a:pt x="15188" y="4612"/>
                      <a:pt x="15146" y="5027"/>
                      <a:pt x="15069" y="5432"/>
                    </a:cubicBezTo>
                    <a:cubicBezTo>
                      <a:pt x="14966" y="5979"/>
                      <a:pt x="14802" y="6504"/>
                      <a:pt x="14626" y="7018"/>
                    </a:cubicBezTo>
                    <a:cubicBezTo>
                      <a:pt x="14449" y="7534"/>
                      <a:pt x="14257" y="8045"/>
                      <a:pt x="14052" y="8548"/>
                    </a:cubicBezTo>
                    <a:cubicBezTo>
                      <a:pt x="14004" y="8708"/>
                      <a:pt x="14013" y="8885"/>
                      <a:pt x="14074" y="9038"/>
                    </a:cubicBezTo>
                    <a:cubicBezTo>
                      <a:pt x="14159" y="9249"/>
                      <a:pt x="14331" y="9386"/>
                      <a:pt x="14522" y="9394"/>
                    </a:cubicBezTo>
                    <a:lnTo>
                      <a:pt x="19850" y="9394"/>
                    </a:lnTo>
                    <a:cubicBezTo>
                      <a:pt x="20224" y="9404"/>
                      <a:pt x="20522" y="9782"/>
                      <a:pt x="20517" y="10242"/>
                    </a:cubicBezTo>
                    <a:cubicBezTo>
                      <a:pt x="20513" y="10693"/>
                      <a:pt x="20217" y="11059"/>
                      <a:pt x="19850" y="11067"/>
                    </a:cubicBezTo>
                    <a:lnTo>
                      <a:pt x="19011" y="11067"/>
                    </a:lnTo>
                    <a:cubicBezTo>
                      <a:pt x="18729" y="11080"/>
                      <a:pt x="18508" y="11367"/>
                      <a:pt x="18512" y="11714"/>
                    </a:cubicBezTo>
                    <a:cubicBezTo>
                      <a:pt x="18517" y="12052"/>
                      <a:pt x="18736" y="12326"/>
                      <a:pt x="19011" y="12338"/>
                    </a:cubicBezTo>
                    <a:lnTo>
                      <a:pt x="19547" y="12338"/>
                    </a:lnTo>
                    <a:cubicBezTo>
                      <a:pt x="19891" y="12382"/>
                      <a:pt x="20149" y="12741"/>
                      <a:pt x="20145" y="13165"/>
                    </a:cubicBezTo>
                    <a:cubicBezTo>
                      <a:pt x="20140" y="13581"/>
                      <a:pt x="19884" y="13927"/>
                      <a:pt x="19547" y="13969"/>
                    </a:cubicBezTo>
                    <a:lnTo>
                      <a:pt x="18573" y="13969"/>
                    </a:lnTo>
                    <a:cubicBezTo>
                      <a:pt x="18301" y="13999"/>
                      <a:pt x="18093" y="14282"/>
                      <a:pt x="18098" y="14618"/>
                    </a:cubicBezTo>
                    <a:cubicBezTo>
                      <a:pt x="18102" y="14945"/>
                      <a:pt x="18308" y="15215"/>
                      <a:pt x="18573" y="15243"/>
                    </a:cubicBezTo>
                    <a:lnTo>
                      <a:pt x="19069" y="15243"/>
                    </a:lnTo>
                    <a:cubicBezTo>
                      <a:pt x="19409" y="15285"/>
                      <a:pt x="19666" y="15641"/>
                      <a:pt x="19662" y="16061"/>
                    </a:cubicBezTo>
                    <a:cubicBezTo>
                      <a:pt x="19657" y="16472"/>
                      <a:pt x="19402" y="16814"/>
                      <a:pt x="19069" y="16854"/>
                    </a:cubicBezTo>
                    <a:lnTo>
                      <a:pt x="18082" y="16854"/>
                    </a:lnTo>
                    <a:cubicBezTo>
                      <a:pt x="17813" y="16895"/>
                      <a:pt x="17612" y="17179"/>
                      <a:pt x="17616" y="17513"/>
                    </a:cubicBezTo>
                    <a:cubicBezTo>
                      <a:pt x="17620" y="17838"/>
                      <a:pt x="17819" y="18109"/>
                      <a:pt x="18082" y="18148"/>
                    </a:cubicBezTo>
                    <a:lnTo>
                      <a:pt x="18631" y="18148"/>
                    </a:lnTo>
                    <a:cubicBezTo>
                      <a:pt x="18980" y="18187"/>
                      <a:pt x="19245" y="18550"/>
                      <a:pt x="19241" y="18981"/>
                    </a:cubicBezTo>
                    <a:cubicBezTo>
                      <a:pt x="19236" y="19404"/>
                      <a:pt x="18973" y="19754"/>
                      <a:pt x="18631" y="19791"/>
                    </a:cubicBezTo>
                    <a:lnTo>
                      <a:pt x="13195" y="19791"/>
                    </a:lnTo>
                    <a:cubicBezTo>
                      <a:pt x="12253" y="19747"/>
                      <a:pt x="11320" y="19552"/>
                      <a:pt x="10418" y="19212"/>
                    </a:cubicBezTo>
                    <a:cubicBezTo>
                      <a:pt x="9630" y="18914"/>
                      <a:pt x="8872" y="18507"/>
                      <a:pt x="8158" y="17998"/>
                    </a:cubicBezTo>
                    <a:lnTo>
                      <a:pt x="7243" y="17998"/>
                    </a:lnTo>
                    <a:lnTo>
                      <a:pt x="7243" y="9707"/>
                    </a:lnTo>
                    <a:lnTo>
                      <a:pt x="8539" y="9707"/>
                    </a:lnTo>
                    <a:cubicBezTo>
                      <a:pt x="8637" y="9697"/>
                      <a:pt x="8733" y="9669"/>
                      <a:pt x="8824" y="9625"/>
                    </a:cubicBezTo>
                    <a:cubicBezTo>
                      <a:pt x="8906" y="9585"/>
                      <a:pt x="8983" y="9531"/>
                      <a:pt x="9053" y="9466"/>
                    </a:cubicBezTo>
                    <a:lnTo>
                      <a:pt x="11208" y="7280"/>
                    </a:lnTo>
                    <a:cubicBezTo>
                      <a:pt x="11890" y="6547"/>
                      <a:pt x="12469" y="5683"/>
                      <a:pt x="12923" y="4720"/>
                    </a:cubicBezTo>
                    <a:cubicBezTo>
                      <a:pt x="13319" y="3879"/>
                      <a:pt x="13616" y="2971"/>
                      <a:pt x="13803" y="2026"/>
                    </a:cubicBezTo>
                    <a:cubicBezTo>
                      <a:pt x="13853" y="1644"/>
                      <a:pt x="14104" y="1349"/>
                      <a:pt x="14416" y="1305"/>
                    </a:cubicBezTo>
                    <a:cubicBezTo>
                      <a:pt x="14467" y="1297"/>
                      <a:pt x="14516" y="1297"/>
                      <a:pt x="14565" y="1302"/>
                    </a:cubicBezTo>
                    <a:close/>
                    <a:moveTo>
                      <a:pt x="1028" y="7772"/>
                    </a:moveTo>
                    <a:lnTo>
                      <a:pt x="6216" y="7772"/>
                    </a:lnTo>
                    <a:lnTo>
                      <a:pt x="6216" y="20257"/>
                    </a:lnTo>
                    <a:lnTo>
                      <a:pt x="1028" y="20257"/>
                    </a:lnTo>
                    <a:lnTo>
                      <a:pt x="1028" y="7772"/>
                    </a:lnTo>
                    <a:close/>
                    <a:moveTo>
                      <a:pt x="4618" y="17136"/>
                    </a:moveTo>
                    <a:cubicBezTo>
                      <a:pt x="4442" y="17136"/>
                      <a:pt x="4266" y="17219"/>
                      <a:pt x="4132" y="17384"/>
                    </a:cubicBezTo>
                    <a:cubicBezTo>
                      <a:pt x="3864" y="17713"/>
                      <a:pt x="3864" y="18248"/>
                      <a:pt x="4132" y="18577"/>
                    </a:cubicBezTo>
                    <a:cubicBezTo>
                      <a:pt x="4400" y="18907"/>
                      <a:pt x="4835" y="18907"/>
                      <a:pt x="5103" y="18577"/>
                    </a:cubicBezTo>
                    <a:cubicBezTo>
                      <a:pt x="5372" y="18248"/>
                      <a:pt x="5372" y="17713"/>
                      <a:pt x="5103" y="17384"/>
                    </a:cubicBezTo>
                    <a:cubicBezTo>
                      <a:pt x="4969" y="17219"/>
                      <a:pt x="4794" y="17136"/>
                      <a:pt x="4618" y="1713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125" name="Google Shape;125;p25"/>
            <p:cNvGrpSpPr/>
            <p:nvPr/>
          </p:nvGrpSpPr>
          <p:grpSpPr>
            <a:xfrm>
              <a:off x="1428750" y="11144250"/>
              <a:ext cx="1474788" cy="1474788"/>
              <a:chOff x="13238163" y="6713538"/>
              <a:chExt cx="1474787" cy="1474787"/>
            </a:xfrm>
          </p:grpSpPr>
          <p:sp>
            <p:nvSpPr>
              <p:cNvPr id="126" name="Google Shape;126;p25"/>
              <p:cNvSpPr/>
              <p:nvPr/>
            </p:nvSpPr>
            <p:spPr>
              <a:xfrm>
                <a:off x="13238163" y="6713538"/>
                <a:ext cx="1474787" cy="1474787"/>
              </a:xfrm>
              <a:prstGeom prst="ellipse">
                <a:avLst/>
              </a:prstGeom>
              <a:solidFill>
                <a:srgbClr val="1782CA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7" name="Google Shape;127;p25"/>
              <p:cNvSpPr/>
              <p:nvPr/>
            </p:nvSpPr>
            <p:spPr>
              <a:xfrm>
                <a:off x="13744576" y="7018338"/>
                <a:ext cx="550862" cy="808037"/>
              </a:xfrm>
              <a:custGeom>
                <a:rect b="b" l="l" r="r" t="t"/>
                <a:pathLst>
                  <a:path extrusionOk="0" h="21600" w="21558">
                    <a:moveTo>
                      <a:pt x="2338" y="0"/>
                    </a:moveTo>
                    <a:cubicBezTo>
                      <a:pt x="1892" y="0"/>
                      <a:pt x="1446" y="116"/>
                      <a:pt x="1106" y="349"/>
                    </a:cubicBezTo>
                    <a:cubicBezTo>
                      <a:pt x="425" y="815"/>
                      <a:pt x="425" y="1569"/>
                      <a:pt x="1106" y="2034"/>
                    </a:cubicBezTo>
                    <a:cubicBezTo>
                      <a:pt x="1258" y="2138"/>
                      <a:pt x="1431" y="2218"/>
                      <a:pt x="1616" y="2275"/>
                    </a:cubicBezTo>
                    <a:lnTo>
                      <a:pt x="1616" y="20613"/>
                    </a:lnTo>
                    <a:lnTo>
                      <a:pt x="722" y="20613"/>
                    </a:lnTo>
                    <a:cubicBezTo>
                      <a:pt x="323" y="20613"/>
                      <a:pt x="0" y="20834"/>
                      <a:pt x="0" y="21106"/>
                    </a:cubicBezTo>
                    <a:cubicBezTo>
                      <a:pt x="0" y="21379"/>
                      <a:pt x="323" y="21600"/>
                      <a:pt x="722" y="21600"/>
                    </a:cubicBezTo>
                    <a:lnTo>
                      <a:pt x="3954" y="21600"/>
                    </a:lnTo>
                    <a:cubicBezTo>
                      <a:pt x="4353" y="21600"/>
                      <a:pt x="4676" y="21379"/>
                      <a:pt x="4676" y="21106"/>
                    </a:cubicBezTo>
                    <a:cubicBezTo>
                      <a:pt x="4676" y="20834"/>
                      <a:pt x="4353" y="20613"/>
                      <a:pt x="3954" y="20613"/>
                    </a:cubicBezTo>
                    <a:lnTo>
                      <a:pt x="3060" y="20613"/>
                    </a:lnTo>
                    <a:lnTo>
                      <a:pt x="3060" y="12071"/>
                    </a:lnTo>
                    <a:lnTo>
                      <a:pt x="20748" y="12071"/>
                    </a:lnTo>
                    <a:cubicBezTo>
                      <a:pt x="21066" y="12087"/>
                      <a:pt x="21360" y="11959"/>
                      <a:pt x="21476" y="11757"/>
                    </a:cubicBezTo>
                    <a:cubicBezTo>
                      <a:pt x="21564" y="11604"/>
                      <a:pt x="21533" y="11431"/>
                      <a:pt x="21393" y="11298"/>
                    </a:cubicBezTo>
                    <a:lnTo>
                      <a:pt x="17251" y="7516"/>
                    </a:lnTo>
                    <a:lnTo>
                      <a:pt x="21425" y="3658"/>
                    </a:lnTo>
                    <a:cubicBezTo>
                      <a:pt x="21574" y="3520"/>
                      <a:pt x="21600" y="3336"/>
                      <a:pt x="21492" y="3182"/>
                    </a:cubicBezTo>
                    <a:cubicBezTo>
                      <a:pt x="21378" y="3019"/>
                      <a:pt x="21137" y="2916"/>
                      <a:pt x="20873" y="2917"/>
                    </a:cubicBezTo>
                    <a:lnTo>
                      <a:pt x="3060" y="2917"/>
                    </a:lnTo>
                    <a:lnTo>
                      <a:pt x="3060" y="2275"/>
                    </a:lnTo>
                    <a:cubicBezTo>
                      <a:pt x="3245" y="2218"/>
                      <a:pt x="3419" y="2138"/>
                      <a:pt x="3571" y="2034"/>
                    </a:cubicBezTo>
                    <a:cubicBezTo>
                      <a:pt x="4251" y="1569"/>
                      <a:pt x="4251" y="815"/>
                      <a:pt x="3571" y="349"/>
                    </a:cubicBezTo>
                    <a:cubicBezTo>
                      <a:pt x="3230" y="116"/>
                      <a:pt x="2784" y="0"/>
                      <a:pt x="2338" y="0"/>
                    </a:cubicBezTo>
                    <a:close/>
                    <a:moveTo>
                      <a:pt x="2338" y="865"/>
                    </a:moveTo>
                    <a:cubicBezTo>
                      <a:pt x="2460" y="865"/>
                      <a:pt x="2582" y="898"/>
                      <a:pt x="2676" y="961"/>
                    </a:cubicBezTo>
                    <a:cubicBezTo>
                      <a:pt x="2862" y="1089"/>
                      <a:pt x="2862" y="1295"/>
                      <a:pt x="2676" y="1423"/>
                    </a:cubicBezTo>
                    <a:cubicBezTo>
                      <a:pt x="2489" y="1550"/>
                      <a:pt x="2187" y="1550"/>
                      <a:pt x="2001" y="1423"/>
                    </a:cubicBezTo>
                    <a:cubicBezTo>
                      <a:pt x="1815" y="1295"/>
                      <a:pt x="1815" y="1089"/>
                      <a:pt x="2001" y="961"/>
                    </a:cubicBezTo>
                    <a:cubicBezTo>
                      <a:pt x="2094" y="898"/>
                      <a:pt x="2216" y="865"/>
                      <a:pt x="2338" y="865"/>
                    </a:cubicBezTo>
                    <a:close/>
                    <a:moveTo>
                      <a:pt x="3060" y="3902"/>
                    </a:moveTo>
                    <a:lnTo>
                      <a:pt x="19384" y="3902"/>
                    </a:lnTo>
                    <a:lnTo>
                      <a:pt x="15820" y="7163"/>
                    </a:lnTo>
                    <a:cubicBezTo>
                      <a:pt x="15710" y="7258"/>
                      <a:pt x="15651" y="7375"/>
                      <a:pt x="15651" y="7495"/>
                    </a:cubicBezTo>
                    <a:cubicBezTo>
                      <a:pt x="15651" y="7616"/>
                      <a:pt x="15710" y="7733"/>
                      <a:pt x="15820" y="7827"/>
                    </a:cubicBezTo>
                    <a:lnTo>
                      <a:pt x="19379" y="11075"/>
                    </a:lnTo>
                    <a:lnTo>
                      <a:pt x="3060" y="11075"/>
                    </a:lnTo>
                    <a:lnTo>
                      <a:pt x="3060" y="9412"/>
                    </a:lnTo>
                    <a:lnTo>
                      <a:pt x="5312" y="9412"/>
                    </a:lnTo>
                    <a:cubicBezTo>
                      <a:pt x="5710" y="9412"/>
                      <a:pt x="6034" y="9191"/>
                      <a:pt x="6034" y="8919"/>
                    </a:cubicBezTo>
                    <a:cubicBezTo>
                      <a:pt x="6034" y="8646"/>
                      <a:pt x="5710" y="8425"/>
                      <a:pt x="5312" y="8425"/>
                    </a:cubicBezTo>
                    <a:lnTo>
                      <a:pt x="3060" y="8425"/>
                    </a:lnTo>
                    <a:lnTo>
                      <a:pt x="3060" y="6563"/>
                    </a:lnTo>
                    <a:lnTo>
                      <a:pt x="6626" y="6563"/>
                    </a:lnTo>
                    <a:cubicBezTo>
                      <a:pt x="7024" y="6563"/>
                      <a:pt x="7348" y="6342"/>
                      <a:pt x="7348" y="6070"/>
                    </a:cubicBezTo>
                    <a:cubicBezTo>
                      <a:pt x="7348" y="5797"/>
                      <a:pt x="7024" y="5576"/>
                      <a:pt x="6626" y="5576"/>
                    </a:cubicBezTo>
                    <a:lnTo>
                      <a:pt x="3060" y="5576"/>
                    </a:lnTo>
                    <a:lnTo>
                      <a:pt x="3060" y="3902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128" name="Google Shape;128;p25"/>
            <p:cNvGrpSpPr/>
            <p:nvPr/>
          </p:nvGrpSpPr>
          <p:grpSpPr>
            <a:xfrm>
              <a:off x="21553488" y="11144250"/>
              <a:ext cx="1474787" cy="1474788"/>
              <a:chOff x="15613063" y="9124950"/>
              <a:chExt cx="1474787" cy="1474788"/>
            </a:xfrm>
          </p:grpSpPr>
          <p:sp>
            <p:nvSpPr>
              <p:cNvPr id="129" name="Google Shape;129;p25"/>
              <p:cNvSpPr/>
              <p:nvPr/>
            </p:nvSpPr>
            <p:spPr>
              <a:xfrm>
                <a:off x="15613063" y="9124950"/>
                <a:ext cx="1474787" cy="1474788"/>
              </a:xfrm>
              <a:prstGeom prst="ellipse">
                <a:avLst/>
              </a:prstGeom>
              <a:solidFill>
                <a:srgbClr val="138BDB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0" name="Google Shape;130;p25"/>
              <p:cNvSpPr/>
              <p:nvPr/>
            </p:nvSpPr>
            <p:spPr>
              <a:xfrm>
                <a:off x="16098838" y="9453563"/>
                <a:ext cx="533400" cy="739775"/>
              </a:xfrm>
              <a:custGeom>
                <a:rect b="b" l="l" r="r" t="t"/>
                <a:pathLst>
                  <a:path extrusionOk="0" h="21600" w="21600">
                    <a:moveTo>
                      <a:pt x="10800" y="0"/>
                    </a:moveTo>
                    <a:cubicBezTo>
                      <a:pt x="7184" y="0"/>
                      <a:pt x="4252" y="2118"/>
                      <a:pt x="4252" y="4731"/>
                    </a:cubicBezTo>
                    <a:lnTo>
                      <a:pt x="4252" y="8834"/>
                    </a:lnTo>
                    <a:lnTo>
                      <a:pt x="3202" y="8834"/>
                    </a:lnTo>
                    <a:lnTo>
                      <a:pt x="3188" y="8834"/>
                    </a:lnTo>
                    <a:cubicBezTo>
                      <a:pt x="2270" y="8834"/>
                      <a:pt x="1807" y="8834"/>
                      <a:pt x="1317" y="8946"/>
                    </a:cubicBezTo>
                    <a:cubicBezTo>
                      <a:pt x="777" y="9088"/>
                      <a:pt x="353" y="9395"/>
                      <a:pt x="157" y="9785"/>
                    </a:cubicBezTo>
                    <a:cubicBezTo>
                      <a:pt x="1" y="10141"/>
                      <a:pt x="0" y="10477"/>
                      <a:pt x="0" y="11137"/>
                    </a:cubicBezTo>
                    <a:lnTo>
                      <a:pt x="0" y="19286"/>
                    </a:lnTo>
                    <a:cubicBezTo>
                      <a:pt x="0" y="19957"/>
                      <a:pt x="1" y="20293"/>
                      <a:pt x="157" y="20649"/>
                    </a:cubicBezTo>
                    <a:cubicBezTo>
                      <a:pt x="353" y="21038"/>
                      <a:pt x="777" y="21345"/>
                      <a:pt x="1317" y="21487"/>
                    </a:cubicBezTo>
                    <a:cubicBezTo>
                      <a:pt x="1810" y="21599"/>
                      <a:pt x="2274" y="21600"/>
                      <a:pt x="3188" y="21600"/>
                    </a:cubicBezTo>
                    <a:lnTo>
                      <a:pt x="18398" y="21600"/>
                    </a:lnTo>
                    <a:cubicBezTo>
                      <a:pt x="19326" y="21600"/>
                      <a:pt x="19790" y="21599"/>
                      <a:pt x="20283" y="21487"/>
                    </a:cubicBezTo>
                    <a:cubicBezTo>
                      <a:pt x="20822" y="21345"/>
                      <a:pt x="21247" y="21038"/>
                      <a:pt x="21444" y="20649"/>
                    </a:cubicBezTo>
                    <a:cubicBezTo>
                      <a:pt x="21600" y="20293"/>
                      <a:pt x="21600" y="19957"/>
                      <a:pt x="21600" y="19297"/>
                    </a:cubicBezTo>
                    <a:lnTo>
                      <a:pt x="21600" y="11147"/>
                    </a:lnTo>
                    <a:cubicBezTo>
                      <a:pt x="21600" y="10476"/>
                      <a:pt x="21600" y="10141"/>
                      <a:pt x="21444" y="9785"/>
                    </a:cubicBezTo>
                    <a:cubicBezTo>
                      <a:pt x="21247" y="9395"/>
                      <a:pt x="20822" y="9088"/>
                      <a:pt x="20283" y="8946"/>
                    </a:cubicBezTo>
                    <a:cubicBezTo>
                      <a:pt x="19790" y="8834"/>
                      <a:pt x="19326" y="8834"/>
                      <a:pt x="18412" y="8834"/>
                    </a:cubicBezTo>
                    <a:lnTo>
                      <a:pt x="5628" y="8834"/>
                    </a:lnTo>
                    <a:lnTo>
                      <a:pt x="5628" y="4769"/>
                    </a:lnTo>
                    <a:cubicBezTo>
                      <a:pt x="5628" y="2706"/>
                      <a:pt x="7944" y="1033"/>
                      <a:pt x="10800" y="1033"/>
                    </a:cubicBezTo>
                    <a:cubicBezTo>
                      <a:pt x="13657" y="1033"/>
                      <a:pt x="15972" y="2706"/>
                      <a:pt x="15972" y="4769"/>
                    </a:cubicBezTo>
                    <a:lnTo>
                      <a:pt x="15972" y="6560"/>
                    </a:lnTo>
                    <a:cubicBezTo>
                      <a:pt x="15956" y="6846"/>
                      <a:pt x="16276" y="7082"/>
                      <a:pt x="16672" y="7078"/>
                    </a:cubicBezTo>
                    <a:cubicBezTo>
                      <a:pt x="17059" y="7074"/>
                      <a:pt x="17365" y="6840"/>
                      <a:pt x="17348" y="6560"/>
                    </a:cubicBezTo>
                    <a:lnTo>
                      <a:pt x="17348" y="4731"/>
                    </a:lnTo>
                    <a:cubicBezTo>
                      <a:pt x="17348" y="2118"/>
                      <a:pt x="14417" y="0"/>
                      <a:pt x="10800" y="0"/>
                    </a:cubicBezTo>
                    <a:close/>
                    <a:moveTo>
                      <a:pt x="2537" y="9886"/>
                    </a:moveTo>
                    <a:lnTo>
                      <a:pt x="2542" y="9886"/>
                    </a:lnTo>
                    <a:lnTo>
                      <a:pt x="19062" y="9886"/>
                    </a:lnTo>
                    <a:cubicBezTo>
                      <a:pt x="19388" y="9886"/>
                      <a:pt x="19554" y="9886"/>
                      <a:pt x="19730" y="9927"/>
                    </a:cubicBezTo>
                    <a:cubicBezTo>
                      <a:pt x="19922" y="9977"/>
                      <a:pt x="20073" y="10087"/>
                      <a:pt x="20143" y="10226"/>
                    </a:cubicBezTo>
                    <a:cubicBezTo>
                      <a:pt x="20198" y="10353"/>
                      <a:pt x="20198" y="10472"/>
                      <a:pt x="20198" y="10711"/>
                    </a:cubicBezTo>
                    <a:lnTo>
                      <a:pt x="20198" y="19727"/>
                    </a:lnTo>
                    <a:cubicBezTo>
                      <a:pt x="20198" y="19962"/>
                      <a:pt x="20198" y="20081"/>
                      <a:pt x="20143" y="20208"/>
                    </a:cubicBezTo>
                    <a:cubicBezTo>
                      <a:pt x="20073" y="20347"/>
                      <a:pt x="19922" y="20456"/>
                      <a:pt x="19730" y="20507"/>
                    </a:cubicBezTo>
                    <a:cubicBezTo>
                      <a:pt x="19554" y="20547"/>
                      <a:pt x="19388" y="20547"/>
                      <a:pt x="19057" y="20547"/>
                    </a:cubicBezTo>
                    <a:lnTo>
                      <a:pt x="2537" y="20547"/>
                    </a:lnTo>
                    <a:cubicBezTo>
                      <a:pt x="2212" y="20547"/>
                      <a:pt x="2046" y="20547"/>
                      <a:pt x="1870" y="20507"/>
                    </a:cubicBezTo>
                    <a:cubicBezTo>
                      <a:pt x="1678" y="20456"/>
                      <a:pt x="1527" y="20347"/>
                      <a:pt x="1457" y="20208"/>
                    </a:cubicBezTo>
                    <a:cubicBezTo>
                      <a:pt x="1401" y="20081"/>
                      <a:pt x="1401" y="19962"/>
                      <a:pt x="1401" y="19723"/>
                    </a:cubicBezTo>
                    <a:lnTo>
                      <a:pt x="1401" y="10707"/>
                    </a:lnTo>
                    <a:cubicBezTo>
                      <a:pt x="1401" y="10472"/>
                      <a:pt x="1401" y="10353"/>
                      <a:pt x="1457" y="10226"/>
                    </a:cubicBezTo>
                    <a:cubicBezTo>
                      <a:pt x="1527" y="10087"/>
                      <a:pt x="1678" y="9977"/>
                      <a:pt x="1870" y="9927"/>
                    </a:cubicBezTo>
                    <a:cubicBezTo>
                      <a:pt x="2045" y="9887"/>
                      <a:pt x="2211" y="9886"/>
                      <a:pt x="2537" y="9886"/>
                    </a:cubicBezTo>
                    <a:close/>
                    <a:moveTo>
                      <a:pt x="10800" y="11688"/>
                    </a:moveTo>
                    <a:cubicBezTo>
                      <a:pt x="10038" y="11688"/>
                      <a:pt x="9276" y="11898"/>
                      <a:pt x="8695" y="12318"/>
                    </a:cubicBezTo>
                    <a:cubicBezTo>
                      <a:pt x="7532" y="13158"/>
                      <a:pt x="7532" y="14520"/>
                      <a:pt x="8695" y="15360"/>
                    </a:cubicBezTo>
                    <a:cubicBezTo>
                      <a:pt x="8730" y="15385"/>
                      <a:pt x="8768" y="15407"/>
                      <a:pt x="8804" y="15430"/>
                    </a:cubicBezTo>
                    <a:lnTo>
                      <a:pt x="8804" y="17375"/>
                    </a:lnTo>
                    <a:cubicBezTo>
                      <a:pt x="8821" y="18181"/>
                      <a:pt x="9736" y="18827"/>
                      <a:pt x="10853" y="18820"/>
                    </a:cubicBezTo>
                    <a:cubicBezTo>
                      <a:pt x="11955" y="18813"/>
                      <a:pt x="12847" y="18171"/>
                      <a:pt x="12861" y="17375"/>
                    </a:cubicBezTo>
                    <a:lnTo>
                      <a:pt x="12861" y="15388"/>
                    </a:lnTo>
                    <a:cubicBezTo>
                      <a:pt x="12875" y="15378"/>
                      <a:pt x="12891" y="15370"/>
                      <a:pt x="12905" y="15360"/>
                    </a:cubicBezTo>
                    <a:cubicBezTo>
                      <a:pt x="14068" y="14520"/>
                      <a:pt x="14068" y="13158"/>
                      <a:pt x="12905" y="12318"/>
                    </a:cubicBezTo>
                    <a:cubicBezTo>
                      <a:pt x="12323" y="11898"/>
                      <a:pt x="11562" y="11688"/>
                      <a:pt x="10800" y="11688"/>
                    </a:cubicBezTo>
                    <a:close/>
                    <a:moveTo>
                      <a:pt x="10800" y="12706"/>
                    </a:moveTo>
                    <a:cubicBezTo>
                      <a:pt x="11202" y="12707"/>
                      <a:pt x="11604" y="12816"/>
                      <a:pt x="11909" y="13038"/>
                    </a:cubicBezTo>
                    <a:cubicBezTo>
                      <a:pt x="12519" y="13482"/>
                      <a:pt x="12521" y="14199"/>
                      <a:pt x="11909" y="14640"/>
                    </a:cubicBezTo>
                    <a:cubicBezTo>
                      <a:pt x="11854" y="14679"/>
                      <a:pt x="11794" y="14715"/>
                      <a:pt x="11730" y="14747"/>
                    </a:cubicBezTo>
                    <a:cubicBezTo>
                      <a:pt x="11634" y="14795"/>
                      <a:pt x="11556" y="14860"/>
                      <a:pt x="11502" y="14935"/>
                    </a:cubicBezTo>
                    <a:cubicBezTo>
                      <a:pt x="11448" y="15012"/>
                      <a:pt x="11421" y="15098"/>
                      <a:pt x="11423" y="15184"/>
                    </a:cubicBezTo>
                    <a:lnTo>
                      <a:pt x="11438" y="17333"/>
                    </a:lnTo>
                    <a:cubicBezTo>
                      <a:pt x="11458" y="17568"/>
                      <a:pt x="11221" y="17773"/>
                      <a:pt x="10898" y="17800"/>
                    </a:cubicBezTo>
                    <a:cubicBezTo>
                      <a:pt x="10515" y="17833"/>
                      <a:pt x="10181" y="17612"/>
                      <a:pt x="10194" y="17333"/>
                    </a:cubicBezTo>
                    <a:lnTo>
                      <a:pt x="10203" y="15153"/>
                    </a:lnTo>
                    <a:cubicBezTo>
                      <a:pt x="10203" y="15089"/>
                      <a:pt x="10185" y="15027"/>
                      <a:pt x="10149" y="14969"/>
                    </a:cubicBezTo>
                    <a:cubicBezTo>
                      <a:pt x="10096" y="14883"/>
                      <a:pt x="10007" y="14809"/>
                      <a:pt x="9896" y="14760"/>
                    </a:cubicBezTo>
                    <a:cubicBezTo>
                      <a:pt x="9844" y="14739"/>
                      <a:pt x="9797" y="14714"/>
                      <a:pt x="9754" y="14686"/>
                    </a:cubicBezTo>
                    <a:cubicBezTo>
                      <a:pt x="9732" y="14671"/>
                      <a:pt x="9711" y="14656"/>
                      <a:pt x="9691" y="14640"/>
                    </a:cubicBezTo>
                    <a:cubicBezTo>
                      <a:pt x="9122" y="14174"/>
                      <a:pt x="9100" y="13476"/>
                      <a:pt x="9691" y="13038"/>
                    </a:cubicBezTo>
                    <a:cubicBezTo>
                      <a:pt x="9994" y="12814"/>
                      <a:pt x="10398" y="12705"/>
                      <a:pt x="10800" y="1270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131" name="Google Shape;131;p25"/>
            <p:cNvGrpSpPr/>
            <p:nvPr/>
          </p:nvGrpSpPr>
          <p:grpSpPr>
            <a:xfrm>
              <a:off x="21553488" y="3113088"/>
              <a:ext cx="1474787" cy="1474787"/>
              <a:chOff x="9671050" y="6713538"/>
              <a:chExt cx="1474788" cy="1474787"/>
            </a:xfrm>
          </p:grpSpPr>
          <p:sp>
            <p:nvSpPr>
              <p:cNvPr id="132" name="Google Shape;132;p25"/>
              <p:cNvSpPr/>
              <p:nvPr/>
            </p:nvSpPr>
            <p:spPr>
              <a:xfrm>
                <a:off x="9671050" y="6713538"/>
                <a:ext cx="1474788" cy="1474787"/>
              </a:xfrm>
              <a:prstGeom prst="ellipse">
                <a:avLst/>
              </a:prstGeom>
              <a:solidFill>
                <a:srgbClr val="1A77B9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3" name="Google Shape;133;p25"/>
              <p:cNvSpPr/>
              <p:nvPr/>
            </p:nvSpPr>
            <p:spPr>
              <a:xfrm rot="10800000">
                <a:off x="10018712" y="7183438"/>
                <a:ext cx="773114" cy="628650"/>
              </a:xfrm>
              <a:custGeom>
                <a:rect b="b" l="l" r="r" t="t"/>
                <a:pathLst>
                  <a:path extrusionOk="0" h="21564" w="21550">
                    <a:moveTo>
                      <a:pt x="14545" y="2"/>
                    </a:moveTo>
                    <a:cubicBezTo>
                      <a:pt x="13675" y="-35"/>
                      <a:pt x="12918" y="731"/>
                      <a:pt x="12779" y="1788"/>
                    </a:cubicBezTo>
                    <a:cubicBezTo>
                      <a:pt x="12582" y="2831"/>
                      <a:pt x="12218" y="3816"/>
                      <a:pt x="11708" y="4685"/>
                    </a:cubicBezTo>
                    <a:cubicBezTo>
                      <a:pt x="11243" y="5479"/>
                      <a:pt x="10668" y="6157"/>
                      <a:pt x="10078" y="6803"/>
                    </a:cubicBezTo>
                    <a:cubicBezTo>
                      <a:pt x="9558" y="7370"/>
                      <a:pt x="9022" y="7917"/>
                      <a:pt x="8468" y="8443"/>
                    </a:cubicBezTo>
                    <a:lnTo>
                      <a:pt x="7243" y="8443"/>
                    </a:lnTo>
                    <a:lnTo>
                      <a:pt x="7243" y="8428"/>
                    </a:lnTo>
                    <a:cubicBezTo>
                      <a:pt x="7243" y="7858"/>
                      <a:pt x="7242" y="7574"/>
                      <a:pt x="7164" y="7272"/>
                    </a:cubicBezTo>
                    <a:cubicBezTo>
                      <a:pt x="7066" y="6941"/>
                      <a:pt x="6854" y="6680"/>
                      <a:pt x="6585" y="6559"/>
                    </a:cubicBezTo>
                    <a:cubicBezTo>
                      <a:pt x="6339" y="6464"/>
                      <a:pt x="6107" y="6463"/>
                      <a:pt x="5651" y="6463"/>
                    </a:cubicBezTo>
                    <a:lnTo>
                      <a:pt x="1598" y="6463"/>
                    </a:lnTo>
                    <a:lnTo>
                      <a:pt x="1591" y="6463"/>
                    </a:lnTo>
                    <a:cubicBezTo>
                      <a:pt x="1133" y="6463"/>
                      <a:pt x="902" y="6464"/>
                      <a:pt x="657" y="6559"/>
                    </a:cubicBezTo>
                    <a:cubicBezTo>
                      <a:pt x="388" y="6680"/>
                      <a:pt x="176" y="6941"/>
                      <a:pt x="78" y="7272"/>
                    </a:cubicBezTo>
                    <a:cubicBezTo>
                      <a:pt x="0" y="7574"/>
                      <a:pt x="0" y="7859"/>
                      <a:pt x="0" y="8420"/>
                    </a:cubicBezTo>
                    <a:lnTo>
                      <a:pt x="0" y="19600"/>
                    </a:lnTo>
                    <a:cubicBezTo>
                      <a:pt x="0" y="20170"/>
                      <a:pt x="0" y="20455"/>
                      <a:pt x="78" y="20757"/>
                    </a:cubicBezTo>
                    <a:cubicBezTo>
                      <a:pt x="176" y="21088"/>
                      <a:pt x="388" y="21349"/>
                      <a:pt x="657" y="21469"/>
                    </a:cubicBezTo>
                    <a:cubicBezTo>
                      <a:pt x="903" y="21565"/>
                      <a:pt x="1135" y="21565"/>
                      <a:pt x="1591" y="21565"/>
                    </a:cubicBezTo>
                    <a:lnTo>
                      <a:pt x="5644" y="21565"/>
                    </a:lnTo>
                    <a:cubicBezTo>
                      <a:pt x="6107" y="21565"/>
                      <a:pt x="6339" y="21565"/>
                      <a:pt x="6585" y="21469"/>
                    </a:cubicBezTo>
                    <a:cubicBezTo>
                      <a:pt x="6854" y="21349"/>
                      <a:pt x="7066" y="21088"/>
                      <a:pt x="7164" y="20757"/>
                    </a:cubicBezTo>
                    <a:cubicBezTo>
                      <a:pt x="7242" y="20455"/>
                      <a:pt x="7243" y="20170"/>
                      <a:pt x="7243" y="19609"/>
                    </a:cubicBezTo>
                    <a:lnTo>
                      <a:pt x="7243" y="19284"/>
                    </a:lnTo>
                    <a:lnTo>
                      <a:pt x="7935" y="19284"/>
                    </a:lnTo>
                    <a:cubicBezTo>
                      <a:pt x="8623" y="19740"/>
                      <a:pt x="9345" y="20112"/>
                      <a:pt x="10091" y="20396"/>
                    </a:cubicBezTo>
                    <a:cubicBezTo>
                      <a:pt x="11074" y="20770"/>
                      <a:pt x="12093" y="20987"/>
                      <a:pt x="13121" y="21043"/>
                    </a:cubicBezTo>
                    <a:lnTo>
                      <a:pt x="18768" y="21043"/>
                    </a:lnTo>
                    <a:cubicBezTo>
                      <a:pt x="19479" y="20931"/>
                      <a:pt x="20056" y="20282"/>
                      <a:pt x="20208" y="19421"/>
                    </a:cubicBezTo>
                    <a:cubicBezTo>
                      <a:pt x="20307" y="18860"/>
                      <a:pt x="20207" y="18275"/>
                      <a:pt x="19933" y="17810"/>
                    </a:cubicBezTo>
                    <a:cubicBezTo>
                      <a:pt x="20337" y="17480"/>
                      <a:pt x="20605" y="16951"/>
                      <a:pt x="20668" y="16359"/>
                    </a:cubicBezTo>
                    <a:cubicBezTo>
                      <a:pt x="20723" y="15838"/>
                      <a:pt x="20614" y="15310"/>
                      <a:pt x="20361" y="14885"/>
                    </a:cubicBezTo>
                    <a:cubicBezTo>
                      <a:pt x="20794" y="14583"/>
                      <a:pt x="21083" y="14045"/>
                      <a:pt x="21141" y="13438"/>
                    </a:cubicBezTo>
                    <a:cubicBezTo>
                      <a:pt x="21192" y="12912"/>
                      <a:pt x="21061" y="12384"/>
                      <a:pt x="20782" y="11980"/>
                    </a:cubicBezTo>
                    <a:cubicBezTo>
                      <a:pt x="21306" y="11573"/>
                      <a:pt x="21600" y="10839"/>
                      <a:pt x="21543" y="10080"/>
                    </a:cubicBezTo>
                    <a:cubicBezTo>
                      <a:pt x="21461" y="8983"/>
                      <a:pt x="20709" y="8146"/>
                      <a:pt x="19813" y="8156"/>
                    </a:cubicBezTo>
                    <a:lnTo>
                      <a:pt x="15330" y="8156"/>
                    </a:lnTo>
                    <a:cubicBezTo>
                      <a:pt x="15752" y="7166"/>
                      <a:pt x="16039" y="6098"/>
                      <a:pt x="16180" y="4994"/>
                    </a:cubicBezTo>
                    <a:cubicBezTo>
                      <a:pt x="16319" y="3909"/>
                      <a:pt x="16314" y="2803"/>
                      <a:pt x="16166" y="1719"/>
                    </a:cubicBezTo>
                    <a:cubicBezTo>
                      <a:pt x="16021" y="749"/>
                      <a:pt x="15346" y="35"/>
                      <a:pt x="14545" y="2"/>
                    </a:cubicBezTo>
                    <a:close/>
                    <a:moveTo>
                      <a:pt x="14565" y="1302"/>
                    </a:moveTo>
                    <a:cubicBezTo>
                      <a:pt x="14904" y="1339"/>
                      <a:pt x="15186" y="1665"/>
                      <a:pt x="15225" y="2097"/>
                    </a:cubicBezTo>
                    <a:cubicBezTo>
                      <a:pt x="15236" y="2284"/>
                      <a:pt x="15241" y="2471"/>
                      <a:pt x="15241" y="2658"/>
                    </a:cubicBezTo>
                    <a:cubicBezTo>
                      <a:pt x="15241" y="2850"/>
                      <a:pt x="15235" y="3041"/>
                      <a:pt x="15228" y="3232"/>
                    </a:cubicBezTo>
                    <a:cubicBezTo>
                      <a:pt x="15218" y="3553"/>
                      <a:pt x="15207" y="3875"/>
                      <a:pt x="15196" y="4196"/>
                    </a:cubicBezTo>
                    <a:cubicBezTo>
                      <a:pt x="15188" y="4612"/>
                      <a:pt x="15146" y="5027"/>
                      <a:pt x="15069" y="5432"/>
                    </a:cubicBezTo>
                    <a:cubicBezTo>
                      <a:pt x="14966" y="5979"/>
                      <a:pt x="14802" y="6504"/>
                      <a:pt x="14626" y="7018"/>
                    </a:cubicBezTo>
                    <a:cubicBezTo>
                      <a:pt x="14449" y="7534"/>
                      <a:pt x="14257" y="8045"/>
                      <a:pt x="14052" y="8548"/>
                    </a:cubicBezTo>
                    <a:cubicBezTo>
                      <a:pt x="14004" y="8708"/>
                      <a:pt x="14013" y="8885"/>
                      <a:pt x="14074" y="9038"/>
                    </a:cubicBezTo>
                    <a:cubicBezTo>
                      <a:pt x="14159" y="9249"/>
                      <a:pt x="14331" y="9386"/>
                      <a:pt x="14522" y="9394"/>
                    </a:cubicBezTo>
                    <a:lnTo>
                      <a:pt x="19850" y="9394"/>
                    </a:lnTo>
                    <a:cubicBezTo>
                      <a:pt x="20224" y="9404"/>
                      <a:pt x="20522" y="9782"/>
                      <a:pt x="20517" y="10242"/>
                    </a:cubicBezTo>
                    <a:cubicBezTo>
                      <a:pt x="20513" y="10693"/>
                      <a:pt x="20217" y="11059"/>
                      <a:pt x="19850" y="11067"/>
                    </a:cubicBezTo>
                    <a:lnTo>
                      <a:pt x="19011" y="11067"/>
                    </a:lnTo>
                    <a:cubicBezTo>
                      <a:pt x="18729" y="11080"/>
                      <a:pt x="18508" y="11367"/>
                      <a:pt x="18512" y="11714"/>
                    </a:cubicBezTo>
                    <a:cubicBezTo>
                      <a:pt x="18517" y="12052"/>
                      <a:pt x="18736" y="12326"/>
                      <a:pt x="19011" y="12338"/>
                    </a:cubicBezTo>
                    <a:lnTo>
                      <a:pt x="19547" y="12338"/>
                    </a:lnTo>
                    <a:cubicBezTo>
                      <a:pt x="19891" y="12382"/>
                      <a:pt x="20149" y="12741"/>
                      <a:pt x="20145" y="13165"/>
                    </a:cubicBezTo>
                    <a:cubicBezTo>
                      <a:pt x="20140" y="13581"/>
                      <a:pt x="19884" y="13927"/>
                      <a:pt x="19547" y="13969"/>
                    </a:cubicBezTo>
                    <a:lnTo>
                      <a:pt x="18573" y="13969"/>
                    </a:lnTo>
                    <a:cubicBezTo>
                      <a:pt x="18301" y="13999"/>
                      <a:pt x="18093" y="14282"/>
                      <a:pt x="18098" y="14618"/>
                    </a:cubicBezTo>
                    <a:cubicBezTo>
                      <a:pt x="18102" y="14945"/>
                      <a:pt x="18308" y="15215"/>
                      <a:pt x="18573" y="15243"/>
                    </a:cubicBezTo>
                    <a:lnTo>
                      <a:pt x="19069" y="15243"/>
                    </a:lnTo>
                    <a:cubicBezTo>
                      <a:pt x="19409" y="15285"/>
                      <a:pt x="19666" y="15641"/>
                      <a:pt x="19662" y="16061"/>
                    </a:cubicBezTo>
                    <a:cubicBezTo>
                      <a:pt x="19657" y="16472"/>
                      <a:pt x="19402" y="16814"/>
                      <a:pt x="19069" y="16854"/>
                    </a:cubicBezTo>
                    <a:lnTo>
                      <a:pt x="18082" y="16854"/>
                    </a:lnTo>
                    <a:cubicBezTo>
                      <a:pt x="17813" y="16895"/>
                      <a:pt x="17612" y="17179"/>
                      <a:pt x="17616" y="17513"/>
                    </a:cubicBezTo>
                    <a:cubicBezTo>
                      <a:pt x="17620" y="17838"/>
                      <a:pt x="17819" y="18109"/>
                      <a:pt x="18082" y="18148"/>
                    </a:cubicBezTo>
                    <a:lnTo>
                      <a:pt x="18631" y="18148"/>
                    </a:lnTo>
                    <a:cubicBezTo>
                      <a:pt x="18980" y="18187"/>
                      <a:pt x="19245" y="18550"/>
                      <a:pt x="19241" y="18981"/>
                    </a:cubicBezTo>
                    <a:cubicBezTo>
                      <a:pt x="19236" y="19404"/>
                      <a:pt x="18973" y="19754"/>
                      <a:pt x="18631" y="19791"/>
                    </a:cubicBezTo>
                    <a:lnTo>
                      <a:pt x="13195" y="19791"/>
                    </a:lnTo>
                    <a:cubicBezTo>
                      <a:pt x="12253" y="19747"/>
                      <a:pt x="11320" y="19552"/>
                      <a:pt x="10418" y="19212"/>
                    </a:cubicBezTo>
                    <a:cubicBezTo>
                      <a:pt x="9630" y="18914"/>
                      <a:pt x="8872" y="18507"/>
                      <a:pt x="8158" y="17998"/>
                    </a:cubicBezTo>
                    <a:lnTo>
                      <a:pt x="7243" y="17998"/>
                    </a:lnTo>
                    <a:lnTo>
                      <a:pt x="7243" y="9707"/>
                    </a:lnTo>
                    <a:lnTo>
                      <a:pt x="8539" y="9707"/>
                    </a:lnTo>
                    <a:cubicBezTo>
                      <a:pt x="8637" y="9697"/>
                      <a:pt x="8733" y="9669"/>
                      <a:pt x="8824" y="9625"/>
                    </a:cubicBezTo>
                    <a:cubicBezTo>
                      <a:pt x="8906" y="9585"/>
                      <a:pt x="8983" y="9531"/>
                      <a:pt x="9053" y="9466"/>
                    </a:cubicBezTo>
                    <a:lnTo>
                      <a:pt x="11208" y="7280"/>
                    </a:lnTo>
                    <a:cubicBezTo>
                      <a:pt x="11890" y="6547"/>
                      <a:pt x="12469" y="5683"/>
                      <a:pt x="12923" y="4720"/>
                    </a:cubicBezTo>
                    <a:cubicBezTo>
                      <a:pt x="13319" y="3879"/>
                      <a:pt x="13616" y="2971"/>
                      <a:pt x="13803" y="2026"/>
                    </a:cubicBezTo>
                    <a:cubicBezTo>
                      <a:pt x="13853" y="1644"/>
                      <a:pt x="14104" y="1349"/>
                      <a:pt x="14416" y="1305"/>
                    </a:cubicBezTo>
                    <a:cubicBezTo>
                      <a:pt x="14467" y="1297"/>
                      <a:pt x="14516" y="1297"/>
                      <a:pt x="14565" y="1302"/>
                    </a:cubicBezTo>
                    <a:close/>
                    <a:moveTo>
                      <a:pt x="1028" y="7772"/>
                    </a:moveTo>
                    <a:lnTo>
                      <a:pt x="6216" y="7772"/>
                    </a:lnTo>
                    <a:lnTo>
                      <a:pt x="6216" y="20257"/>
                    </a:lnTo>
                    <a:lnTo>
                      <a:pt x="1028" y="20257"/>
                    </a:lnTo>
                    <a:lnTo>
                      <a:pt x="1028" y="7772"/>
                    </a:lnTo>
                    <a:close/>
                    <a:moveTo>
                      <a:pt x="4618" y="17136"/>
                    </a:moveTo>
                    <a:cubicBezTo>
                      <a:pt x="4442" y="17136"/>
                      <a:pt x="4266" y="17219"/>
                      <a:pt x="4132" y="17384"/>
                    </a:cubicBezTo>
                    <a:cubicBezTo>
                      <a:pt x="3864" y="17713"/>
                      <a:pt x="3864" y="18248"/>
                      <a:pt x="4132" y="18577"/>
                    </a:cubicBezTo>
                    <a:cubicBezTo>
                      <a:pt x="4400" y="18907"/>
                      <a:pt x="4835" y="18907"/>
                      <a:pt x="5103" y="18577"/>
                    </a:cubicBezTo>
                    <a:cubicBezTo>
                      <a:pt x="5372" y="18248"/>
                      <a:pt x="5372" y="17713"/>
                      <a:pt x="5103" y="17384"/>
                    </a:cubicBezTo>
                    <a:cubicBezTo>
                      <a:pt x="4969" y="17219"/>
                      <a:pt x="4794" y="17136"/>
                      <a:pt x="4618" y="1713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sp>
          <p:nvSpPr>
            <p:cNvPr id="134" name="Google Shape;134;p25"/>
            <p:cNvSpPr/>
            <p:nvPr/>
          </p:nvSpPr>
          <p:spPr>
            <a:xfrm>
              <a:off x="9758363" y="5387975"/>
              <a:ext cx="4881562" cy="4883150"/>
            </a:xfrm>
            <a:prstGeom prst="ellipse">
              <a:avLst/>
            </a:prstGeom>
            <a:noFill/>
            <a:ln cap="flat" cmpd="sng" w="44450">
              <a:solidFill>
                <a:schemeClr val="lt2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Marketing Pack - blue">
      <a:dk1>
        <a:srgbClr val="252D30"/>
      </a:dk1>
      <a:lt1>
        <a:srgbClr val="FFFFFF"/>
      </a:lt1>
      <a:dk2>
        <a:srgbClr val="ACA9AF"/>
      </a:dk2>
      <a:lt2>
        <a:srgbClr val="E8E5E9"/>
      </a:lt2>
      <a:accent1>
        <a:srgbClr val="135D91"/>
      </a:accent1>
      <a:accent2>
        <a:srgbClr val="1668A1"/>
      </a:accent2>
      <a:accent3>
        <a:srgbClr val="1A77B9"/>
      </a:accent3>
      <a:accent4>
        <a:srgbClr val="1782CA"/>
      </a:accent4>
      <a:accent5>
        <a:srgbClr val="138BDB"/>
      </a:accent5>
      <a:accent6>
        <a:srgbClr val="8C8E91"/>
      </a:accent6>
      <a:hlink>
        <a:srgbClr val="1A77B9"/>
      </a:hlink>
      <a:folHlink>
        <a:srgbClr val="138BD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