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b928729af2_2_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1b928729af2_2_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lvl="1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lvl="2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lvl="3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lvl="4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lvl="5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lvl="6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lvl="7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lvl="8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 rot="5400000">
            <a:off x="5258991" y="1415653"/>
            <a:ext cx="4533900" cy="196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 rot="5400000">
            <a:off x="1291828" y="-525066"/>
            <a:ext cx="4533900" cy="585073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 rot="5400000">
            <a:off x="2828925" y="-1014412"/>
            <a:ext cx="3486150" cy="787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8" name="Google Shape;68;p17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238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"/>
              <a:buChar char="•"/>
              <a:defRPr sz="1200"/>
            </a:lvl1pPr>
            <a:lvl2pPr indent="-3111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Char char="•"/>
              <a:defRPr sz="1100"/>
            </a:lvl2pPr>
            <a:lvl3pPr indent="-2984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Char char="•"/>
              <a:defRPr sz="900"/>
            </a:lvl3pPr>
            <a:lvl4pPr indent="-2857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4pPr>
            <a:lvl5pPr indent="-2857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5pPr>
            <a:lvl6pPr indent="-2794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74" name="Google Shape;74;p18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1" type="body"/>
          </p:nvPr>
        </p:nvSpPr>
        <p:spPr>
          <a:xfrm>
            <a:off x="629841" y="1260872"/>
            <a:ext cx="386834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629841" y="1878806"/>
            <a:ext cx="386834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6" name="Google Shape;86;p21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7" name="Google Shape;87;p21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2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0" name="Google Shape;90;p22"/>
          <p:cNvSpPr txBox="1"/>
          <p:nvPr>
            <p:ph idx="1" type="body"/>
          </p:nvPr>
        </p:nvSpPr>
        <p:spPr>
          <a:xfrm>
            <a:off x="633413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2" type="body"/>
          </p:nvPr>
        </p:nvSpPr>
        <p:spPr>
          <a:xfrm>
            <a:off x="4600575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type="title"/>
          </p:nvPr>
        </p:nvSpPr>
        <p:spPr>
          <a:xfrm>
            <a:off x="623888" y="1282303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623888" y="3442097"/>
            <a:ext cx="7886700" cy="11251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9" name="Google Shape;99;p24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25"/>
          <p:cNvGrpSpPr/>
          <p:nvPr/>
        </p:nvGrpSpPr>
        <p:grpSpPr>
          <a:xfrm>
            <a:off x="656629" y="303609"/>
            <a:ext cx="7884914" cy="4536281"/>
            <a:chOff x="1751013" y="809625"/>
            <a:chExt cx="21026437" cy="12096750"/>
          </a:xfrm>
        </p:grpSpPr>
        <p:sp>
          <p:nvSpPr>
            <p:cNvPr id="106" name="Google Shape;106;p25"/>
            <p:cNvSpPr txBox="1"/>
            <p:nvPr/>
          </p:nvSpPr>
          <p:spPr>
            <a:xfrm>
              <a:off x="1751013" y="809625"/>
              <a:ext cx="7704137" cy="13335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3000"/>
                <a:buFont typeface="Arial"/>
                <a:buNone/>
              </a:pPr>
              <a:r>
                <a:rPr b="0" i="0" lang="en-GB" sz="3000" u="none" cap="none" strike="noStrike">
                  <a:solidFill>
                    <a:srgbClr val="252D30"/>
                  </a:solidFill>
                  <a:latin typeface="Arial"/>
                  <a:ea typeface="Arial"/>
                  <a:cs typeface="Arial"/>
                  <a:sym typeface="Arial"/>
                </a:rPr>
                <a:t>Venn Diagrams</a:t>
              </a:r>
              <a:endParaRPr sz="500"/>
            </a:p>
          </p:txBody>
        </p:sp>
        <p:sp>
          <p:nvSpPr>
            <p:cNvPr id="107" name="Google Shape;107;p25"/>
            <p:cNvSpPr txBox="1"/>
            <p:nvPr/>
          </p:nvSpPr>
          <p:spPr>
            <a:xfrm>
              <a:off x="1751013" y="2055813"/>
              <a:ext cx="5162550" cy="55403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7150" lIns="34275" spcFirstLastPara="1" rIns="34275" wrap="square" tIns="171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AAAAAA"/>
                </a:buClr>
                <a:buSzPts val="1100"/>
                <a:buFont typeface="Arial"/>
                <a:buNone/>
              </a:pPr>
              <a:r>
                <a:rPr b="0" i="0" lang="en-GB" sz="1100" u="none" cap="none" strike="noStrike">
                  <a:solidFill>
                    <a:srgbClr val="AAAAAA"/>
                  </a:solidFill>
                  <a:latin typeface="Arial"/>
                  <a:ea typeface="Arial"/>
                  <a:cs typeface="Arial"/>
                  <a:sym typeface="Arial"/>
                </a:rPr>
                <a:t>Enter subtitle information text</a:t>
              </a:r>
              <a:endParaRPr sz="500"/>
            </a:p>
          </p:txBody>
        </p:sp>
        <p:sp>
          <p:nvSpPr>
            <p:cNvPr id="108" name="Google Shape;108;p25"/>
            <p:cNvSpPr/>
            <p:nvPr/>
          </p:nvSpPr>
          <p:spPr>
            <a:xfrm>
              <a:off x="9890125" y="6983413"/>
              <a:ext cx="2471738" cy="2241550"/>
            </a:xfrm>
            <a:custGeom>
              <a:rect b="b" l="l" r="r" t="t"/>
              <a:pathLst>
                <a:path extrusionOk="0" h="2241461" w="2472155">
                  <a:moveTo>
                    <a:pt x="1005675" y="0"/>
                  </a:moveTo>
                  <a:cubicBezTo>
                    <a:pt x="1518180" y="0"/>
                    <a:pt x="1994295" y="155801"/>
                    <a:pt x="2389243" y="422622"/>
                  </a:cubicBezTo>
                  <a:lnTo>
                    <a:pt x="2472155" y="484623"/>
                  </a:lnTo>
                  <a:lnTo>
                    <a:pt x="2364565" y="565077"/>
                  </a:lnTo>
                  <a:cubicBezTo>
                    <a:pt x="1875702" y="968523"/>
                    <a:pt x="1544405" y="1556072"/>
                    <a:pt x="1476819" y="2221579"/>
                  </a:cubicBezTo>
                  <a:lnTo>
                    <a:pt x="1475815" y="2241461"/>
                  </a:lnTo>
                  <a:lnTo>
                    <a:pt x="1282817" y="2148489"/>
                  </a:lnTo>
                  <a:cubicBezTo>
                    <a:pt x="581551" y="1767539"/>
                    <a:pt x="85021" y="1057465"/>
                    <a:pt x="538" y="225580"/>
                  </a:cubicBezTo>
                  <a:lnTo>
                    <a:pt x="0" y="214917"/>
                  </a:lnTo>
                  <a:lnTo>
                    <a:pt x="42452" y="194466"/>
                  </a:lnTo>
                  <a:cubicBezTo>
                    <a:pt x="338508" y="69245"/>
                    <a:pt x="664005" y="0"/>
                    <a:pt x="1005675" y="0"/>
                  </a:cubicBezTo>
                  <a:close/>
                </a:path>
              </a:pathLst>
            </a:custGeom>
            <a:solidFill>
              <a:srgbClr val="E9E6E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25"/>
            <p:cNvSpPr/>
            <p:nvPr/>
          </p:nvSpPr>
          <p:spPr>
            <a:xfrm>
              <a:off x="12361863" y="6983413"/>
              <a:ext cx="2452687" cy="2232025"/>
            </a:xfrm>
            <a:custGeom>
              <a:rect b="b" l="l" r="r" t="t"/>
              <a:pathLst>
                <a:path extrusionOk="0" h="2232243" w="2453019">
                  <a:moveTo>
                    <a:pt x="1466480" y="0"/>
                  </a:moveTo>
                  <a:cubicBezTo>
                    <a:pt x="1808150" y="0"/>
                    <a:pt x="2133647" y="69245"/>
                    <a:pt x="2429703" y="194466"/>
                  </a:cubicBezTo>
                  <a:lnTo>
                    <a:pt x="2453019" y="205698"/>
                  </a:lnTo>
                  <a:lnTo>
                    <a:pt x="2452015" y="225580"/>
                  </a:lnTo>
                  <a:cubicBezTo>
                    <a:pt x="2367532" y="1057465"/>
                    <a:pt x="1871002" y="1767539"/>
                    <a:pt x="1169736" y="2148489"/>
                  </a:cubicBezTo>
                  <a:lnTo>
                    <a:pt x="995874" y="2232243"/>
                  </a:lnTo>
                  <a:lnTo>
                    <a:pt x="995336" y="2221579"/>
                  </a:lnTo>
                  <a:cubicBezTo>
                    <a:pt x="927750" y="1556072"/>
                    <a:pt x="596453" y="968523"/>
                    <a:pt x="107590" y="565077"/>
                  </a:cubicBezTo>
                  <a:lnTo>
                    <a:pt x="0" y="484623"/>
                  </a:lnTo>
                  <a:lnTo>
                    <a:pt x="82912" y="422622"/>
                  </a:lnTo>
                  <a:cubicBezTo>
                    <a:pt x="477860" y="155801"/>
                    <a:pt x="953975" y="0"/>
                    <a:pt x="1466480" y="0"/>
                  </a:cubicBezTo>
                  <a:close/>
                </a:path>
              </a:pathLst>
            </a:custGeom>
            <a:solidFill>
              <a:srgbClr val="E9E6E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25"/>
            <p:cNvSpPr/>
            <p:nvPr/>
          </p:nvSpPr>
          <p:spPr>
            <a:xfrm>
              <a:off x="11353800" y="9215438"/>
              <a:ext cx="2016125" cy="2233612"/>
            </a:xfrm>
            <a:custGeom>
              <a:rect b="b" l="l" r="r" t="t"/>
              <a:pathLst>
                <a:path extrusionOk="0" h="2232318" w="2016224">
                  <a:moveTo>
                    <a:pt x="2003986" y="0"/>
                  </a:moveTo>
                  <a:lnTo>
                    <a:pt x="2016224" y="242349"/>
                  </a:lnTo>
                  <a:cubicBezTo>
                    <a:pt x="2016224" y="1011106"/>
                    <a:pt x="1665673" y="1697988"/>
                    <a:pt x="1115702" y="2151864"/>
                  </a:cubicBezTo>
                  <a:lnTo>
                    <a:pt x="1008112" y="2232318"/>
                  </a:lnTo>
                  <a:lnTo>
                    <a:pt x="900522" y="2151864"/>
                  </a:lnTo>
                  <a:cubicBezTo>
                    <a:pt x="350551" y="1697988"/>
                    <a:pt x="0" y="1011106"/>
                    <a:pt x="0" y="242349"/>
                  </a:cubicBezTo>
                  <a:lnTo>
                    <a:pt x="11772" y="9218"/>
                  </a:lnTo>
                  <a:lnTo>
                    <a:pt x="35088" y="20450"/>
                  </a:lnTo>
                  <a:cubicBezTo>
                    <a:pt x="331144" y="145671"/>
                    <a:pt x="656641" y="214916"/>
                    <a:pt x="998311" y="214916"/>
                  </a:cubicBezTo>
                  <a:cubicBezTo>
                    <a:pt x="1339981" y="214916"/>
                    <a:pt x="1665478" y="145671"/>
                    <a:pt x="1961534" y="20450"/>
                  </a:cubicBezTo>
                  <a:lnTo>
                    <a:pt x="2003986" y="0"/>
                  </a:lnTo>
                  <a:close/>
                </a:path>
              </a:pathLst>
            </a:custGeom>
            <a:solidFill>
              <a:srgbClr val="E9E6EA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" name="Google Shape;111;p25"/>
            <p:cNvSpPr/>
            <p:nvPr/>
          </p:nvSpPr>
          <p:spPr>
            <a:xfrm>
              <a:off x="9877425" y="4481513"/>
              <a:ext cx="4949825" cy="2986087"/>
            </a:xfrm>
            <a:custGeom>
              <a:rect b="b" l="l" r="r" t="t"/>
              <a:pathLst>
                <a:path extrusionOk="0" h="2986648" w="4949184">
                  <a:moveTo>
                    <a:pt x="2474592" y="0"/>
                  </a:moveTo>
                  <a:cubicBezTo>
                    <a:pt x="3841271" y="0"/>
                    <a:pt x="4949184" y="1107913"/>
                    <a:pt x="4949184" y="2474592"/>
                  </a:cubicBezTo>
                  <a:lnTo>
                    <a:pt x="4937412" y="2707723"/>
                  </a:lnTo>
                  <a:lnTo>
                    <a:pt x="4914096" y="2696491"/>
                  </a:lnTo>
                  <a:cubicBezTo>
                    <a:pt x="4618040" y="2571270"/>
                    <a:pt x="4292543" y="2502025"/>
                    <a:pt x="3950873" y="2502025"/>
                  </a:cubicBezTo>
                  <a:cubicBezTo>
                    <a:pt x="3438368" y="2502025"/>
                    <a:pt x="2962253" y="2657826"/>
                    <a:pt x="2567305" y="2924647"/>
                  </a:cubicBezTo>
                  <a:lnTo>
                    <a:pt x="2484393" y="2986648"/>
                  </a:lnTo>
                  <a:lnTo>
                    <a:pt x="2401481" y="2924647"/>
                  </a:lnTo>
                  <a:cubicBezTo>
                    <a:pt x="2006533" y="2657826"/>
                    <a:pt x="1530418" y="2502025"/>
                    <a:pt x="1017913" y="2502025"/>
                  </a:cubicBezTo>
                  <a:cubicBezTo>
                    <a:pt x="676243" y="2502025"/>
                    <a:pt x="350746" y="2571270"/>
                    <a:pt x="54690" y="2696491"/>
                  </a:cubicBezTo>
                  <a:lnTo>
                    <a:pt x="12238" y="2716942"/>
                  </a:lnTo>
                  <a:lnTo>
                    <a:pt x="0" y="2474592"/>
                  </a:lnTo>
                  <a:cubicBezTo>
                    <a:pt x="0" y="1107913"/>
                    <a:pt x="1107913" y="0"/>
                    <a:pt x="2474592" y="0"/>
                  </a:cubicBezTo>
                  <a:close/>
                </a:path>
              </a:pathLst>
            </a:custGeom>
            <a:solidFill>
              <a:srgbClr val="138C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25"/>
            <p:cNvSpPr/>
            <p:nvPr/>
          </p:nvSpPr>
          <p:spPr>
            <a:xfrm>
              <a:off x="12361863" y="7189788"/>
              <a:ext cx="3941762" cy="4743450"/>
            </a:xfrm>
            <a:custGeom>
              <a:rect b="b" l="l" r="r" t="t"/>
              <a:pathLst>
                <a:path extrusionOk="0" h="4743486" w="3941072">
                  <a:moveTo>
                    <a:pt x="2453019" y="0"/>
                  </a:moveTo>
                  <a:lnTo>
                    <a:pt x="2646017" y="92972"/>
                  </a:lnTo>
                  <a:cubicBezTo>
                    <a:pt x="3417410" y="512018"/>
                    <a:pt x="3941072" y="1329302"/>
                    <a:pt x="3941072" y="2268894"/>
                  </a:cubicBezTo>
                  <a:cubicBezTo>
                    <a:pt x="3941072" y="3635573"/>
                    <a:pt x="2833159" y="4743486"/>
                    <a:pt x="1466480" y="4743486"/>
                  </a:cubicBezTo>
                  <a:cubicBezTo>
                    <a:pt x="953975" y="4743486"/>
                    <a:pt x="477860" y="4587686"/>
                    <a:pt x="82912" y="4320864"/>
                  </a:cubicBezTo>
                  <a:lnTo>
                    <a:pt x="0" y="4258863"/>
                  </a:lnTo>
                  <a:lnTo>
                    <a:pt x="107590" y="4178409"/>
                  </a:lnTo>
                  <a:cubicBezTo>
                    <a:pt x="657561" y="3724533"/>
                    <a:pt x="1008112" y="3037651"/>
                    <a:pt x="1008112" y="2268894"/>
                  </a:cubicBezTo>
                  <a:lnTo>
                    <a:pt x="995874" y="2026545"/>
                  </a:lnTo>
                  <a:lnTo>
                    <a:pt x="1169736" y="1942791"/>
                  </a:lnTo>
                  <a:cubicBezTo>
                    <a:pt x="1871002" y="1561841"/>
                    <a:pt x="2367532" y="851767"/>
                    <a:pt x="2452015" y="19882"/>
                  </a:cubicBezTo>
                  <a:lnTo>
                    <a:pt x="2453019" y="0"/>
                  </a:lnTo>
                  <a:close/>
                </a:path>
              </a:pathLst>
            </a:custGeom>
            <a:solidFill>
              <a:srgbClr val="D8D8D8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25"/>
            <p:cNvSpPr/>
            <p:nvPr/>
          </p:nvSpPr>
          <p:spPr>
            <a:xfrm>
              <a:off x="8420100" y="7199313"/>
              <a:ext cx="3941763" cy="4733925"/>
            </a:xfrm>
            <a:custGeom>
              <a:rect b="b" l="l" r="r" t="t"/>
              <a:pathLst>
                <a:path extrusionOk="0" h="4734267" w="3941072">
                  <a:moveTo>
                    <a:pt x="1468917" y="0"/>
                  </a:moveTo>
                  <a:lnTo>
                    <a:pt x="1469455" y="10663"/>
                  </a:lnTo>
                  <a:cubicBezTo>
                    <a:pt x="1553938" y="842548"/>
                    <a:pt x="2050468" y="1552622"/>
                    <a:pt x="2751734" y="1933572"/>
                  </a:cubicBezTo>
                  <a:lnTo>
                    <a:pt x="2944732" y="2026544"/>
                  </a:lnTo>
                  <a:lnTo>
                    <a:pt x="2932960" y="2259675"/>
                  </a:lnTo>
                  <a:cubicBezTo>
                    <a:pt x="2932960" y="3028432"/>
                    <a:pt x="3283511" y="3715314"/>
                    <a:pt x="3833482" y="4169190"/>
                  </a:cubicBezTo>
                  <a:lnTo>
                    <a:pt x="3941072" y="4249644"/>
                  </a:lnTo>
                  <a:lnTo>
                    <a:pt x="3858160" y="4311645"/>
                  </a:lnTo>
                  <a:cubicBezTo>
                    <a:pt x="3463212" y="4578467"/>
                    <a:pt x="2987097" y="4734267"/>
                    <a:pt x="2474592" y="4734267"/>
                  </a:cubicBezTo>
                  <a:cubicBezTo>
                    <a:pt x="1107913" y="4734267"/>
                    <a:pt x="0" y="3626354"/>
                    <a:pt x="0" y="2259675"/>
                  </a:cubicBezTo>
                  <a:cubicBezTo>
                    <a:pt x="0" y="1320083"/>
                    <a:pt x="523662" y="502799"/>
                    <a:pt x="1295055" y="83753"/>
                  </a:cubicBezTo>
                  <a:lnTo>
                    <a:pt x="1468917" y="0"/>
                  </a:lnTo>
                  <a:close/>
                </a:path>
              </a:pathLst>
            </a:custGeom>
            <a:solidFill>
              <a:srgbClr val="138CDC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25"/>
            <p:cNvSpPr/>
            <p:nvPr/>
          </p:nvSpPr>
          <p:spPr>
            <a:xfrm>
              <a:off x="11364913" y="7467600"/>
              <a:ext cx="1992312" cy="1963738"/>
            </a:xfrm>
            <a:custGeom>
              <a:rect b="b" l="l" r="r" t="t"/>
              <a:pathLst>
                <a:path extrusionOk="0" h="1962536" w="1992214">
                  <a:moveTo>
                    <a:pt x="996340" y="0"/>
                  </a:moveTo>
                  <a:lnTo>
                    <a:pt x="1103930" y="80454"/>
                  </a:lnTo>
                  <a:cubicBezTo>
                    <a:pt x="1592793" y="483900"/>
                    <a:pt x="1924090" y="1071449"/>
                    <a:pt x="1991676" y="1736956"/>
                  </a:cubicBezTo>
                  <a:lnTo>
                    <a:pt x="1992214" y="1747620"/>
                  </a:lnTo>
                  <a:lnTo>
                    <a:pt x="1949762" y="1768070"/>
                  </a:lnTo>
                  <a:cubicBezTo>
                    <a:pt x="1653706" y="1893291"/>
                    <a:pt x="1328209" y="1962536"/>
                    <a:pt x="986539" y="1962536"/>
                  </a:cubicBezTo>
                  <a:cubicBezTo>
                    <a:pt x="644869" y="1962536"/>
                    <a:pt x="319372" y="1893291"/>
                    <a:pt x="23316" y="1768070"/>
                  </a:cubicBezTo>
                  <a:lnTo>
                    <a:pt x="0" y="1756838"/>
                  </a:lnTo>
                  <a:lnTo>
                    <a:pt x="1004" y="1736956"/>
                  </a:lnTo>
                  <a:cubicBezTo>
                    <a:pt x="68590" y="1071449"/>
                    <a:pt x="399887" y="483900"/>
                    <a:pt x="888750" y="80454"/>
                  </a:cubicBezTo>
                  <a:lnTo>
                    <a:pt x="996340" y="0"/>
                  </a:lnTo>
                  <a:close/>
                </a:path>
              </a:pathLst>
            </a:custGeom>
            <a:solidFill>
              <a:srgbClr val="FFFFFF">
                <a:alpha val="62745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25"/>
            <p:cNvSpPr txBox="1"/>
            <p:nvPr/>
          </p:nvSpPr>
          <p:spPr>
            <a:xfrm>
              <a:off x="11281493" y="5507018"/>
              <a:ext cx="2149626" cy="10874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rPr>
                <a:t>Placeholder</a:t>
              </a:r>
              <a:endParaRPr sz="500"/>
            </a:p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rPr>
                <a:t>Text block</a:t>
              </a:r>
              <a:endParaRPr sz="500"/>
            </a:p>
          </p:txBody>
        </p:sp>
        <p:sp>
          <p:nvSpPr>
            <p:cNvPr id="116" name="Google Shape;116;p25"/>
            <p:cNvSpPr txBox="1"/>
            <p:nvPr/>
          </p:nvSpPr>
          <p:spPr>
            <a:xfrm>
              <a:off x="8869363" y="9351943"/>
              <a:ext cx="2149627" cy="10874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rPr>
                <a:t>Placeholder</a:t>
              </a:r>
              <a:endParaRPr sz="500"/>
            </a:p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rgbClr val="FFFFFF"/>
                  </a:solidFill>
                  <a:latin typeface="Impact"/>
                  <a:ea typeface="Impact"/>
                  <a:cs typeface="Impact"/>
                  <a:sym typeface="Impact"/>
                </a:rPr>
                <a:t>Text block</a:t>
              </a:r>
              <a:endParaRPr sz="500"/>
            </a:p>
          </p:txBody>
        </p:sp>
        <p:sp>
          <p:nvSpPr>
            <p:cNvPr id="117" name="Google Shape;117;p25"/>
            <p:cNvSpPr txBox="1"/>
            <p:nvPr/>
          </p:nvSpPr>
          <p:spPr>
            <a:xfrm>
              <a:off x="13647587" y="9342418"/>
              <a:ext cx="2149626" cy="1087477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9050" lIns="19050" spcFirstLastPara="1" rIns="19050" wrap="square" tIns="19050">
              <a:spAutoFit/>
            </a:bodyPr>
            <a:lstStyle/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rPr>
                <a:t>Placeholder</a:t>
              </a:r>
              <a:endParaRPr sz="500"/>
            </a:p>
            <a:p>
              <a:pPr indent="0" lvl="0" marL="0" marR="0" rtl="0" algn="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1200"/>
                <a:buFont typeface="Impact"/>
                <a:buNone/>
              </a:pPr>
              <a:r>
                <a:rPr b="0" i="0" lang="en-GB" sz="1200" u="none">
                  <a:solidFill>
                    <a:srgbClr val="252D30"/>
                  </a:solidFill>
                  <a:latin typeface="Impact"/>
                  <a:ea typeface="Impact"/>
                  <a:cs typeface="Impact"/>
                  <a:sym typeface="Impact"/>
                </a:rPr>
                <a:t>Text block</a:t>
              </a:r>
              <a:endParaRPr sz="500"/>
            </a:p>
          </p:txBody>
        </p:sp>
        <p:sp>
          <p:nvSpPr>
            <p:cNvPr id="118" name="Google Shape;118;p25"/>
            <p:cNvSpPr/>
            <p:nvPr/>
          </p:nvSpPr>
          <p:spPr>
            <a:xfrm>
              <a:off x="7551738" y="3324225"/>
              <a:ext cx="9582150" cy="9582150"/>
            </a:xfrm>
            <a:prstGeom prst="ellipse">
              <a:avLst/>
            </a:prstGeom>
            <a:noFill/>
            <a:ln cap="flat" cmpd="sng" w="25400">
              <a:solidFill>
                <a:srgbClr val="ADAAB0"/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9" name="Google Shape;119;p25"/>
            <p:cNvSpPr txBox="1"/>
            <p:nvPr/>
          </p:nvSpPr>
          <p:spPr>
            <a:xfrm>
              <a:off x="10234601" y="2440000"/>
              <a:ext cx="4252800" cy="594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252D30"/>
                </a:buClr>
                <a:buSzPts val="1200"/>
                <a:buFont typeface="Arial"/>
                <a:buNone/>
              </a:pPr>
              <a:r>
                <a:rPr b="0" i="0" lang="en-GB" sz="1200" u="none">
                  <a:solidFill>
                    <a:srgbClr val="252D30"/>
                  </a:solidFill>
                  <a:latin typeface="Arial"/>
                  <a:ea typeface="Arial"/>
                  <a:cs typeface="Arial"/>
                  <a:sym typeface="Arial"/>
                </a:rPr>
                <a:t>Placeholder Text</a:t>
              </a:r>
              <a:endParaRPr sz="500"/>
            </a:p>
          </p:txBody>
        </p:sp>
        <p:sp>
          <p:nvSpPr>
            <p:cNvPr id="120" name="Google Shape;120;p25"/>
            <p:cNvSpPr/>
            <p:nvPr/>
          </p:nvSpPr>
          <p:spPr>
            <a:xfrm>
              <a:off x="11025188" y="3186113"/>
              <a:ext cx="525462" cy="611187"/>
            </a:xfrm>
            <a:prstGeom prst="downArrow">
              <a:avLst>
                <a:gd fmla="val 12336" name="adj1"/>
                <a:gd fmla="val 50000" name="adj2"/>
              </a:avLst>
            </a:prstGeom>
            <a:solidFill>
              <a:srgbClr val="ADAAB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25"/>
            <p:cNvSpPr/>
            <p:nvPr/>
          </p:nvSpPr>
          <p:spPr>
            <a:xfrm>
              <a:off x="12079288" y="3581400"/>
              <a:ext cx="525462" cy="612775"/>
            </a:xfrm>
            <a:prstGeom prst="downArrow">
              <a:avLst>
                <a:gd fmla="val 12336" name="adj1"/>
                <a:gd fmla="val 50000" name="adj2"/>
              </a:avLst>
            </a:prstGeom>
            <a:solidFill>
              <a:srgbClr val="ADAAB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25"/>
            <p:cNvSpPr/>
            <p:nvPr/>
          </p:nvSpPr>
          <p:spPr>
            <a:xfrm>
              <a:off x="13134975" y="3205163"/>
              <a:ext cx="523875" cy="611187"/>
            </a:xfrm>
            <a:prstGeom prst="downArrow">
              <a:avLst>
                <a:gd fmla="val 12336" name="adj1"/>
                <a:gd fmla="val 50000" name="adj2"/>
              </a:avLst>
            </a:prstGeom>
            <a:solidFill>
              <a:srgbClr val="ADAAB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23" name="Google Shape;123;p25"/>
            <p:cNvGrpSpPr/>
            <p:nvPr/>
          </p:nvGrpSpPr>
          <p:grpSpPr>
            <a:xfrm>
              <a:off x="18008600" y="4106863"/>
              <a:ext cx="4768850" cy="2952750"/>
              <a:chOff x="17936735" y="4300050"/>
              <a:chExt cx="4768433" cy="2952310"/>
            </a:xfrm>
          </p:grpSpPr>
          <p:sp>
            <p:nvSpPr>
              <p:cNvPr id="124" name="Google Shape;124;p25"/>
              <p:cNvSpPr txBox="1"/>
              <p:nvPr/>
            </p:nvSpPr>
            <p:spPr>
              <a:xfrm>
                <a:off x="17936735" y="4944036"/>
                <a:ext cx="4768433" cy="2308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7150" lIns="34275" spcFirstLastPara="1" rIns="34275" wrap="square" tIns="171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29292"/>
                  </a:buClr>
                  <a:buSzPts val="900"/>
                  <a:buFont typeface="Arial"/>
                  <a:buNone/>
                </a:pPr>
                <a:r>
                  <a:rPr b="0" i="0" lang="en-GB" sz="900" u="none">
                    <a:solidFill>
                      <a:srgbClr val="929292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 is simply dummy text industry. Lorem Ipsum has been industry's standard dummy text ever since the 1500s, when an unknown printer took a galley. The point of using Lorem Ipsum</a:t>
                </a:r>
                <a:endParaRPr sz="500"/>
              </a:p>
            </p:txBody>
          </p:sp>
          <p:sp>
            <p:nvSpPr>
              <p:cNvPr id="125" name="Google Shape;125;p25"/>
              <p:cNvSpPr txBox="1"/>
              <p:nvPr/>
            </p:nvSpPr>
            <p:spPr>
              <a:xfrm>
                <a:off x="17939910" y="4300050"/>
                <a:ext cx="4117615" cy="5333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1100"/>
                  <a:buFont typeface="Arial"/>
                  <a:buNone/>
                </a:pPr>
                <a:r>
                  <a:rPr b="0" i="0" lang="en-GB" sz="11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rPr>
                  <a:t>Placeholder Text</a:t>
                </a:r>
                <a:endParaRPr sz="500"/>
              </a:p>
            </p:txBody>
          </p:sp>
        </p:grpSp>
        <p:grpSp>
          <p:nvGrpSpPr>
            <p:cNvPr id="126" name="Google Shape;126;p25"/>
            <p:cNvGrpSpPr/>
            <p:nvPr/>
          </p:nvGrpSpPr>
          <p:grpSpPr>
            <a:xfrm>
              <a:off x="17997488" y="8040688"/>
              <a:ext cx="4768850" cy="2952750"/>
              <a:chOff x="17936735" y="4300050"/>
              <a:chExt cx="4768433" cy="2952310"/>
            </a:xfrm>
          </p:grpSpPr>
          <p:sp>
            <p:nvSpPr>
              <p:cNvPr id="127" name="Google Shape;127;p25"/>
              <p:cNvSpPr txBox="1"/>
              <p:nvPr/>
            </p:nvSpPr>
            <p:spPr>
              <a:xfrm>
                <a:off x="17936735" y="4944036"/>
                <a:ext cx="4768433" cy="2308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7150" lIns="34275" spcFirstLastPara="1" rIns="34275" wrap="square" tIns="171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29292"/>
                  </a:buClr>
                  <a:buSzPts val="900"/>
                  <a:buFont typeface="Arial"/>
                  <a:buNone/>
                </a:pPr>
                <a:r>
                  <a:rPr b="0" i="0" lang="en-GB" sz="900" u="none">
                    <a:solidFill>
                      <a:srgbClr val="929292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 is simply dummy text industry. Lorem Ipsum has been industry's standard dummy text ever since the 1500s, when an unknown printer took a galley. The point of using Lorem Ipsum</a:t>
                </a:r>
                <a:endParaRPr sz="500"/>
              </a:p>
            </p:txBody>
          </p:sp>
          <p:sp>
            <p:nvSpPr>
              <p:cNvPr id="128" name="Google Shape;128;p25"/>
              <p:cNvSpPr txBox="1"/>
              <p:nvPr/>
            </p:nvSpPr>
            <p:spPr>
              <a:xfrm>
                <a:off x="17939910" y="4300050"/>
                <a:ext cx="4117615" cy="5333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1100"/>
                  <a:buFont typeface="Arial"/>
                  <a:buNone/>
                </a:pPr>
                <a:r>
                  <a:rPr b="0" i="0" lang="en-GB" sz="11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rPr>
                  <a:t>Placeholder Text</a:t>
                </a:r>
                <a:endParaRPr sz="500"/>
              </a:p>
            </p:txBody>
          </p:sp>
        </p:grpSp>
        <p:grpSp>
          <p:nvGrpSpPr>
            <p:cNvPr id="129" name="Google Shape;129;p25"/>
            <p:cNvGrpSpPr/>
            <p:nvPr/>
          </p:nvGrpSpPr>
          <p:grpSpPr>
            <a:xfrm>
              <a:off x="1939925" y="4106863"/>
              <a:ext cx="4768850" cy="2952750"/>
              <a:chOff x="1940071" y="4107384"/>
              <a:chExt cx="4768433" cy="2952310"/>
            </a:xfrm>
          </p:grpSpPr>
          <p:sp>
            <p:nvSpPr>
              <p:cNvPr id="130" name="Google Shape;130;p25"/>
              <p:cNvSpPr txBox="1"/>
              <p:nvPr/>
            </p:nvSpPr>
            <p:spPr>
              <a:xfrm>
                <a:off x="1940071" y="4751370"/>
                <a:ext cx="4768433" cy="2308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7150" lIns="34275" spcFirstLastPara="1" rIns="34275" wrap="square" tIns="171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29292"/>
                  </a:buClr>
                  <a:buSzPts val="900"/>
                  <a:buFont typeface="Arial"/>
                  <a:buNone/>
                </a:pPr>
                <a:r>
                  <a:rPr b="0" i="0" lang="en-GB" sz="900" u="none">
                    <a:solidFill>
                      <a:srgbClr val="929292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 is simply dummy text industry. Lorem Ipsum has been industry's standard dummy text ever since the 1500s, when an unknown printer took a galley. The point of using Lorem Ipsum</a:t>
                </a:r>
                <a:endParaRPr sz="500"/>
              </a:p>
            </p:txBody>
          </p:sp>
          <p:sp>
            <p:nvSpPr>
              <p:cNvPr id="131" name="Google Shape;131;p25"/>
              <p:cNvSpPr txBox="1"/>
              <p:nvPr/>
            </p:nvSpPr>
            <p:spPr>
              <a:xfrm>
                <a:off x="2592477" y="4107384"/>
                <a:ext cx="4116027" cy="5333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1100"/>
                  <a:buFont typeface="Arial"/>
                  <a:buNone/>
                </a:pPr>
                <a:r>
                  <a:rPr b="0" i="0" lang="en-GB" sz="11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rPr>
                  <a:t>Placeholder Text</a:t>
                </a:r>
                <a:endParaRPr sz="500"/>
              </a:p>
            </p:txBody>
          </p:sp>
        </p:grpSp>
        <p:grpSp>
          <p:nvGrpSpPr>
            <p:cNvPr id="132" name="Google Shape;132;p25"/>
            <p:cNvGrpSpPr/>
            <p:nvPr/>
          </p:nvGrpSpPr>
          <p:grpSpPr>
            <a:xfrm>
              <a:off x="1939925" y="8040688"/>
              <a:ext cx="4768850" cy="2952750"/>
              <a:chOff x="1940071" y="8040962"/>
              <a:chExt cx="4768433" cy="2952310"/>
            </a:xfrm>
          </p:grpSpPr>
          <p:sp>
            <p:nvSpPr>
              <p:cNvPr id="133" name="Google Shape;133;p25"/>
              <p:cNvSpPr txBox="1"/>
              <p:nvPr/>
            </p:nvSpPr>
            <p:spPr>
              <a:xfrm>
                <a:off x="1940071" y="8684948"/>
                <a:ext cx="4768433" cy="2308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7150" lIns="34275" spcFirstLastPara="1" rIns="34275" wrap="square" tIns="171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29292"/>
                  </a:buClr>
                  <a:buSzPts val="900"/>
                  <a:buFont typeface="Arial"/>
                  <a:buNone/>
                </a:pPr>
                <a:r>
                  <a:rPr b="0" i="0" lang="en-GB" sz="900" u="none">
                    <a:solidFill>
                      <a:srgbClr val="929292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 is simply dummy text industry. Lorem Ipsum has been industry's standard dummy text ever since the 1500s, when an unknown printer took a galley. The point of using Lorem Ipsum</a:t>
                </a:r>
                <a:endParaRPr sz="500"/>
              </a:p>
            </p:txBody>
          </p:sp>
          <p:sp>
            <p:nvSpPr>
              <p:cNvPr id="134" name="Google Shape;134;p25"/>
              <p:cNvSpPr txBox="1"/>
              <p:nvPr/>
            </p:nvSpPr>
            <p:spPr>
              <a:xfrm>
                <a:off x="2592477" y="8040962"/>
                <a:ext cx="4116027" cy="533321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252D30"/>
                  </a:buClr>
                  <a:buSzPts val="1100"/>
                  <a:buFont typeface="Arial"/>
                  <a:buNone/>
                </a:pPr>
                <a:r>
                  <a:rPr b="0" i="0" lang="en-GB" sz="1100" u="none">
                    <a:solidFill>
                      <a:srgbClr val="252D30"/>
                    </a:solidFill>
                    <a:latin typeface="Arial"/>
                    <a:ea typeface="Arial"/>
                    <a:cs typeface="Arial"/>
                    <a:sym typeface="Arial"/>
                  </a:rPr>
                  <a:t>Placeholder Text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0000"/>
      </a:accent4>
      <a:accent5>
        <a:srgbClr val="AACEFF"/>
      </a:accent5>
      <a:accent6>
        <a:srgbClr val="13D1B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