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1b93abbf4b9_2_51: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1b93abbf4b9_2_5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1143000" y="841772"/>
            <a:ext cx="6858000" cy="1790700"/>
          </a:xfrm>
          <a:prstGeom prst="rect">
            <a:avLst/>
          </a:prstGeom>
          <a:noFill/>
          <a:ln>
            <a:noFill/>
          </a:ln>
        </p:spPr>
        <p:txBody>
          <a:bodyPr anchorCtr="0" anchor="b" bIns="19050" lIns="19050" spcFirstLastPara="1" rIns="19050" wrap="square" tIns="19050">
            <a:noAutofit/>
          </a:bodyPr>
          <a:lstStyle>
            <a:lvl1pPr lvl="0" algn="ctr">
              <a:spcBef>
                <a:spcPts val="0"/>
              </a:spcBef>
              <a:spcAft>
                <a:spcPts val="0"/>
              </a:spcAft>
              <a:buSzPts val="500"/>
              <a:buNone/>
              <a:defRPr sz="2300"/>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56" name="Google Shape;56;p14"/>
          <p:cNvSpPr txBox="1"/>
          <p:nvPr>
            <p:ph idx="1" type="subTitle"/>
          </p:nvPr>
        </p:nvSpPr>
        <p:spPr>
          <a:xfrm>
            <a:off x="1143000" y="2701528"/>
            <a:ext cx="6858000" cy="1241822"/>
          </a:xfrm>
          <a:prstGeom prst="rect">
            <a:avLst/>
          </a:prstGeom>
          <a:noFill/>
          <a:ln>
            <a:noFill/>
          </a:ln>
        </p:spPr>
        <p:txBody>
          <a:bodyPr anchorCtr="0" anchor="ctr" bIns="19050" lIns="19050" spcFirstLastPara="1" rIns="19050" wrap="square" tIns="19050">
            <a:noAutofit/>
          </a:bodyPr>
          <a:lstStyle>
            <a:lvl1pPr lvl="0" algn="ctr">
              <a:spcBef>
                <a:spcPts val="2200"/>
              </a:spcBef>
              <a:spcAft>
                <a:spcPts val="0"/>
              </a:spcAft>
              <a:buClr>
                <a:srgbClr val="000000"/>
              </a:buClr>
              <a:buSzPts val="1100"/>
              <a:buFont typeface="Helvetica Neue"/>
              <a:buNone/>
              <a:defRPr sz="900"/>
            </a:lvl1pPr>
            <a:lvl2pPr lvl="1" algn="ctr">
              <a:spcBef>
                <a:spcPts val="2200"/>
              </a:spcBef>
              <a:spcAft>
                <a:spcPts val="0"/>
              </a:spcAft>
              <a:buClr>
                <a:srgbClr val="000000"/>
              </a:buClr>
              <a:buSzPts val="900"/>
              <a:buFont typeface="Helvetica Neue"/>
              <a:buNone/>
              <a:defRPr sz="800"/>
            </a:lvl2pPr>
            <a:lvl3pPr lvl="2" algn="ctr">
              <a:spcBef>
                <a:spcPts val="2200"/>
              </a:spcBef>
              <a:spcAft>
                <a:spcPts val="0"/>
              </a:spcAft>
              <a:buClr>
                <a:srgbClr val="000000"/>
              </a:buClr>
              <a:buSzPts val="800"/>
              <a:buFont typeface="Helvetica Neue"/>
              <a:buNone/>
              <a:defRPr sz="700"/>
            </a:lvl3pPr>
            <a:lvl4pPr lvl="3" algn="ctr">
              <a:spcBef>
                <a:spcPts val="2200"/>
              </a:spcBef>
              <a:spcAft>
                <a:spcPts val="0"/>
              </a:spcAft>
              <a:buClr>
                <a:srgbClr val="000000"/>
              </a:buClr>
              <a:buSzPts val="800"/>
              <a:buFont typeface="Helvetica Neue"/>
              <a:buNone/>
              <a:defRPr sz="600"/>
            </a:lvl4pPr>
            <a:lvl5pPr lvl="4" algn="ctr">
              <a:spcBef>
                <a:spcPts val="2200"/>
              </a:spcBef>
              <a:spcAft>
                <a:spcPts val="0"/>
              </a:spcAft>
              <a:buClr>
                <a:srgbClr val="000000"/>
              </a:buClr>
              <a:buSzPts val="800"/>
              <a:buFont typeface="Helvetica Neue"/>
              <a:buNone/>
              <a:defRPr sz="600"/>
            </a:lvl5pPr>
            <a:lvl6pPr lvl="5" algn="ctr">
              <a:lnSpc>
                <a:spcPct val="90000"/>
              </a:lnSpc>
              <a:spcBef>
                <a:spcPts val="200"/>
              </a:spcBef>
              <a:spcAft>
                <a:spcPts val="0"/>
              </a:spcAft>
              <a:buClr>
                <a:schemeClr val="dk1"/>
              </a:buClr>
              <a:buSzPts val="600"/>
              <a:buNone/>
              <a:defRPr sz="600"/>
            </a:lvl6pPr>
            <a:lvl7pPr lvl="6" algn="ctr">
              <a:lnSpc>
                <a:spcPct val="90000"/>
              </a:lnSpc>
              <a:spcBef>
                <a:spcPts val="200"/>
              </a:spcBef>
              <a:spcAft>
                <a:spcPts val="0"/>
              </a:spcAft>
              <a:buClr>
                <a:schemeClr val="dk1"/>
              </a:buClr>
              <a:buSzPts val="600"/>
              <a:buNone/>
              <a:defRPr sz="600"/>
            </a:lvl7pPr>
            <a:lvl8pPr lvl="7" algn="ctr">
              <a:lnSpc>
                <a:spcPct val="90000"/>
              </a:lnSpc>
              <a:spcBef>
                <a:spcPts val="200"/>
              </a:spcBef>
              <a:spcAft>
                <a:spcPts val="0"/>
              </a:spcAft>
              <a:buClr>
                <a:schemeClr val="dk1"/>
              </a:buClr>
              <a:buSzPts val="600"/>
              <a:buNone/>
              <a:defRPr sz="600"/>
            </a:lvl8pPr>
            <a:lvl9pPr lvl="8" algn="ctr">
              <a:lnSpc>
                <a:spcPct val="90000"/>
              </a:lnSpc>
              <a:spcBef>
                <a:spcPts val="200"/>
              </a:spcBef>
              <a:spcAft>
                <a:spcPts val="0"/>
              </a:spcAft>
              <a:buClr>
                <a:schemeClr val="dk1"/>
              </a:buClr>
              <a:buSzPts val="600"/>
              <a:buNone/>
              <a:defRPr sz="600"/>
            </a:lvl9pPr>
          </a:lstStyle>
          <a:p/>
        </p:txBody>
      </p:sp>
      <p:sp>
        <p:nvSpPr>
          <p:cNvPr id="57" name="Google Shape;57;p14"/>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58" name="Shape 58"/>
        <p:cNvGrpSpPr/>
        <p:nvPr/>
      </p:nvGrpSpPr>
      <p:grpSpPr>
        <a:xfrm>
          <a:off x="0" y="0"/>
          <a:ext cx="0" cy="0"/>
          <a:chOff x="0" y="0"/>
          <a:chExt cx="0" cy="0"/>
        </a:xfrm>
      </p:grpSpPr>
      <p:sp>
        <p:nvSpPr>
          <p:cNvPr id="59" name="Google Shape;59;p15"/>
          <p:cNvSpPr txBox="1"/>
          <p:nvPr>
            <p:ph type="title"/>
          </p:nvPr>
        </p:nvSpPr>
        <p:spPr>
          <a:xfrm rot="5400000">
            <a:off x="5258991" y="1415653"/>
            <a:ext cx="4533900" cy="1969294"/>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60" name="Google Shape;60;p15"/>
          <p:cNvSpPr txBox="1"/>
          <p:nvPr>
            <p:ph idx="1" type="body"/>
          </p:nvPr>
        </p:nvSpPr>
        <p:spPr>
          <a:xfrm rot="5400000">
            <a:off x="1291828" y="-525066"/>
            <a:ext cx="4533900" cy="5850731"/>
          </a:xfrm>
          <a:prstGeom prst="rect">
            <a:avLst/>
          </a:prstGeom>
          <a:noFill/>
          <a:ln>
            <a:noFill/>
          </a:ln>
        </p:spPr>
        <p:txBody>
          <a:bodyPr anchorCtr="0" anchor="ctr" bIns="19050" lIns="19050" spcFirstLastPara="1" rIns="19050" wrap="square" tIns="19050">
            <a:noAutofit/>
          </a:bodyPr>
          <a:lstStyle>
            <a:lvl1pPr indent="-279400" lvl="0" marL="457200" algn="l">
              <a:spcBef>
                <a:spcPts val="2200"/>
              </a:spcBef>
              <a:spcAft>
                <a:spcPts val="0"/>
              </a:spcAft>
              <a:buClr>
                <a:srgbClr val="000000"/>
              </a:buClr>
              <a:buSzPts val="800"/>
              <a:buChar char="•"/>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3050" lvl="5" marL="2743200" algn="l">
              <a:lnSpc>
                <a:spcPct val="90000"/>
              </a:lnSpc>
              <a:spcBef>
                <a:spcPts val="200"/>
              </a:spcBef>
              <a:spcAft>
                <a:spcPts val="0"/>
              </a:spcAft>
              <a:buClr>
                <a:schemeClr val="dk1"/>
              </a:buClr>
              <a:buSzPts val="700"/>
              <a:buChar char="•"/>
              <a:defRPr/>
            </a:lvl6pPr>
            <a:lvl7pPr indent="-273050" lvl="6" marL="3200400" algn="l">
              <a:lnSpc>
                <a:spcPct val="90000"/>
              </a:lnSpc>
              <a:spcBef>
                <a:spcPts val="200"/>
              </a:spcBef>
              <a:spcAft>
                <a:spcPts val="0"/>
              </a:spcAft>
              <a:buClr>
                <a:schemeClr val="dk1"/>
              </a:buClr>
              <a:buSzPts val="700"/>
              <a:buChar char="•"/>
              <a:defRPr/>
            </a:lvl7pPr>
            <a:lvl8pPr indent="-273050" lvl="7" marL="3657600" algn="l">
              <a:lnSpc>
                <a:spcPct val="90000"/>
              </a:lnSpc>
              <a:spcBef>
                <a:spcPts val="200"/>
              </a:spcBef>
              <a:spcAft>
                <a:spcPts val="0"/>
              </a:spcAft>
              <a:buClr>
                <a:schemeClr val="dk1"/>
              </a:buClr>
              <a:buSzPts val="700"/>
              <a:buChar char="•"/>
              <a:defRPr/>
            </a:lvl8pPr>
            <a:lvl9pPr indent="-273050" lvl="8" marL="4114800" algn="l">
              <a:lnSpc>
                <a:spcPct val="90000"/>
              </a:lnSpc>
              <a:spcBef>
                <a:spcPts val="200"/>
              </a:spcBef>
              <a:spcAft>
                <a:spcPts val="0"/>
              </a:spcAft>
              <a:buClr>
                <a:schemeClr val="dk1"/>
              </a:buClr>
              <a:buSzPts val="700"/>
              <a:buChar char="•"/>
              <a:defRPr/>
            </a:lvl9pPr>
          </a:lstStyle>
          <a:p/>
        </p:txBody>
      </p:sp>
      <p:sp>
        <p:nvSpPr>
          <p:cNvPr id="61" name="Google Shape;61;p15"/>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2" name="Shape 62"/>
        <p:cNvGrpSpPr/>
        <p:nvPr/>
      </p:nvGrpSpPr>
      <p:grpSpPr>
        <a:xfrm>
          <a:off x="0" y="0"/>
          <a:ext cx="0" cy="0"/>
          <a:chOff x="0" y="0"/>
          <a:chExt cx="0" cy="0"/>
        </a:xfrm>
      </p:grpSpPr>
      <p:sp>
        <p:nvSpPr>
          <p:cNvPr id="63" name="Google Shape;63;p16"/>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64" name="Google Shape;64;p16"/>
          <p:cNvSpPr txBox="1"/>
          <p:nvPr>
            <p:ph idx="1" type="body"/>
          </p:nvPr>
        </p:nvSpPr>
        <p:spPr>
          <a:xfrm rot="5400000">
            <a:off x="2828925" y="-1014412"/>
            <a:ext cx="3486150" cy="7877175"/>
          </a:xfrm>
          <a:prstGeom prst="rect">
            <a:avLst/>
          </a:prstGeom>
          <a:noFill/>
          <a:ln>
            <a:noFill/>
          </a:ln>
        </p:spPr>
        <p:txBody>
          <a:bodyPr anchorCtr="0" anchor="ctr" bIns="19050" lIns="19050" spcFirstLastPara="1" rIns="19050" wrap="square" tIns="19050">
            <a:noAutofit/>
          </a:bodyPr>
          <a:lstStyle>
            <a:lvl1pPr indent="-279400" lvl="0" marL="457200" algn="l">
              <a:spcBef>
                <a:spcPts val="2200"/>
              </a:spcBef>
              <a:spcAft>
                <a:spcPts val="0"/>
              </a:spcAft>
              <a:buClr>
                <a:srgbClr val="000000"/>
              </a:buClr>
              <a:buSzPts val="800"/>
              <a:buChar char="•"/>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3050" lvl="5" marL="2743200" algn="l">
              <a:lnSpc>
                <a:spcPct val="90000"/>
              </a:lnSpc>
              <a:spcBef>
                <a:spcPts val="200"/>
              </a:spcBef>
              <a:spcAft>
                <a:spcPts val="0"/>
              </a:spcAft>
              <a:buClr>
                <a:schemeClr val="dk1"/>
              </a:buClr>
              <a:buSzPts val="700"/>
              <a:buChar char="•"/>
              <a:defRPr/>
            </a:lvl6pPr>
            <a:lvl7pPr indent="-273050" lvl="6" marL="3200400" algn="l">
              <a:lnSpc>
                <a:spcPct val="90000"/>
              </a:lnSpc>
              <a:spcBef>
                <a:spcPts val="200"/>
              </a:spcBef>
              <a:spcAft>
                <a:spcPts val="0"/>
              </a:spcAft>
              <a:buClr>
                <a:schemeClr val="dk1"/>
              </a:buClr>
              <a:buSzPts val="700"/>
              <a:buChar char="•"/>
              <a:defRPr/>
            </a:lvl7pPr>
            <a:lvl8pPr indent="-273050" lvl="7" marL="3657600" algn="l">
              <a:lnSpc>
                <a:spcPct val="90000"/>
              </a:lnSpc>
              <a:spcBef>
                <a:spcPts val="200"/>
              </a:spcBef>
              <a:spcAft>
                <a:spcPts val="0"/>
              </a:spcAft>
              <a:buClr>
                <a:schemeClr val="dk1"/>
              </a:buClr>
              <a:buSzPts val="700"/>
              <a:buChar char="•"/>
              <a:defRPr/>
            </a:lvl8pPr>
            <a:lvl9pPr indent="-273050" lvl="8" marL="4114800" algn="l">
              <a:lnSpc>
                <a:spcPct val="90000"/>
              </a:lnSpc>
              <a:spcBef>
                <a:spcPts val="200"/>
              </a:spcBef>
              <a:spcAft>
                <a:spcPts val="0"/>
              </a:spcAft>
              <a:buClr>
                <a:schemeClr val="dk1"/>
              </a:buClr>
              <a:buSzPts val="700"/>
              <a:buChar char="•"/>
              <a:defRPr/>
            </a:lvl9pPr>
          </a:lstStyle>
          <a:p/>
        </p:txBody>
      </p:sp>
      <p:sp>
        <p:nvSpPr>
          <p:cNvPr id="65" name="Google Shape;65;p16"/>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6" name="Shape 66"/>
        <p:cNvGrpSpPr/>
        <p:nvPr/>
      </p:nvGrpSpPr>
      <p:grpSpPr>
        <a:xfrm>
          <a:off x="0" y="0"/>
          <a:ext cx="0" cy="0"/>
          <a:chOff x="0" y="0"/>
          <a:chExt cx="0" cy="0"/>
        </a:xfrm>
      </p:grpSpPr>
      <p:sp>
        <p:nvSpPr>
          <p:cNvPr id="67" name="Google Shape;67;p17"/>
          <p:cNvSpPr txBox="1"/>
          <p:nvPr>
            <p:ph type="title"/>
          </p:nvPr>
        </p:nvSpPr>
        <p:spPr>
          <a:xfrm>
            <a:off x="629841" y="342900"/>
            <a:ext cx="2949178" cy="1200150"/>
          </a:xfrm>
          <a:prstGeom prst="rect">
            <a:avLst/>
          </a:prstGeom>
          <a:noFill/>
          <a:ln>
            <a:noFill/>
          </a:ln>
        </p:spPr>
        <p:txBody>
          <a:bodyPr anchorCtr="0" anchor="b" bIns="19050" lIns="19050" spcFirstLastPara="1" rIns="19050" wrap="square" tIns="19050">
            <a:noAutofit/>
          </a:bodyPr>
          <a:lstStyle>
            <a:lvl1pPr lvl="0" algn="ctr">
              <a:spcBef>
                <a:spcPts val="0"/>
              </a:spcBef>
              <a:spcAft>
                <a:spcPts val="0"/>
              </a:spcAft>
              <a:buSzPts val="500"/>
              <a:buNone/>
              <a:defRPr sz="1200"/>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68" name="Google Shape;68;p17"/>
          <p:cNvSpPr/>
          <p:nvPr>
            <p:ph idx="2" type="pic"/>
          </p:nvPr>
        </p:nvSpPr>
        <p:spPr>
          <a:xfrm>
            <a:off x="3887391" y="740569"/>
            <a:ext cx="4629150" cy="3655219"/>
          </a:xfrm>
          <a:prstGeom prst="rect">
            <a:avLst/>
          </a:prstGeom>
          <a:noFill/>
          <a:ln>
            <a:noFill/>
          </a:ln>
        </p:spPr>
      </p:sp>
      <p:sp>
        <p:nvSpPr>
          <p:cNvPr id="69" name="Google Shape;69;p17"/>
          <p:cNvSpPr txBox="1"/>
          <p:nvPr>
            <p:ph idx="1" type="body"/>
          </p:nvPr>
        </p:nvSpPr>
        <p:spPr>
          <a:xfrm>
            <a:off x="629841" y="1543050"/>
            <a:ext cx="2949178" cy="2858691"/>
          </a:xfrm>
          <a:prstGeom prst="rect">
            <a:avLst/>
          </a:prstGeom>
          <a:noFill/>
          <a:ln>
            <a:noFill/>
          </a:ln>
        </p:spPr>
        <p:txBody>
          <a:bodyPr anchorCtr="0" anchor="ctr" bIns="19050" lIns="19050" spcFirstLastPara="1" rIns="19050" wrap="square" tIns="19050">
            <a:noAutofit/>
          </a:bodyPr>
          <a:lstStyle>
            <a:lvl1pPr indent="-228600" lvl="0" marL="457200" algn="l">
              <a:spcBef>
                <a:spcPts val="2200"/>
              </a:spcBef>
              <a:spcAft>
                <a:spcPts val="0"/>
              </a:spcAft>
              <a:buClr>
                <a:srgbClr val="000000"/>
              </a:buClr>
              <a:buSzPts val="800"/>
              <a:buFont typeface="Helvetica Neue"/>
              <a:buNone/>
              <a:defRPr sz="600"/>
            </a:lvl1pPr>
            <a:lvl2pPr indent="-228600" lvl="1" marL="914400" algn="l">
              <a:spcBef>
                <a:spcPts val="2200"/>
              </a:spcBef>
              <a:spcAft>
                <a:spcPts val="0"/>
              </a:spcAft>
              <a:buClr>
                <a:srgbClr val="000000"/>
              </a:buClr>
              <a:buSzPts val="700"/>
              <a:buFont typeface="Helvetica Neue"/>
              <a:buNone/>
              <a:defRPr sz="500"/>
            </a:lvl2pPr>
            <a:lvl3pPr indent="-228600" lvl="2" marL="1371600" algn="l">
              <a:spcBef>
                <a:spcPts val="2200"/>
              </a:spcBef>
              <a:spcAft>
                <a:spcPts val="0"/>
              </a:spcAft>
              <a:buClr>
                <a:srgbClr val="000000"/>
              </a:buClr>
              <a:buSzPts val="600"/>
              <a:buFont typeface="Helvetica Neue"/>
              <a:buNone/>
              <a:defRPr sz="500"/>
            </a:lvl3pPr>
            <a:lvl4pPr indent="-228600" lvl="3" marL="1828800" algn="l">
              <a:spcBef>
                <a:spcPts val="2200"/>
              </a:spcBef>
              <a:spcAft>
                <a:spcPts val="0"/>
              </a:spcAft>
              <a:buClr>
                <a:srgbClr val="000000"/>
              </a:buClr>
              <a:buSzPts val="500"/>
              <a:buFont typeface="Helvetica Neue"/>
              <a:buNone/>
              <a:defRPr sz="400"/>
            </a:lvl4pPr>
            <a:lvl5pPr indent="-228600" lvl="4" marL="2286000" algn="l">
              <a:spcBef>
                <a:spcPts val="2200"/>
              </a:spcBef>
              <a:spcAft>
                <a:spcPts val="0"/>
              </a:spcAft>
              <a:buClr>
                <a:srgbClr val="000000"/>
              </a:buClr>
              <a:buSzPts val="500"/>
              <a:buFont typeface="Helvetica Neue"/>
              <a:buNone/>
              <a:defRPr sz="400"/>
            </a:lvl5pPr>
            <a:lvl6pPr indent="-228600" lvl="5" marL="2743200" algn="l">
              <a:lnSpc>
                <a:spcPct val="90000"/>
              </a:lnSpc>
              <a:spcBef>
                <a:spcPts val="200"/>
              </a:spcBef>
              <a:spcAft>
                <a:spcPts val="0"/>
              </a:spcAft>
              <a:buClr>
                <a:schemeClr val="dk1"/>
              </a:buClr>
              <a:buSzPts val="400"/>
              <a:buNone/>
              <a:defRPr sz="400"/>
            </a:lvl6pPr>
            <a:lvl7pPr indent="-228600" lvl="6" marL="3200400" algn="l">
              <a:lnSpc>
                <a:spcPct val="90000"/>
              </a:lnSpc>
              <a:spcBef>
                <a:spcPts val="200"/>
              </a:spcBef>
              <a:spcAft>
                <a:spcPts val="0"/>
              </a:spcAft>
              <a:buClr>
                <a:schemeClr val="dk1"/>
              </a:buClr>
              <a:buSzPts val="400"/>
              <a:buNone/>
              <a:defRPr sz="400"/>
            </a:lvl7pPr>
            <a:lvl8pPr indent="-228600" lvl="7" marL="3657600" algn="l">
              <a:lnSpc>
                <a:spcPct val="90000"/>
              </a:lnSpc>
              <a:spcBef>
                <a:spcPts val="200"/>
              </a:spcBef>
              <a:spcAft>
                <a:spcPts val="0"/>
              </a:spcAft>
              <a:buClr>
                <a:schemeClr val="dk1"/>
              </a:buClr>
              <a:buSzPts val="400"/>
              <a:buNone/>
              <a:defRPr sz="400"/>
            </a:lvl8pPr>
            <a:lvl9pPr indent="-228600" lvl="8" marL="4114800" algn="l">
              <a:lnSpc>
                <a:spcPct val="90000"/>
              </a:lnSpc>
              <a:spcBef>
                <a:spcPts val="200"/>
              </a:spcBef>
              <a:spcAft>
                <a:spcPts val="0"/>
              </a:spcAft>
              <a:buClr>
                <a:schemeClr val="dk1"/>
              </a:buClr>
              <a:buSzPts val="400"/>
              <a:buNone/>
              <a:defRPr sz="400"/>
            </a:lvl9pPr>
          </a:lstStyle>
          <a:p/>
        </p:txBody>
      </p:sp>
      <p:sp>
        <p:nvSpPr>
          <p:cNvPr id="70" name="Google Shape;70;p17"/>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1" name="Shape 71"/>
        <p:cNvGrpSpPr/>
        <p:nvPr/>
      </p:nvGrpSpPr>
      <p:grpSpPr>
        <a:xfrm>
          <a:off x="0" y="0"/>
          <a:ext cx="0" cy="0"/>
          <a:chOff x="0" y="0"/>
          <a:chExt cx="0" cy="0"/>
        </a:xfrm>
      </p:grpSpPr>
      <p:sp>
        <p:nvSpPr>
          <p:cNvPr id="72" name="Google Shape;72;p18"/>
          <p:cNvSpPr txBox="1"/>
          <p:nvPr>
            <p:ph type="title"/>
          </p:nvPr>
        </p:nvSpPr>
        <p:spPr>
          <a:xfrm>
            <a:off x="629841" y="342900"/>
            <a:ext cx="2949178" cy="1200150"/>
          </a:xfrm>
          <a:prstGeom prst="rect">
            <a:avLst/>
          </a:prstGeom>
          <a:noFill/>
          <a:ln>
            <a:noFill/>
          </a:ln>
        </p:spPr>
        <p:txBody>
          <a:bodyPr anchorCtr="0" anchor="b" bIns="19050" lIns="19050" spcFirstLastPara="1" rIns="19050" wrap="square" tIns="19050">
            <a:noAutofit/>
          </a:bodyPr>
          <a:lstStyle>
            <a:lvl1pPr lvl="0" algn="ctr">
              <a:spcBef>
                <a:spcPts val="0"/>
              </a:spcBef>
              <a:spcAft>
                <a:spcPts val="0"/>
              </a:spcAft>
              <a:buSzPts val="500"/>
              <a:buNone/>
              <a:defRPr sz="1200"/>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73" name="Google Shape;73;p18"/>
          <p:cNvSpPr txBox="1"/>
          <p:nvPr>
            <p:ph idx="1" type="body"/>
          </p:nvPr>
        </p:nvSpPr>
        <p:spPr>
          <a:xfrm>
            <a:off x="3887391" y="740569"/>
            <a:ext cx="4629150" cy="3655219"/>
          </a:xfrm>
          <a:prstGeom prst="rect">
            <a:avLst/>
          </a:prstGeom>
          <a:noFill/>
          <a:ln>
            <a:noFill/>
          </a:ln>
        </p:spPr>
        <p:txBody>
          <a:bodyPr anchorCtr="0" anchor="ctr" bIns="19050" lIns="19050" spcFirstLastPara="1" rIns="19050" wrap="square" tIns="19050">
            <a:noAutofit/>
          </a:bodyPr>
          <a:lstStyle>
            <a:lvl1pPr indent="-323850" lvl="0" marL="457200" algn="l">
              <a:spcBef>
                <a:spcPts val="2200"/>
              </a:spcBef>
              <a:spcAft>
                <a:spcPts val="0"/>
              </a:spcAft>
              <a:buClr>
                <a:srgbClr val="000000"/>
              </a:buClr>
              <a:buSzPts val="1500"/>
              <a:buFont typeface="Helvetica Neue"/>
              <a:buChar char="•"/>
              <a:defRPr sz="1200"/>
            </a:lvl1pPr>
            <a:lvl2pPr indent="-311150" lvl="1" marL="914400" algn="l">
              <a:spcBef>
                <a:spcPts val="2200"/>
              </a:spcBef>
              <a:spcAft>
                <a:spcPts val="0"/>
              </a:spcAft>
              <a:buClr>
                <a:srgbClr val="000000"/>
              </a:buClr>
              <a:buSzPts val="1300"/>
              <a:buFont typeface="Helvetica Neue"/>
              <a:buChar char="•"/>
              <a:defRPr sz="1100"/>
            </a:lvl2pPr>
            <a:lvl3pPr indent="-298450" lvl="2" marL="1371600" algn="l">
              <a:spcBef>
                <a:spcPts val="2200"/>
              </a:spcBef>
              <a:spcAft>
                <a:spcPts val="0"/>
              </a:spcAft>
              <a:buClr>
                <a:srgbClr val="000000"/>
              </a:buClr>
              <a:buSzPts val="1100"/>
              <a:buFont typeface="Helvetica Neue"/>
              <a:buChar char="•"/>
              <a:defRPr sz="900"/>
            </a:lvl3pPr>
            <a:lvl4pPr indent="-285750" lvl="3" marL="1828800" algn="l">
              <a:spcBef>
                <a:spcPts val="2200"/>
              </a:spcBef>
              <a:spcAft>
                <a:spcPts val="0"/>
              </a:spcAft>
              <a:buClr>
                <a:srgbClr val="000000"/>
              </a:buClr>
              <a:buSzPts val="900"/>
              <a:buFont typeface="Helvetica Neue"/>
              <a:buChar char="•"/>
              <a:defRPr sz="800"/>
            </a:lvl4pPr>
            <a:lvl5pPr indent="-285750" lvl="4" marL="2286000" algn="l">
              <a:spcBef>
                <a:spcPts val="2200"/>
              </a:spcBef>
              <a:spcAft>
                <a:spcPts val="0"/>
              </a:spcAft>
              <a:buClr>
                <a:srgbClr val="000000"/>
              </a:buClr>
              <a:buSzPts val="900"/>
              <a:buFont typeface="Helvetica Neue"/>
              <a:buChar char="•"/>
              <a:defRPr sz="800"/>
            </a:lvl5pPr>
            <a:lvl6pPr indent="-279400" lvl="5" marL="2743200" algn="l">
              <a:lnSpc>
                <a:spcPct val="90000"/>
              </a:lnSpc>
              <a:spcBef>
                <a:spcPts val="200"/>
              </a:spcBef>
              <a:spcAft>
                <a:spcPts val="0"/>
              </a:spcAft>
              <a:buClr>
                <a:schemeClr val="dk1"/>
              </a:buClr>
              <a:buSzPts val="800"/>
              <a:buChar char="•"/>
              <a:defRPr sz="800"/>
            </a:lvl6pPr>
            <a:lvl7pPr indent="-279400" lvl="6" marL="3200400" algn="l">
              <a:lnSpc>
                <a:spcPct val="90000"/>
              </a:lnSpc>
              <a:spcBef>
                <a:spcPts val="200"/>
              </a:spcBef>
              <a:spcAft>
                <a:spcPts val="0"/>
              </a:spcAft>
              <a:buClr>
                <a:schemeClr val="dk1"/>
              </a:buClr>
              <a:buSzPts val="800"/>
              <a:buChar char="•"/>
              <a:defRPr sz="800"/>
            </a:lvl7pPr>
            <a:lvl8pPr indent="-279400" lvl="7" marL="3657600" algn="l">
              <a:lnSpc>
                <a:spcPct val="90000"/>
              </a:lnSpc>
              <a:spcBef>
                <a:spcPts val="200"/>
              </a:spcBef>
              <a:spcAft>
                <a:spcPts val="0"/>
              </a:spcAft>
              <a:buClr>
                <a:schemeClr val="dk1"/>
              </a:buClr>
              <a:buSzPts val="800"/>
              <a:buChar char="•"/>
              <a:defRPr sz="800"/>
            </a:lvl8pPr>
            <a:lvl9pPr indent="-279400" lvl="8" marL="4114800" algn="l">
              <a:lnSpc>
                <a:spcPct val="90000"/>
              </a:lnSpc>
              <a:spcBef>
                <a:spcPts val="200"/>
              </a:spcBef>
              <a:spcAft>
                <a:spcPts val="0"/>
              </a:spcAft>
              <a:buClr>
                <a:schemeClr val="dk1"/>
              </a:buClr>
              <a:buSzPts val="800"/>
              <a:buChar char="•"/>
              <a:defRPr sz="800"/>
            </a:lvl9pPr>
          </a:lstStyle>
          <a:p/>
        </p:txBody>
      </p:sp>
      <p:sp>
        <p:nvSpPr>
          <p:cNvPr id="74" name="Google Shape;74;p18"/>
          <p:cNvSpPr txBox="1"/>
          <p:nvPr>
            <p:ph idx="2" type="body"/>
          </p:nvPr>
        </p:nvSpPr>
        <p:spPr>
          <a:xfrm>
            <a:off x="629841" y="1543050"/>
            <a:ext cx="2949178" cy="2858691"/>
          </a:xfrm>
          <a:prstGeom prst="rect">
            <a:avLst/>
          </a:prstGeom>
          <a:noFill/>
          <a:ln>
            <a:noFill/>
          </a:ln>
        </p:spPr>
        <p:txBody>
          <a:bodyPr anchorCtr="0" anchor="ctr" bIns="19050" lIns="19050" spcFirstLastPara="1" rIns="19050" wrap="square" tIns="19050">
            <a:noAutofit/>
          </a:bodyPr>
          <a:lstStyle>
            <a:lvl1pPr indent="-228600" lvl="0" marL="457200" algn="l">
              <a:spcBef>
                <a:spcPts val="2200"/>
              </a:spcBef>
              <a:spcAft>
                <a:spcPts val="0"/>
              </a:spcAft>
              <a:buClr>
                <a:srgbClr val="000000"/>
              </a:buClr>
              <a:buSzPts val="800"/>
              <a:buFont typeface="Helvetica Neue"/>
              <a:buNone/>
              <a:defRPr sz="600"/>
            </a:lvl1pPr>
            <a:lvl2pPr indent="-228600" lvl="1" marL="914400" algn="l">
              <a:spcBef>
                <a:spcPts val="2200"/>
              </a:spcBef>
              <a:spcAft>
                <a:spcPts val="0"/>
              </a:spcAft>
              <a:buClr>
                <a:srgbClr val="000000"/>
              </a:buClr>
              <a:buSzPts val="700"/>
              <a:buFont typeface="Helvetica Neue"/>
              <a:buNone/>
              <a:defRPr sz="500"/>
            </a:lvl2pPr>
            <a:lvl3pPr indent="-228600" lvl="2" marL="1371600" algn="l">
              <a:spcBef>
                <a:spcPts val="2200"/>
              </a:spcBef>
              <a:spcAft>
                <a:spcPts val="0"/>
              </a:spcAft>
              <a:buClr>
                <a:srgbClr val="000000"/>
              </a:buClr>
              <a:buSzPts val="600"/>
              <a:buFont typeface="Helvetica Neue"/>
              <a:buNone/>
              <a:defRPr sz="500"/>
            </a:lvl3pPr>
            <a:lvl4pPr indent="-228600" lvl="3" marL="1828800" algn="l">
              <a:spcBef>
                <a:spcPts val="2200"/>
              </a:spcBef>
              <a:spcAft>
                <a:spcPts val="0"/>
              </a:spcAft>
              <a:buClr>
                <a:srgbClr val="000000"/>
              </a:buClr>
              <a:buSzPts val="500"/>
              <a:buFont typeface="Helvetica Neue"/>
              <a:buNone/>
              <a:defRPr sz="400"/>
            </a:lvl4pPr>
            <a:lvl5pPr indent="-228600" lvl="4" marL="2286000" algn="l">
              <a:spcBef>
                <a:spcPts val="2200"/>
              </a:spcBef>
              <a:spcAft>
                <a:spcPts val="0"/>
              </a:spcAft>
              <a:buClr>
                <a:srgbClr val="000000"/>
              </a:buClr>
              <a:buSzPts val="500"/>
              <a:buFont typeface="Helvetica Neue"/>
              <a:buNone/>
              <a:defRPr sz="400"/>
            </a:lvl5pPr>
            <a:lvl6pPr indent="-228600" lvl="5" marL="2743200" algn="l">
              <a:lnSpc>
                <a:spcPct val="90000"/>
              </a:lnSpc>
              <a:spcBef>
                <a:spcPts val="200"/>
              </a:spcBef>
              <a:spcAft>
                <a:spcPts val="0"/>
              </a:spcAft>
              <a:buClr>
                <a:schemeClr val="dk1"/>
              </a:buClr>
              <a:buSzPts val="400"/>
              <a:buNone/>
              <a:defRPr sz="400"/>
            </a:lvl6pPr>
            <a:lvl7pPr indent="-228600" lvl="6" marL="3200400" algn="l">
              <a:lnSpc>
                <a:spcPct val="90000"/>
              </a:lnSpc>
              <a:spcBef>
                <a:spcPts val="200"/>
              </a:spcBef>
              <a:spcAft>
                <a:spcPts val="0"/>
              </a:spcAft>
              <a:buClr>
                <a:schemeClr val="dk1"/>
              </a:buClr>
              <a:buSzPts val="400"/>
              <a:buNone/>
              <a:defRPr sz="400"/>
            </a:lvl7pPr>
            <a:lvl8pPr indent="-228600" lvl="7" marL="3657600" algn="l">
              <a:lnSpc>
                <a:spcPct val="90000"/>
              </a:lnSpc>
              <a:spcBef>
                <a:spcPts val="200"/>
              </a:spcBef>
              <a:spcAft>
                <a:spcPts val="0"/>
              </a:spcAft>
              <a:buClr>
                <a:schemeClr val="dk1"/>
              </a:buClr>
              <a:buSzPts val="400"/>
              <a:buNone/>
              <a:defRPr sz="400"/>
            </a:lvl8pPr>
            <a:lvl9pPr indent="-228600" lvl="8" marL="4114800" algn="l">
              <a:lnSpc>
                <a:spcPct val="90000"/>
              </a:lnSpc>
              <a:spcBef>
                <a:spcPts val="200"/>
              </a:spcBef>
              <a:spcAft>
                <a:spcPts val="0"/>
              </a:spcAft>
              <a:buClr>
                <a:schemeClr val="dk1"/>
              </a:buClr>
              <a:buSzPts val="400"/>
              <a:buNone/>
              <a:defRPr sz="400"/>
            </a:lvl9pPr>
          </a:lstStyle>
          <a:p/>
        </p:txBody>
      </p:sp>
      <p:sp>
        <p:nvSpPr>
          <p:cNvPr id="75" name="Google Shape;75;p18"/>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6" name="Shape 76"/>
        <p:cNvGrpSpPr/>
        <p:nvPr/>
      </p:nvGrpSpPr>
      <p:grpSpPr>
        <a:xfrm>
          <a:off x="0" y="0"/>
          <a:ext cx="0" cy="0"/>
          <a:chOff x="0" y="0"/>
          <a:chExt cx="0" cy="0"/>
        </a:xfrm>
      </p:grpSpPr>
      <p:sp>
        <p:nvSpPr>
          <p:cNvPr id="77" name="Google Shape;77;p19"/>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8" name="Shape 78"/>
        <p:cNvGrpSpPr/>
        <p:nvPr/>
      </p:nvGrpSpPr>
      <p:grpSpPr>
        <a:xfrm>
          <a:off x="0" y="0"/>
          <a:ext cx="0" cy="0"/>
          <a:chOff x="0" y="0"/>
          <a:chExt cx="0" cy="0"/>
        </a:xfrm>
      </p:grpSpPr>
      <p:sp>
        <p:nvSpPr>
          <p:cNvPr id="79" name="Google Shape;79;p20"/>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80" name="Google Shape;80;p20"/>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1" name="Shape 81"/>
        <p:cNvGrpSpPr/>
        <p:nvPr/>
      </p:nvGrpSpPr>
      <p:grpSpPr>
        <a:xfrm>
          <a:off x="0" y="0"/>
          <a:ext cx="0" cy="0"/>
          <a:chOff x="0" y="0"/>
          <a:chExt cx="0" cy="0"/>
        </a:xfrm>
      </p:grpSpPr>
      <p:sp>
        <p:nvSpPr>
          <p:cNvPr id="82" name="Google Shape;82;p21"/>
          <p:cNvSpPr txBox="1"/>
          <p:nvPr>
            <p:ph type="title"/>
          </p:nvPr>
        </p:nvSpPr>
        <p:spPr>
          <a:xfrm>
            <a:off x="629841" y="273844"/>
            <a:ext cx="7886700" cy="994172"/>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83" name="Google Shape;83;p21"/>
          <p:cNvSpPr txBox="1"/>
          <p:nvPr>
            <p:ph idx="1" type="body"/>
          </p:nvPr>
        </p:nvSpPr>
        <p:spPr>
          <a:xfrm>
            <a:off x="629841" y="1260872"/>
            <a:ext cx="3868341" cy="617934"/>
          </a:xfrm>
          <a:prstGeom prst="rect">
            <a:avLst/>
          </a:prstGeom>
          <a:noFill/>
          <a:ln>
            <a:noFill/>
          </a:ln>
        </p:spPr>
        <p:txBody>
          <a:bodyPr anchorCtr="0" anchor="b" bIns="19050" lIns="19050" spcFirstLastPara="1" rIns="19050" wrap="square" tIns="19050">
            <a:noAutofit/>
          </a:bodyPr>
          <a:lstStyle>
            <a:lvl1pPr indent="-228600" lvl="0" marL="457200" algn="l">
              <a:spcBef>
                <a:spcPts val="2200"/>
              </a:spcBef>
              <a:spcAft>
                <a:spcPts val="0"/>
              </a:spcAft>
              <a:buClr>
                <a:srgbClr val="000000"/>
              </a:buClr>
              <a:buSzPts val="1100"/>
              <a:buFont typeface="Helvetica Neue"/>
              <a:buNone/>
              <a:defRPr b="1" sz="900"/>
            </a:lvl1pPr>
            <a:lvl2pPr indent="-228600" lvl="1" marL="914400" algn="l">
              <a:spcBef>
                <a:spcPts val="2200"/>
              </a:spcBef>
              <a:spcAft>
                <a:spcPts val="0"/>
              </a:spcAft>
              <a:buClr>
                <a:srgbClr val="000000"/>
              </a:buClr>
              <a:buSzPts val="900"/>
              <a:buFont typeface="Helvetica Neue"/>
              <a:buNone/>
              <a:defRPr b="1" sz="800"/>
            </a:lvl2pPr>
            <a:lvl3pPr indent="-228600" lvl="2" marL="1371600" algn="l">
              <a:spcBef>
                <a:spcPts val="2200"/>
              </a:spcBef>
              <a:spcAft>
                <a:spcPts val="0"/>
              </a:spcAft>
              <a:buClr>
                <a:srgbClr val="000000"/>
              </a:buClr>
              <a:buSzPts val="800"/>
              <a:buFont typeface="Helvetica Neue"/>
              <a:buNone/>
              <a:defRPr b="1" sz="700"/>
            </a:lvl3pPr>
            <a:lvl4pPr indent="-228600" lvl="3" marL="1828800" algn="l">
              <a:spcBef>
                <a:spcPts val="2200"/>
              </a:spcBef>
              <a:spcAft>
                <a:spcPts val="0"/>
              </a:spcAft>
              <a:buClr>
                <a:srgbClr val="000000"/>
              </a:buClr>
              <a:buSzPts val="800"/>
              <a:buFont typeface="Helvetica Neue"/>
              <a:buNone/>
              <a:defRPr b="1" sz="600"/>
            </a:lvl4pPr>
            <a:lvl5pPr indent="-228600" lvl="4" marL="2286000" algn="l">
              <a:spcBef>
                <a:spcPts val="2200"/>
              </a:spcBef>
              <a:spcAft>
                <a:spcPts val="0"/>
              </a:spcAft>
              <a:buClr>
                <a:srgbClr val="000000"/>
              </a:buClr>
              <a:buSzPts val="800"/>
              <a:buFont typeface="Helvetica Neue"/>
              <a:buNone/>
              <a:defRPr b="1" sz="600"/>
            </a:lvl5pPr>
            <a:lvl6pPr indent="-228600" lvl="5" marL="2743200" algn="l">
              <a:lnSpc>
                <a:spcPct val="90000"/>
              </a:lnSpc>
              <a:spcBef>
                <a:spcPts val="200"/>
              </a:spcBef>
              <a:spcAft>
                <a:spcPts val="0"/>
              </a:spcAft>
              <a:buClr>
                <a:schemeClr val="dk1"/>
              </a:buClr>
              <a:buSzPts val="600"/>
              <a:buNone/>
              <a:defRPr b="1" sz="600"/>
            </a:lvl6pPr>
            <a:lvl7pPr indent="-228600" lvl="6" marL="3200400" algn="l">
              <a:lnSpc>
                <a:spcPct val="90000"/>
              </a:lnSpc>
              <a:spcBef>
                <a:spcPts val="200"/>
              </a:spcBef>
              <a:spcAft>
                <a:spcPts val="0"/>
              </a:spcAft>
              <a:buClr>
                <a:schemeClr val="dk1"/>
              </a:buClr>
              <a:buSzPts val="600"/>
              <a:buNone/>
              <a:defRPr b="1" sz="600"/>
            </a:lvl7pPr>
            <a:lvl8pPr indent="-228600" lvl="7" marL="3657600" algn="l">
              <a:lnSpc>
                <a:spcPct val="90000"/>
              </a:lnSpc>
              <a:spcBef>
                <a:spcPts val="200"/>
              </a:spcBef>
              <a:spcAft>
                <a:spcPts val="0"/>
              </a:spcAft>
              <a:buClr>
                <a:schemeClr val="dk1"/>
              </a:buClr>
              <a:buSzPts val="600"/>
              <a:buNone/>
              <a:defRPr b="1" sz="600"/>
            </a:lvl8pPr>
            <a:lvl9pPr indent="-228600" lvl="8" marL="4114800" algn="l">
              <a:lnSpc>
                <a:spcPct val="90000"/>
              </a:lnSpc>
              <a:spcBef>
                <a:spcPts val="200"/>
              </a:spcBef>
              <a:spcAft>
                <a:spcPts val="0"/>
              </a:spcAft>
              <a:buClr>
                <a:schemeClr val="dk1"/>
              </a:buClr>
              <a:buSzPts val="600"/>
              <a:buNone/>
              <a:defRPr b="1" sz="600"/>
            </a:lvl9pPr>
          </a:lstStyle>
          <a:p/>
        </p:txBody>
      </p:sp>
      <p:sp>
        <p:nvSpPr>
          <p:cNvPr id="84" name="Google Shape;84;p21"/>
          <p:cNvSpPr txBox="1"/>
          <p:nvPr>
            <p:ph idx="2" type="body"/>
          </p:nvPr>
        </p:nvSpPr>
        <p:spPr>
          <a:xfrm>
            <a:off x="629841" y="1878806"/>
            <a:ext cx="3868341" cy="2763441"/>
          </a:xfrm>
          <a:prstGeom prst="rect">
            <a:avLst/>
          </a:prstGeom>
          <a:noFill/>
          <a:ln>
            <a:noFill/>
          </a:ln>
        </p:spPr>
        <p:txBody>
          <a:bodyPr anchorCtr="0" anchor="ctr" bIns="19050" lIns="19050" spcFirstLastPara="1" rIns="19050" wrap="square" tIns="19050">
            <a:noAutofit/>
          </a:bodyPr>
          <a:lstStyle>
            <a:lvl1pPr indent="-279400" lvl="0" marL="457200" algn="l">
              <a:spcBef>
                <a:spcPts val="2200"/>
              </a:spcBef>
              <a:spcAft>
                <a:spcPts val="0"/>
              </a:spcAft>
              <a:buClr>
                <a:srgbClr val="000000"/>
              </a:buClr>
              <a:buSzPts val="800"/>
              <a:buChar char="•"/>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3050" lvl="5" marL="2743200" algn="l">
              <a:lnSpc>
                <a:spcPct val="90000"/>
              </a:lnSpc>
              <a:spcBef>
                <a:spcPts val="200"/>
              </a:spcBef>
              <a:spcAft>
                <a:spcPts val="0"/>
              </a:spcAft>
              <a:buClr>
                <a:schemeClr val="dk1"/>
              </a:buClr>
              <a:buSzPts val="700"/>
              <a:buChar char="•"/>
              <a:defRPr/>
            </a:lvl6pPr>
            <a:lvl7pPr indent="-273050" lvl="6" marL="3200400" algn="l">
              <a:lnSpc>
                <a:spcPct val="90000"/>
              </a:lnSpc>
              <a:spcBef>
                <a:spcPts val="200"/>
              </a:spcBef>
              <a:spcAft>
                <a:spcPts val="0"/>
              </a:spcAft>
              <a:buClr>
                <a:schemeClr val="dk1"/>
              </a:buClr>
              <a:buSzPts val="700"/>
              <a:buChar char="•"/>
              <a:defRPr/>
            </a:lvl7pPr>
            <a:lvl8pPr indent="-273050" lvl="7" marL="3657600" algn="l">
              <a:lnSpc>
                <a:spcPct val="90000"/>
              </a:lnSpc>
              <a:spcBef>
                <a:spcPts val="200"/>
              </a:spcBef>
              <a:spcAft>
                <a:spcPts val="0"/>
              </a:spcAft>
              <a:buClr>
                <a:schemeClr val="dk1"/>
              </a:buClr>
              <a:buSzPts val="700"/>
              <a:buChar char="•"/>
              <a:defRPr/>
            </a:lvl8pPr>
            <a:lvl9pPr indent="-273050" lvl="8" marL="4114800" algn="l">
              <a:lnSpc>
                <a:spcPct val="90000"/>
              </a:lnSpc>
              <a:spcBef>
                <a:spcPts val="200"/>
              </a:spcBef>
              <a:spcAft>
                <a:spcPts val="0"/>
              </a:spcAft>
              <a:buClr>
                <a:schemeClr val="dk1"/>
              </a:buClr>
              <a:buSzPts val="700"/>
              <a:buChar char="•"/>
              <a:defRPr/>
            </a:lvl9pPr>
          </a:lstStyle>
          <a:p/>
        </p:txBody>
      </p:sp>
      <p:sp>
        <p:nvSpPr>
          <p:cNvPr id="85" name="Google Shape;85;p21"/>
          <p:cNvSpPr txBox="1"/>
          <p:nvPr>
            <p:ph idx="3" type="body"/>
          </p:nvPr>
        </p:nvSpPr>
        <p:spPr>
          <a:xfrm>
            <a:off x="4629150" y="1260872"/>
            <a:ext cx="3887391" cy="617934"/>
          </a:xfrm>
          <a:prstGeom prst="rect">
            <a:avLst/>
          </a:prstGeom>
          <a:noFill/>
          <a:ln>
            <a:noFill/>
          </a:ln>
        </p:spPr>
        <p:txBody>
          <a:bodyPr anchorCtr="0" anchor="b" bIns="19050" lIns="19050" spcFirstLastPara="1" rIns="19050" wrap="square" tIns="19050">
            <a:noAutofit/>
          </a:bodyPr>
          <a:lstStyle>
            <a:lvl1pPr indent="-228600" lvl="0" marL="457200" algn="l">
              <a:spcBef>
                <a:spcPts val="2200"/>
              </a:spcBef>
              <a:spcAft>
                <a:spcPts val="0"/>
              </a:spcAft>
              <a:buClr>
                <a:srgbClr val="000000"/>
              </a:buClr>
              <a:buSzPts val="1100"/>
              <a:buFont typeface="Helvetica Neue"/>
              <a:buNone/>
              <a:defRPr b="1" sz="900"/>
            </a:lvl1pPr>
            <a:lvl2pPr indent="-228600" lvl="1" marL="914400" algn="l">
              <a:spcBef>
                <a:spcPts val="2200"/>
              </a:spcBef>
              <a:spcAft>
                <a:spcPts val="0"/>
              </a:spcAft>
              <a:buClr>
                <a:srgbClr val="000000"/>
              </a:buClr>
              <a:buSzPts val="900"/>
              <a:buFont typeface="Helvetica Neue"/>
              <a:buNone/>
              <a:defRPr b="1" sz="800"/>
            </a:lvl2pPr>
            <a:lvl3pPr indent="-228600" lvl="2" marL="1371600" algn="l">
              <a:spcBef>
                <a:spcPts val="2200"/>
              </a:spcBef>
              <a:spcAft>
                <a:spcPts val="0"/>
              </a:spcAft>
              <a:buClr>
                <a:srgbClr val="000000"/>
              </a:buClr>
              <a:buSzPts val="800"/>
              <a:buFont typeface="Helvetica Neue"/>
              <a:buNone/>
              <a:defRPr b="1" sz="700"/>
            </a:lvl3pPr>
            <a:lvl4pPr indent="-228600" lvl="3" marL="1828800" algn="l">
              <a:spcBef>
                <a:spcPts val="2200"/>
              </a:spcBef>
              <a:spcAft>
                <a:spcPts val="0"/>
              </a:spcAft>
              <a:buClr>
                <a:srgbClr val="000000"/>
              </a:buClr>
              <a:buSzPts val="800"/>
              <a:buFont typeface="Helvetica Neue"/>
              <a:buNone/>
              <a:defRPr b="1" sz="600"/>
            </a:lvl4pPr>
            <a:lvl5pPr indent="-228600" lvl="4" marL="2286000" algn="l">
              <a:spcBef>
                <a:spcPts val="2200"/>
              </a:spcBef>
              <a:spcAft>
                <a:spcPts val="0"/>
              </a:spcAft>
              <a:buClr>
                <a:srgbClr val="000000"/>
              </a:buClr>
              <a:buSzPts val="800"/>
              <a:buFont typeface="Helvetica Neue"/>
              <a:buNone/>
              <a:defRPr b="1" sz="600"/>
            </a:lvl5pPr>
            <a:lvl6pPr indent="-228600" lvl="5" marL="2743200" algn="l">
              <a:lnSpc>
                <a:spcPct val="90000"/>
              </a:lnSpc>
              <a:spcBef>
                <a:spcPts val="200"/>
              </a:spcBef>
              <a:spcAft>
                <a:spcPts val="0"/>
              </a:spcAft>
              <a:buClr>
                <a:schemeClr val="dk1"/>
              </a:buClr>
              <a:buSzPts val="600"/>
              <a:buNone/>
              <a:defRPr b="1" sz="600"/>
            </a:lvl6pPr>
            <a:lvl7pPr indent="-228600" lvl="6" marL="3200400" algn="l">
              <a:lnSpc>
                <a:spcPct val="90000"/>
              </a:lnSpc>
              <a:spcBef>
                <a:spcPts val="200"/>
              </a:spcBef>
              <a:spcAft>
                <a:spcPts val="0"/>
              </a:spcAft>
              <a:buClr>
                <a:schemeClr val="dk1"/>
              </a:buClr>
              <a:buSzPts val="600"/>
              <a:buNone/>
              <a:defRPr b="1" sz="600"/>
            </a:lvl7pPr>
            <a:lvl8pPr indent="-228600" lvl="7" marL="3657600" algn="l">
              <a:lnSpc>
                <a:spcPct val="90000"/>
              </a:lnSpc>
              <a:spcBef>
                <a:spcPts val="200"/>
              </a:spcBef>
              <a:spcAft>
                <a:spcPts val="0"/>
              </a:spcAft>
              <a:buClr>
                <a:schemeClr val="dk1"/>
              </a:buClr>
              <a:buSzPts val="600"/>
              <a:buNone/>
              <a:defRPr b="1" sz="600"/>
            </a:lvl8pPr>
            <a:lvl9pPr indent="-228600" lvl="8" marL="4114800" algn="l">
              <a:lnSpc>
                <a:spcPct val="90000"/>
              </a:lnSpc>
              <a:spcBef>
                <a:spcPts val="200"/>
              </a:spcBef>
              <a:spcAft>
                <a:spcPts val="0"/>
              </a:spcAft>
              <a:buClr>
                <a:schemeClr val="dk1"/>
              </a:buClr>
              <a:buSzPts val="600"/>
              <a:buNone/>
              <a:defRPr b="1" sz="600"/>
            </a:lvl9pPr>
          </a:lstStyle>
          <a:p/>
        </p:txBody>
      </p:sp>
      <p:sp>
        <p:nvSpPr>
          <p:cNvPr id="86" name="Google Shape;86;p21"/>
          <p:cNvSpPr txBox="1"/>
          <p:nvPr>
            <p:ph idx="4" type="body"/>
          </p:nvPr>
        </p:nvSpPr>
        <p:spPr>
          <a:xfrm>
            <a:off x="4629150" y="1878806"/>
            <a:ext cx="3887391" cy="2763441"/>
          </a:xfrm>
          <a:prstGeom prst="rect">
            <a:avLst/>
          </a:prstGeom>
          <a:noFill/>
          <a:ln>
            <a:noFill/>
          </a:ln>
        </p:spPr>
        <p:txBody>
          <a:bodyPr anchorCtr="0" anchor="ctr" bIns="19050" lIns="19050" spcFirstLastPara="1" rIns="19050" wrap="square" tIns="19050">
            <a:noAutofit/>
          </a:bodyPr>
          <a:lstStyle>
            <a:lvl1pPr indent="-279400" lvl="0" marL="457200" algn="l">
              <a:spcBef>
                <a:spcPts val="2200"/>
              </a:spcBef>
              <a:spcAft>
                <a:spcPts val="0"/>
              </a:spcAft>
              <a:buClr>
                <a:srgbClr val="000000"/>
              </a:buClr>
              <a:buSzPts val="800"/>
              <a:buChar char="•"/>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3050" lvl="5" marL="2743200" algn="l">
              <a:lnSpc>
                <a:spcPct val="90000"/>
              </a:lnSpc>
              <a:spcBef>
                <a:spcPts val="200"/>
              </a:spcBef>
              <a:spcAft>
                <a:spcPts val="0"/>
              </a:spcAft>
              <a:buClr>
                <a:schemeClr val="dk1"/>
              </a:buClr>
              <a:buSzPts val="700"/>
              <a:buChar char="•"/>
              <a:defRPr/>
            </a:lvl6pPr>
            <a:lvl7pPr indent="-273050" lvl="6" marL="3200400" algn="l">
              <a:lnSpc>
                <a:spcPct val="90000"/>
              </a:lnSpc>
              <a:spcBef>
                <a:spcPts val="200"/>
              </a:spcBef>
              <a:spcAft>
                <a:spcPts val="0"/>
              </a:spcAft>
              <a:buClr>
                <a:schemeClr val="dk1"/>
              </a:buClr>
              <a:buSzPts val="700"/>
              <a:buChar char="•"/>
              <a:defRPr/>
            </a:lvl7pPr>
            <a:lvl8pPr indent="-273050" lvl="7" marL="3657600" algn="l">
              <a:lnSpc>
                <a:spcPct val="90000"/>
              </a:lnSpc>
              <a:spcBef>
                <a:spcPts val="200"/>
              </a:spcBef>
              <a:spcAft>
                <a:spcPts val="0"/>
              </a:spcAft>
              <a:buClr>
                <a:schemeClr val="dk1"/>
              </a:buClr>
              <a:buSzPts val="700"/>
              <a:buChar char="•"/>
              <a:defRPr/>
            </a:lvl8pPr>
            <a:lvl9pPr indent="-273050" lvl="8" marL="4114800" algn="l">
              <a:lnSpc>
                <a:spcPct val="90000"/>
              </a:lnSpc>
              <a:spcBef>
                <a:spcPts val="200"/>
              </a:spcBef>
              <a:spcAft>
                <a:spcPts val="0"/>
              </a:spcAft>
              <a:buClr>
                <a:schemeClr val="dk1"/>
              </a:buClr>
              <a:buSzPts val="700"/>
              <a:buChar char="•"/>
              <a:defRPr/>
            </a:lvl9pPr>
          </a:lstStyle>
          <a:p/>
        </p:txBody>
      </p:sp>
      <p:sp>
        <p:nvSpPr>
          <p:cNvPr id="87" name="Google Shape;87;p21"/>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88" name="Shape 88"/>
        <p:cNvGrpSpPr/>
        <p:nvPr/>
      </p:nvGrpSpPr>
      <p:grpSpPr>
        <a:xfrm>
          <a:off x="0" y="0"/>
          <a:ext cx="0" cy="0"/>
          <a:chOff x="0" y="0"/>
          <a:chExt cx="0" cy="0"/>
        </a:xfrm>
      </p:grpSpPr>
      <p:sp>
        <p:nvSpPr>
          <p:cNvPr id="89" name="Google Shape;89;p22"/>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90" name="Google Shape;90;p22"/>
          <p:cNvSpPr txBox="1"/>
          <p:nvPr>
            <p:ph idx="1" type="body"/>
          </p:nvPr>
        </p:nvSpPr>
        <p:spPr>
          <a:xfrm>
            <a:off x="633413" y="1181100"/>
            <a:ext cx="3910013" cy="3486150"/>
          </a:xfrm>
          <a:prstGeom prst="rect">
            <a:avLst/>
          </a:prstGeom>
          <a:noFill/>
          <a:ln>
            <a:noFill/>
          </a:ln>
        </p:spPr>
        <p:txBody>
          <a:bodyPr anchorCtr="0" anchor="ctr" bIns="19050" lIns="19050" spcFirstLastPara="1" rIns="19050" wrap="square" tIns="19050">
            <a:noAutofit/>
          </a:bodyPr>
          <a:lstStyle>
            <a:lvl1pPr indent="-279400" lvl="0" marL="457200" algn="l">
              <a:spcBef>
                <a:spcPts val="2200"/>
              </a:spcBef>
              <a:spcAft>
                <a:spcPts val="0"/>
              </a:spcAft>
              <a:buClr>
                <a:srgbClr val="000000"/>
              </a:buClr>
              <a:buSzPts val="800"/>
              <a:buChar char="•"/>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3050" lvl="5" marL="2743200" algn="l">
              <a:lnSpc>
                <a:spcPct val="90000"/>
              </a:lnSpc>
              <a:spcBef>
                <a:spcPts val="200"/>
              </a:spcBef>
              <a:spcAft>
                <a:spcPts val="0"/>
              </a:spcAft>
              <a:buClr>
                <a:schemeClr val="dk1"/>
              </a:buClr>
              <a:buSzPts val="700"/>
              <a:buChar char="•"/>
              <a:defRPr/>
            </a:lvl6pPr>
            <a:lvl7pPr indent="-273050" lvl="6" marL="3200400" algn="l">
              <a:lnSpc>
                <a:spcPct val="90000"/>
              </a:lnSpc>
              <a:spcBef>
                <a:spcPts val="200"/>
              </a:spcBef>
              <a:spcAft>
                <a:spcPts val="0"/>
              </a:spcAft>
              <a:buClr>
                <a:schemeClr val="dk1"/>
              </a:buClr>
              <a:buSzPts val="700"/>
              <a:buChar char="•"/>
              <a:defRPr/>
            </a:lvl7pPr>
            <a:lvl8pPr indent="-273050" lvl="7" marL="3657600" algn="l">
              <a:lnSpc>
                <a:spcPct val="90000"/>
              </a:lnSpc>
              <a:spcBef>
                <a:spcPts val="200"/>
              </a:spcBef>
              <a:spcAft>
                <a:spcPts val="0"/>
              </a:spcAft>
              <a:buClr>
                <a:schemeClr val="dk1"/>
              </a:buClr>
              <a:buSzPts val="700"/>
              <a:buChar char="•"/>
              <a:defRPr/>
            </a:lvl8pPr>
            <a:lvl9pPr indent="-273050" lvl="8" marL="4114800" algn="l">
              <a:lnSpc>
                <a:spcPct val="90000"/>
              </a:lnSpc>
              <a:spcBef>
                <a:spcPts val="200"/>
              </a:spcBef>
              <a:spcAft>
                <a:spcPts val="0"/>
              </a:spcAft>
              <a:buClr>
                <a:schemeClr val="dk1"/>
              </a:buClr>
              <a:buSzPts val="700"/>
              <a:buChar char="•"/>
              <a:defRPr/>
            </a:lvl9pPr>
          </a:lstStyle>
          <a:p/>
        </p:txBody>
      </p:sp>
      <p:sp>
        <p:nvSpPr>
          <p:cNvPr id="91" name="Google Shape;91;p22"/>
          <p:cNvSpPr txBox="1"/>
          <p:nvPr>
            <p:ph idx="2" type="body"/>
          </p:nvPr>
        </p:nvSpPr>
        <p:spPr>
          <a:xfrm>
            <a:off x="4600575" y="1181100"/>
            <a:ext cx="3910013" cy="3486150"/>
          </a:xfrm>
          <a:prstGeom prst="rect">
            <a:avLst/>
          </a:prstGeom>
          <a:noFill/>
          <a:ln>
            <a:noFill/>
          </a:ln>
        </p:spPr>
        <p:txBody>
          <a:bodyPr anchorCtr="0" anchor="ctr" bIns="19050" lIns="19050" spcFirstLastPara="1" rIns="19050" wrap="square" tIns="19050">
            <a:noAutofit/>
          </a:bodyPr>
          <a:lstStyle>
            <a:lvl1pPr indent="-279400" lvl="0" marL="457200" algn="l">
              <a:spcBef>
                <a:spcPts val="2200"/>
              </a:spcBef>
              <a:spcAft>
                <a:spcPts val="0"/>
              </a:spcAft>
              <a:buClr>
                <a:srgbClr val="000000"/>
              </a:buClr>
              <a:buSzPts val="800"/>
              <a:buChar char="•"/>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3050" lvl="5" marL="2743200" algn="l">
              <a:lnSpc>
                <a:spcPct val="90000"/>
              </a:lnSpc>
              <a:spcBef>
                <a:spcPts val="200"/>
              </a:spcBef>
              <a:spcAft>
                <a:spcPts val="0"/>
              </a:spcAft>
              <a:buClr>
                <a:schemeClr val="dk1"/>
              </a:buClr>
              <a:buSzPts val="700"/>
              <a:buChar char="•"/>
              <a:defRPr/>
            </a:lvl6pPr>
            <a:lvl7pPr indent="-273050" lvl="6" marL="3200400" algn="l">
              <a:lnSpc>
                <a:spcPct val="90000"/>
              </a:lnSpc>
              <a:spcBef>
                <a:spcPts val="200"/>
              </a:spcBef>
              <a:spcAft>
                <a:spcPts val="0"/>
              </a:spcAft>
              <a:buClr>
                <a:schemeClr val="dk1"/>
              </a:buClr>
              <a:buSzPts val="700"/>
              <a:buChar char="•"/>
              <a:defRPr/>
            </a:lvl7pPr>
            <a:lvl8pPr indent="-273050" lvl="7" marL="3657600" algn="l">
              <a:lnSpc>
                <a:spcPct val="90000"/>
              </a:lnSpc>
              <a:spcBef>
                <a:spcPts val="200"/>
              </a:spcBef>
              <a:spcAft>
                <a:spcPts val="0"/>
              </a:spcAft>
              <a:buClr>
                <a:schemeClr val="dk1"/>
              </a:buClr>
              <a:buSzPts val="700"/>
              <a:buChar char="•"/>
              <a:defRPr/>
            </a:lvl8pPr>
            <a:lvl9pPr indent="-273050" lvl="8" marL="4114800" algn="l">
              <a:lnSpc>
                <a:spcPct val="90000"/>
              </a:lnSpc>
              <a:spcBef>
                <a:spcPts val="200"/>
              </a:spcBef>
              <a:spcAft>
                <a:spcPts val="0"/>
              </a:spcAft>
              <a:buClr>
                <a:schemeClr val="dk1"/>
              </a:buClr>
              <a:buSzPts val="700"/>
              <a:buChar char="•"/>
              <a:defRPr/>
            </a:lvl9pPr>
          </a:lstStyle>
          <a:p/>
        </p:txBody>
      </p:sp>
      <p:sp>
        <p:nvSpPr>
          <p:cNvPr id="92" name="Google Shape;92;p22"/>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3" name="Shape 93"/>
        <p:cNvGrpSpPr/>
        <p:nvPr/>
      </p:nvGrpSpPr>
      <p:grpSpPr>
        <a:xfrm>
          <a:off x="0" y="0"/>
          <a:ext cx="0" cy="0"/>
          <a:chOff x="0" y="0"/>
          <a:chExt cx="0" cy="0"/>
        </a:xfrm>
      </p:grpSpPr>
      <p:sp>
        <p:nvSpPr>
          <p:cNvPr id="94" name="Google Shape;94;p23"/>
          <p:cNvSpPr txBox="1"/>
          <p:nvPr>
            <p:ph type="title"/>
          </p:nvPr>
        </p:nvSpPr>
        <p:spPr>
          <a:xfrm>
            <a:off x="623888" y="1282303"/>
            <a:ext cx="7886700" cy="2139553"/>
          </a:xfrm>
          <a:prstGeom prst="rect">
            <a:avLst/>
          </a:prstGeom>
          <a:noFill/>
          <a:ln>
            <a:noFill/>
          </a:ln>
        </p:spPr>
        <p:txBody>
          <a:bodyPr anchorCtr="0" anchor="b" bIns="19050" lIns="19050" spcFirstLastPara="1" rIns="19050" wrap="square" tIns="19050">
            <a:noAutofit/>
          </a:bodyPr>
          <a:lstStyle>
            <a:lvl1pPr lvl="0" algn="ctr">
              <a:spcBef>
                <a:spcPts val="0"/>
              </a:spcBef>
              <a:spcAft>
                <a:spcPts val="0"/>
              </a:spcAft>
              <a:buSzPts val="500"/>
              <a:buNone/>
              <a:defRPr sz="2300"/>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95" name="Google Shape;95;p23"/>
          <p:cNvSpPr txBox="1"/>
          <p:nvPr>
            <p:ph idx="1" type="body"/>
          </p:nvPr>
        </p:nvSpPr>
        <p:spPr>
          <a:xfrm>
            <a:off x="623888" y="3442097"/>
            <a:ext cx="7886700" cy="1125141"/>
          </a:xfrm>
          <a:prstGeom prst="rect">
            <a:avLst/>
          </a:prstGeom>
          <a:noFill/>
          <a:ln>
            <a:noFill/>
          </a:ln>
        </p:spPr>
        <p:txBody>
          <a:bodyPr anchorCtr="0" anchor="ctr" bIns="19050" lIns="19050" spcFirstLastPara="1" rIns="19050" wrap="square" tIns="19050">
            <a:noAutofit/>
          </a:bodyPr>
          <a:lstStyle>
            <a:lvl1pPr indent="-228600" lvl="0" marL="457200" algn="l">
              <a:spcBef>
                <a:spcPts val="2200"/>
              </a:spcBef>
              <a:spcAft>
                <a:spcPts val="0"/>
              </a:spcAft>
              <a:buClr>
                <a:srgbClr val="000000"/>
              </a:buClr>
              <a:buSzPts val="1100"/>
              <a:buFont typeface="Helvetica Neue"/>
              <a:buNone/>
              <a:defRPr sz="900"/>
            </a:lvl1pPr>
            <a:lvl2pPr indent="-228600" lvl="1" marL="914400" algn="l">
              <a:spcBef>
                <a:spcPts val="2200"/>
              </a:spcBef>
              <a:spcAft>
                <a:spcPts val="0"/>
              </a:spcAft>
              <a:buClr>
                <a:srgbClr val="000000"/>
              </a:buClr>
              <a:buSzPts val="900"/>
              <a:buFont typeface="Helvetica Neue"/>
              <a:buNone/>
              <a:defRPr sz="800"/>
            </a:lvl2pPr>
            <a:lvl3pPr indent="-228600" lvl="2" marL="1371600" algn="l">
              <a:spcBef>
                <a:spcPts val="2200"/>
              </a:spcBef>
              <a:spcAft>
                <a:spcPts val="0"/>
              </a:spcAft>
              <a:buClr>
                <a:srgbClr val="000000"/>
              </a:buClr>
              <a:buSzPts val="800"/>
              <a:buFont typeface="Helvetica Neue"/>
              <a:buNone/>
              <a:defRPr sz="700"/>
            </a:lvl3pPr>
            <a:lvl4pPr indent="-228600" lvl="3" marL="1828800" algn="l">
              <a:spcBef>
                <a:spcPts val="2200"/>
              </a:spcBef>
              <a:spcAft>
                <a:spcPts val="0"/>
              </a:spcAft>
              <a:buClr>
                <a:srgbClr val="000000"/>
              </a:buClr>
              <a:buSzPts val="800"/>
              <a:buFont typeface="Helvetica Neue"/>
              <a:buNone/>
              <a:defRPr sz="600"/>
            </a:lvl4pPr>
            <a:lvl5pPr indent="-228600" lvl="4" marL="2286000" algn="l">
              <a:spcBef>
                <a:spcPts val="2200"/>
              </a:spcBef>
              <a:spcAft>
                <a:spcPts val="0"/>
              </a:spcAft>
              <a:buClr>
                <a:srgbClr val="000000"/>
              </a:buClr>
              <a:buSzPts val="800"/>
              <a:buFont typeface="Helvetica Neue"/>
              <a:buNone/>
              <a:defRPr sz="600"/>
            </a:lvl5pPr>
            <a:lvl6pPr indent="-228600" lvl="5" marL="2743200" algn="l">
              <a:lnSpc>
                <a:spcPct val="90000"/>
              </a:lnSpc>
              <a:spcBef>
                <a:spcPts val="200"/>
              </a:spcBef>
              <a:spcAft>
                <a:spcPts val="0"/>
              </a:spcAft>
              <a:buClr>
                <a:schemeClr val="dk1"/>
              </a:buClr>
              <a:buSzPts val="600"/>
              <a:buNone/>
              <a:defRPr sz="600"/>
            </a:lvl6pPr>
            <a:lvl7pPr indent="-228600" lvl="6" marL="3200400" algn="l">
              <a:lnSpc>
                <a:spcPct val="90000"/>
              </a:lnSpc>
              <a:spcBef>
                <a:spcPts val="200"/>
              </a:spcBef>
              <a:spcAft>
                <a:spcPts val="0"/>
              </a:spcAft>
              <a:buClr>
                <a:schemeClr val="dk1"/>
              </a:buClr>
              <a:buSzPts val="600"/>
              <a:buNone/>
              <a:defRPr sz="600"/>
            </a:lvl7pPr>
            <a:lvl8pPr indent="-228600" lvl="7" marL="3657600" algn="l">
              <a:lnSpc>
                <a:spcPct val="90000"/>
              </a:lnSpc>
              <a:spcBef>
                <a:spcPts val="200"/>
              </a:spcBef>
              <a:spcAft>
                <a:spcPts val="0"/>
              </a:spcAft>
              <a:buClr>
                <a:schemeClr val="dk1"/>
              </a:buClr>
              <a:buSzPts val="600"/>
              <a:buNone/>
              <a:defRPr sz="600"/>
            </a:lvl8pPr>
            <a:lvl9pPr indent="-228600" lvl="8" marL="4114800" algn="l">
              <a:lnSpc>
                <a:spcPct val="90000"/>
              </a:lnSpc>
              <a:spcBef>
                <a:spcPts val="200"/>
              </a:spcBef>
              <a:spcAft>
                <a:spcPts val="0"/>
              </a:spcAft>
              <a:buClr>
                <a:schemeClr val="dk1"/>
              </a:buClr>
              <a:buSzPts val="600"/>
              <a:buNone/>
              <a:defRPr sz="600"/>
            </a:lvl9pPr>
          </a:lstStyle>
          <a:p/>
        </p:txBody>
      </p:sp>
      <p:sp>
        <p:nvSpPr>
          <p:cNvPr id="96" name="Google Shape;96;p23"/>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97" name="Shape 97"/>
        <p:cNvGrpSpPr/>
        <p:nvPr/>
      </p:nvGrpSpPr>
      <p:grpSpPr>
        <a:xfrm>
          <a:off x="0" y="0"/>
          <a:ext cx="0" cy="0"/>
          <a:chOff x="0" y="0"/>
          <a:chExt cx="0" cy="0"/>
        </a:xfrm>
      </p:grpSpPr>
      <p:sp>
        <p:nvSpPr>
          <p:cNvPr id="98" name="Google Shape;98;p24"/>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algn="ctr">
              <a:spcBef>
                <a:spcPts val="0"/>
              </a:spcBef>
              <a:spcAft>
                <a:spcPts val="0"/>
              </a:spcAft>
              <a:buSzPts val="500"/>
              <a:buNone/>
              <a:defRPr/>
            </a:lvl1pPr>
            <a:lvl2pPr lvl="1" algn="ctr">
              <a:spcBef>
                <a:spcPts val="0"/>
              </a:spcBef>
              <a:spcAft>
                <a:spcPts val="0"/>
              </a:spcAft>
              <a:buSzPts val="500"/>
              <a:buNone/>
              <a:defRPr/>
            </a:lvl2pPr>
            <a:lvl3pPr lvl="2" algn="ctr">
              <a:spcBef>
                <a:spcPts val="0"/>
              </a:spcBef>
              <a:spcAft>
                <a:spcPts val="0"/>
              </a:spcAft>
              <a:buSzPts val="500"/>
              <a:buNone/>
              <a:defRPr/>
            </a:lvl3pPr>
            <a:lvl4pPr lvl="3" algn="ctr">
              <a:spcBef>
                <a:spcPts val="0"/>
              </a:spcBef>
              <a:spcAft>
                <a:spcPts val="0"/>
              </a:spcAft>
              <a:buSzPts val="500"/>
              <a:buNone/>
              <a:defRPr/>
            </a:lvl4pPr>
            <a:lvl5pPr lvl="4" algn="ctr">
              <a:spcBef>
                <a:spcPts val="0"/>
              </a:spcBef>
              <a:spcAft>
                <a:spcPts val="0"/>
              </a:spcAft>
              <a:buSzPts val="500"/>
              <a:buNone/>
              <a:defRPr/>
            </a:lvl5pPr>
            <a:lvl6pPr lvl="5" algn="ctr">
              <a:spcBef>
                <a:spcPts val="0"/>
              </a:spcBef>
              <a:spcAft>
                <a:spcPts val="0"/>
              </a:spcAft>
              <a:buSzPts val="500"/>
              <a:buNone/>
              <a:defRPr/>
            </a:lvl6pPr>
            <a:lvl7pPr lvl="6" algn="ctr">
              <a:spcBef>
                <a:spcPts val="0"/>
              </a:spcBef>
              <a:spcAft>
                <a:spcPts val="0"/>
              </a:spcAft>
              <a:buSzPts val="500"/>
              <a:buNone/>
              <a:defRPr/>
            </a:lvl7pPr>
            <a:lvl8pPr lvl="7" algn="ctr">
              <a:spcBef>
                <a:spcPts val="0"/>
              </a:spcBef>
              <a:spcAft>
                <a:spcPts val="0"/>
              </a:spcAft>
              <a:buSzPts val="500"/>
              <a:buNone/>
              <a:defRPr/>
            </a:lvl8pPr>
            <a:lvl9pPr lvl="8" algn="ctr">
              <a:spcBef>
                <a:spcPts val="0"/>
              </a:spcBef>
              <a:spcAft>
                <a:spcPts val="0"/>
              </a:spcAft>
              <a:buSzPts val="500"/>
              <a:buNone/>
              <a:defRPr/>
            </a:lvl9pPr>
          </a:lstStyle>
          <a:p/>
        </p:txBody>
      </p:sp>
      <p:sp>
        <p:nvSpPr>
          <p:cNvPr id="99" name="Google Shape;99;p24"/>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279400" lvl="0" marL="457200" algn="l">
              <a:spcBef>
                <a:spcPts val="2200"/>
              </a:spcBef>
              <a:spcAft>
                <a:spcPts val="0"/>
              </a:spcAft>
              <a:buClr>
                <a:srgbClr val="000000"/>
              </a:buClr>
              <a:buSzPts val="800"/>
              <a:buChar char="•"/>
              <a:defRPr/>
            </a:lvl1pPr>
            <a:lvl2pPr indent="-279400" lvl="1" marL="914400" algn="l">
              <a:spcBef>
                <a:spcPts val="2200"/>
              </a:spcBef>
              <a:spcAft>
                <a:spcPts val="0"/>
              </a:spcAft>
              <a:buClr>
                <a:srgbClr val="000000"/>
              </a:buClr>
              <a:buSzPts val="800"/>
              <a:buChar char="•"/>
              <a:defRPr/>
            </a:lvl2pPr>
            <a:lvl3pPr indent="-279400" lvl="2" marL="1371600" algn="l">
              <a:spcBef>
                <a:spcPts val="2200"/>
              </a:spcBef>
              <a:spcAft>
                <a:spcPts val="0"/>
              </a:spcAft>
              <a:buClr>
                <a:srgbClr val="000000"/>
              </a:buClr>
              <a:buSzPts val="800"/>
              <a:buChar char="•"/>
              <a:defRPr/>
            </a:lvl3pPr>
            <a:lvl4pPr indent="-279400" lvl="3" marL="1828800" algn="l">
              <a:spcBef>
                <a:spcPts val="2200"/>
              </a:spcBef>
              <a:spcAft>
                <a:spcPts val="0"/>
              </a:spcAft>
              <a:buClr>
                <a:srgbClr val="000000"/>
              </a:buClr>
              <a:buSzPts val="800"/>
              <a:buChar char="•"/>
              <a:defRPr/>
            </a:lvl4pPr>
            <a:lvl5pPr indent="-279400" lvl="4" marL="2286000" algn="l">
              <a:spcBef>
                <a:spcPts val="2200"/>
              </a:spcBef>
              <a:spcAft>
                <a:spcPts val="0"/>
              </a:spcAft>
              <a:buClr>
                <a:srgbClr val="000000"/>
              </a:buClr>
              <a:buSzPts val="800"/>
              <a:buChar char="•"/>
              <a:defRPr/>
            </a:lvl5pPr>
            <a:lvl6pPr indent="-273050" lvl="5" marL="2743200" algn="l">
              <a:lnSpc>
                <a:spcPct val="90000"/>
              </a:lnSpc>
              <a:spcBef>
                <a:spcPts val="200"/>
              </a:spcBef>
              <a:spcAft>
                <a:spcPts val="0"/>
              </a:spcAft>
              <a:buClr>
                <a:schemeClr val="dk1"/>
              </a:buClr>
              <a:buSzPts val="700"/>
              <a:buChar char="•"/>
              <a:defRPr/>
            </a:lvl6pPr>
            <a:lvl7pPr indent="-273050" lvl="6" marL="3200400" algn="l">
              <a:lnSpc>
                <a:spcPct val="90000"/>
              </a:lnSpc>
              <a:spcBef>
                <a:spcPts val="200"/>
              </a:spcBef>
              <a:spcAft>
                <a:spcPts val="0"/>
              </a:spcAft>
              <a:buClr>
                <a:schemeClr val="dk1"/>
              </a:buClr>
              <a:buSzPts val="700"/>
              <a:buChar char="•"/>
              <a:defRPr/>
            </a:lvl7pPr>
            <a:lvl8pPr indent="-273050" lvl="7" marL="3657600" algn="l">
              <a:lnSpc>
                <a:spcPct val="90000"/>
              </a:lnSpc>
              <a:spcBef>
                <a:spcPts val="200"/>
              </a:spcBef>
              <a:spcAft>
                <a:spcPts val="0"/>
              </a:spcAft>
              <a:buClr>
                <a:schemeClr val="dk1"/>
              </a:buClr>
              <a:buSzPts val="700"/>
              <a:buChar char="•"/>
              <a:defRPr/>
            </a:lvl8pPr>
            <a:lvl9pPr indent="-273050" lvl="8" marL="4114800" algn="l">
              <a:lnSpc>
                <a:spcPct val="90000"/>
              </a:lnSpc>
              <a:spcBef>
                <a:spcPts val="200"/>
              </a:spcBef>
              <a:spcAft>
                <a:spcPts val="0"/>
              </a:spcAft>
              <a:buClr>
                <a:schemeClr val="dk1"/>
              </a:buClr>
              <a:buSzPts val="700"/>
              <a:buChar char="•"/>
              <a:defRPr/>
            </a:lvl9pPr>
          </a:lstStyle>
          <a:p/>
        </p:txBody>
      </p:sp>
      <p:sp>
        <p:nvSpPr>
          <p:cNvPr id="100" name="Google Shape;100;p24"/>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1pPr>
            <a:lvl2pPr indent="0" lvl="1"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2pPr>
            <a:lvl3pPr indent="0" lvl="2"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3pPr>
            <a:lvl4pPr indent="0" lvl="3"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4pPr>
            <a:lvl5pPr indent="0" lvl="4"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5pPr>
            <a:lvl6pPr indent="0" lvl="5"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6pPr>
            <a:lvl7pPr indent="0" lvl="6"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7pPr>
            <a:lvl8pPr indent="0" lvl="7"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8pPr>
            <a:lvl9pPr indent="0" lvl="8" marL="0" marR="0" algn="ctr">
              <a:lnSpc>
                <a:spcPct val="100000"/>
              </a:lnSpc>
              <a:spcBef>
                <a:spcPts val="0"/>
              </a:spcBef>
              <a:spcAft>
                <a:spcPts val="0"/>
              </a:spcAft>
              <a:buClr>
                <a:srgbClr val="000000"/>
              </a:buClr>
              <a:buSzPts val="900"/>
              <a:buFont typeface="Helvetica Neue Light"/>
              <a:buNone/>
              <a:defRPr b="0" i="0" sz="900" u="non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1pPr>
            <a:lvl2pPr lvl="1"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2pPr>
            <a:lvl3pPr lvl="2"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3pPr>
            <a:lvl4pPr lvl="3"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4pPr>
            <a:lvl5pPr lvl="4"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5pPr>
            <a:lvl6pPr lvl="5"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6pPr>
            <a:lvl7pPr lvl="6"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7pPr>
            <a:lvl8pPr lvl="7"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8pPr>
            <a:lvl9pPr lvl="8" marR="0" rtl="0" algn="ctr">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81000" lvl="0" marL="4572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273050" lvl="5" marL="2743200" marR="0" rtl="0" algn="l">
              <a:lnSpc>
                <a:spcPct val="90000"/>
              </a:lnSpc>
              <a:spcBef>
                <a:spcPts val="200"/>
              </a:spcBef>
              <a:spcAft>
                <a:spcPts val="0"/>
              </a:spcAft>
              <a:buClr>
                <a:schemeClr val="dk1"/>
              </a:buClr>
              <a:buSzPts val="700"/>
              <a:buFont typeface="Arial"/>
              <a:buChar char="•"/>
              <a:defRPr b="0" i="0" sz="700" u="none" cap="none" strike="noStrike">
                <a:solidFill>
                  <a:schemeClr val="dk1"/>
                </a:solidFill>
                <a:latin typeface="Helvetica Neue"/>
                <a:ea typeface="Helvetica Neue"/>
                <a:cs typeface="Helvetica Neue"/>
                <a:sym typeface="Helvetica Neue"/>
              </a:defRPr>
            </a:lvl6pPr>
            <a:lvl7pPr indent="-273050" lvl="6" marL="3200400" marR="0" rtl="0" algn="l">
              <a:lnSpc>
                <a:spcPct val="90000"/>
              </a:lnSpc>
              <a:spcBef>
                <a:spcPts val="200"/>
              </a:spcBef>
              <a:spcAft>
                <a:spcPts val="0"/>
              </a:spcAft>
              <a:buClr>
                <a:schemeClr val="dk1"/>
              </a:buClr>
              <a:buSzPts val="700"/>
              <a:buFont typeface="Arial"/>
              <a:buChar char="•"/>
              <a:defRPr b="0" i="0" sz="700" u="none" cap="none" strike="noStrike">
                <a:solidFill>
                  <a:schemeClr val="dk1"/>
                </a:solidFill>
                <a:latin typeface="Helvetica Neue"/>
                <a:ea typeface="Helvetica Neue"/>
                <a:cs typeface="Helvetica Neue"/>
                <a:sym typeface="Helvetica Neue"/>
              </a:defRPr>
            </a:lvl7pPr>
            <a:lvl8pPr indent="-273050" lvl="7" marL="3657600" marR="0" rtl="0" algn="l">
              <a:lnSpc>
                <a:spcPct val="90000"/>
              </a:lnSpc>
              <a:spcBef>
                <a:spcPts val="200"/>
              </a:spcBef>
              <a:spcAft>
                <a:spcPts val="0"/>
              </a:spcAft>
              <a:buClr>
                <a:schemeClr val="dk1"/>
              </a:buClr>
              <a:buSzPts val="700"/>
              <a:buFont typeface="Arial"/>
              <a:buChar char="•"/>
              <a:defRPr b="0" i="0" sz="700" u="none" cap="none" strike="noStrike">
                <a:solidFill>
                  <a:schemeClr val="dk1"/>
                </a:solidFill>
                <a:latin typeface="Helvetica Neue"/>
                <a:ea typeface="Helvetica Neue"/>
                <a:cs typeface="Helvetica Neue"/>
                <a:sym typeface="Helvetica Neue"/>
              </a:defRPr>
            </a:lvl8pPr>
            <a:lvl9pPr indent="-273050" lvl="8" marL="4114800" marR="0" rtl="0" algn="l">
              <a:lnSpc>
                <a:spcPct val="90000"/>
              </a:lnSpc>
              <a:spcBef>
                <a:spcPts val="200"/>
              </a:spcBef>
              <a:spcAft>
                <a:spcPts val="0"/>
              </a:spcAft>
              <a:buClr>
                <a:schemeClr val="dk1"/>
              </a:buClr>
              <a:buSzPts val="700"/>
              <a:buFont typeface="Arial"/>
              <a:buChar char="•"/>
              <a:defRPr b="0" i="0" sz="700" u="none" cap="none" strike="noStrike">
                <a:solidFill>
                  <a:schemeClr val="dk1"/>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grpSp>
        <p:nvGrpSpPr>
          <p:cNvPr id="105" name="Google Shape;105;p25"/>
          <p:cNvGrpSpPr/>
          <p:nvPr/>
        </p:nvGrpSpPr>
        <p:grpSpPr>
          <a:xfrm>
            <a:off x="467320" y="816769"/>
            <a:ext cx="8223051" cy="3589139"/>
            <a:chOff x="1246040" y="2177480"/>
            <a:chExt cx="21927705" cy="9572180"/>
          </a:xfrm>
        </p:grpSpPr>
        <p:sp>
          <p:nvSpPr>
            <p:cNvPr id="106" name="Google Shape;106;p25"/>
            <p:cNvSpPr/>
            <p:nvPr/>
          </p:nvSpPr>
          <p:spPr>
            <a:xfrm>
              <a:off x="1515910" y="2177480"/>
              <a:ext cx="4302040" cy="4048608"/>
            </a:xfrm>
            <a:custGeom>
              <a:rect b="b" l="l" r="r" t="t"/>
              <a:pathLst>
                <a:path extrusionOk="0" h="21593" w="21448">
                  <a:moveTo>
                    <a:pt x="4271" y="0"/>
                  </a:moveTo>
                  <a:cubicBezTo>
                    <a:pt x="4055" y="-7"/>
                    <a:pt x="3849" y="94"/>
                    <a:pt x="3713" y="274"/>
                  </a:cubicBezTo>
                  <a:cubicBezTo>
                    <a:pt x="3610" y="410"/>
                    <a:pt x="3556" y="582"/>
                    <a:pt x="3562" y="757"/>
                  </a:cubicBezTo>
                  <a:cubicBezTo>
                    <a:pt x="3572" y="1019"/>
                    <a:pt x="3591" y="1279"/>
                    <a:pt x="3608" y="1540"/>
                  </a:cubicBezTo>
                  <a:lnTo>
                    <a:pt x="2284" y="1540"/>
                  </a:lnTo>
                  <a:cubicBezTo>
                    <a:pt x="1518" y="1614"/>
                    <a:pt x="829" y="2066"/>
                    <a:pt x="420" y="2762"/>
                  </a:cubicBezTo>
                  <a:cubicBezTo>
                    <a:pt x="-13" y="3500"/>
                    <a:pt x="-76" y="4402"/>
                    <a:pt x="72" y="5259"/>
                  </a:cubicBezTo>
                  <a:cubicBezTo>
                    <a:pt x="249" y="6280"/>
                    <a:pt x="698" y="7201"/>
                    <a:pt x="1205" y="8060"/>
                  </a:cubicBezTo>
                  <a:cubicBezTo>
                    <a:pt x="1690" y="8885"/>
                    <a:pt x="2245" y="9682"/>
                    <a:pt x="2968" y="10307"/>
                  </a:cubicBezTo>
                  <a:cubicBezTo>
                    <a:pt x="3980" y="11181"/>
                    <a:pt x="5244" y="11638"/>
                    <a:pt x="6539" y="11618"/>
                  </a:cubicBezTo>
                  <a:cubicBezTo>
                    <a:pt x="6959" y="12212"/>
                    <a:pt x="7455" y="12749"/>
                    <a:pt x="8061" y="13191"/>
                  </a:cubicBezTo>
                  <a:cubicBezTo>
                    <a:pt x="8325" y="13383"/>
                    <a:pt x="8605" y="13546"/>
                    <a:pt x="8895" y="13684"/>
                  </a:cubicBezTo>
                  <a:lnTo>
                    <a:pt x="8895" y="14663"/>
                  </a:lnTo>
                  <a:cubicBezTo>
                    <a:pt x="8895" y="14866"/>
                    <a:pt x="8895" y="14968"/>
                    <a:pt x="8927" y="15077"/>
                  </a:cubicBezTo>
                  <a:cubicBezTo>
                    <a:pt x="8968" y="15195"/>
                    <a:pt x="9055" y="15288"/>
                    <a:pt x="9166" y="15331"/>
                  </a:cubicBezTo>
                  <a:cubicBezTo>
                    <a:pt x="9267" y="15366"/>
                    <a:pt x="9361" y="15366"/>
                    <a:pt x="9549" y="15366"/>
                  </a:cubicBezTo>
                  <a:lnTo>
                    <a:pt x="9751" y="15366"/>
                  </a:lnTo>
                  <a:lnTo>
                    <a:pt x="9751" y="17951"/>
                  </a:lnTo>
                  <a:lnTo>
                    <a:pt x="9610" y="17951"/>
                  </a:lnTo>
                  <a:lnTo>
                    <a:pt x="9606" y="17951"/>
                  </a:lnTo>
                  <a:cubicBezTo>
                    <a:pt x="9418" y="17951"/>
                    <a:pt x="9323" y="17951"/>
                    <a:pt x="9223" y="17985"/>
                  </a:cubicBezTo>
                  <a:cubicBezTo>
                    <a:pt x="9112" y="18028"/>
                    <a:pt x="9025" y="18121"/>
                    <a:pt x="8985" y="18240"/>
                  </a:cubicBezTo>
                  <a:cubicBezTo>
                    <a:pt x="8952" y="18348"/>
                    <a:pt x="8952" y="18449"/>
                    <a:pt x="8952" y="18650"/>
                  </a:cubicBezTo>
                  <a:lnTo>
                    <a:pt x="8952" y="19721"/>
                  </a:lnTo>
                  <a:lnTo>
                    <a:pt x="7884" y="19721"/>
                  </a:lnTo>
                  <a:lnTo>
                    <a:pt x="7882" y="19721"/>
                  </a:lnTo>
                  <a:cubicBezTo>
                    <a:pt x="7693" y="19721"/>
                    <a:pt x="7598" y="19722"/>
                    <a:pt x="7497" y="19756"/>
                  </a:cubicBezTo>
                  <a:cubicBezTo>
                    <a:pt x="7387" y="19799"/>
                    <a:pt x="7300" y="19892"/>
                    <a:pt x="7259" y="20010"/>
                  </a:cubicBezTo>
                  <a:cubicBezTo>
                    <a:pt x="7227" y="20119"/>
                    <a:pt x="7227" y="20220"/>
                    <a:pt x="7227" y="20421"/>
                  </a:cubicBezTo>
                  <a:lnTo>
                    <a:pt x="7227" y="21593"/>
                  </a:lnTo>
                  <a:lnTo>
                    <a:pt x="9149" y="21593"/>
                  </a:lnTo>
                  <a:lnTo>
                    <a:pt x="12300" y="21593"/>
                  </a:lnTo>
                  <a:lnTo>
                    <a:pt x="14222" y="21593"/>
                  </a:lnTo>
                  <a:lnTo>
                    <a:pt x="14222" y="20424"/>
                  </a:lnTo>
                  <a:cubicBezTo>
                    <a:pt x="14222" y="20221"/>
                    <a:pt x="14222" y="20119"/>
                    <a:pt x="14190" y="20010"/>
                  </a:cubicBezTo>
                  <a:cubicBezTo>
                    <a:pt x="14149" y="19892"/>
                    <a:pt x="14062" y="19799"/>
                    <a:pt x="13951" y="19756"/>
                  </a:cubicBezTo>
                  <a:cubicBezTo>
                    <a:pt x="13850" y="19721"/>
                    <a:pt x="13756" y="19721"/>
                    <a:pt x="13568" y="19721"/>
                  </a:cubicBezTo>
                  <a:lnTo>
                    <a:pt x="12466" y="19721"/>
                  </a:lnTo>
                  <a:lnTo>
                    <a:pt x="12466" y="18654"/>
                  </a:lnTo>
                  <a:cubicBezTo>
                    <a:pt x="12466" y="18450"/>
                    <a:pt x="12466" y="18348"/>
                    <a:pt x="12434" y="18240"/>
                  </a:cubicBezTo>
                  <a:cubicBezTo>
                    <a:pt x="12394" y="18121"/>
                    <a:pt x="12307" y="18028"/>
                    <a:pt x="12196" y="17985"/>
                  </a:cubicBezTo>
                  <a:cubicBezTo>
                    <a:pt x="12095" y="17951"/>
                    <a:pt x="12000" y="17951"/>
                    <a:pt x="11813" y="17951"/>
                  </a:cubicBezTo>
                  <a:lnTo>
                    <a:pt x="11667" y="17951"/>
                  </a:lnTo>
                  <a:lnTo>
                    <a:pt x="11667" y="15366"/>
                  </a:lnTo>
                  <a:lnTo>
                    <a:pt x="11866" y="15366"/>
                  </a:lnTo>
                  <a:cubicBezTo>
                    <a:pt x="12057" y="15366"/>
                    <a:pt x="12152" y="15366"/>
                    <a:pt x="12253" y="15331"/>
                  </a:cubicBezTo>
                  <a:cubicBezTo>
                    <a:pt x="12364" y="15288"/>
                    <a:pt x="12451" y="15195"/>
                    <a:pt x="12491" y="15077"/>
                  </a:cubicBezTo>
                  <a:cubicBezTo>
                    <a:pt x="12523" y="14968"/>
                    <a:pt x="12523" y="14867"/>
                    <a:pt x="12523" y="14666"/>
                  </a:cubicBezTo>
                  <a:lnTo>
                    <a:pt x="12523" y="13691"/>
                  </a:lnTo>
                  <a:cubicBezTo>
                    <a:pt x="12819" y="13553"/>
                    <a:pt x="13105" y="13387"/>
                    <a:pt x="13374" y="13191"/>
                  </a:cubicBezTo>
                  <a:cubicBezTo>
                    <a:pt x="13980" y="12749"/>
                    <a:pt x="14474" y="12212"/>
                    <a:pt x="14895" y="11618"/>
                  </a:cubicBezTo>
                  <a:cubicBezTo>
                    <a:pt x="16195" y="11642"/>
                    <a:pt x="17465" y="11184"/>
                    <a:pt x="18481" y="10307"/>
                  </a:cubicBezTo>
                  <a:cubicBezTo>
                    <a:pt x="19204" y="9682"/>
                    <a:pt x="19759" y="8885"/>
                    <a:pt x="20244" y="8060"/>
                  </a:cubicBezTo>
                  <a:cubicBezTo>
                    <a:pt x="20750" y="7201"/>
                    <a:pt x="21199" y="6280"/>
                    <a:pt x="21376" y="5259"/>
                  </a:cubicBezTo>
                  <a:cubicBezTo>
                    <a:pt x="21524" y="4402"/>
                    <a:pt x="21462" y="3500"/>
                    <a:pt x="21029" y="2762"/>
                  </a:cubicBezTo>
                  <a:cubicBezTo>
                    <a:pt x="20620" y="2066"/>
                    <a:pt x="19930" y="1614"/>
                    <a:pt x="19164" y="1540"/>
                  </a:cubicBezTo>
                  <a:lnTo>
                    <a:pt x="17826" y="1540"/>
                  </a:lnTo>
                  <a:cubicBezTo>
                    <a:pt x="17844" y="1279"/>
                    <a:pt x="17862" y="1019"/>
                    <a:pt x="17873" y="757"/>
                  </a:cubicBezTo>
                  <a:cubicBezTo>
                    <a:pt x="17878" y="582"/>
                    <a:pt x="17825" y="410"/>
                    <a:pt x="17722" y="274"/>
                  </a:cubicBezTo>
                  <a:cubicBezTo>
                    <a:pt x="17586" y="94"/>
                    <a:pt x="17379" y="-7"/>
                    <a:pt x="17163" y="0"/>
                  </a:cubicBezTo>
                  <a:lnTo>
                    <a:pt x="11155" y="0"/>
                  </a:lnTo>
                  <a:lnTo>
                    <a:pt x="10280" y="0"/>
                  </a:lnTo>
                  <a:lnTo>
                    <a:pt x="4271" y="0"/>
                  </a:lnTo>
                  <a:close/>
                  <a:moveTo>
                    <a:pt x="2508" y="2607"/>
                  </a:moveTo>
                  <a:lnTo>
                    <a:pt x="3699" y="2607"/>
                  </a:lnTo>
                  <a:cubicBezTo>
                    <a:pt x="3790" y="3471"/>
                    <a:pt x="3916" y="4326"/>
                    <a:pt x="4084" y="5167"/>
                  </a:cubicBezTo>
                  <a:cubicBezTo>
                    <a:pt x="4379" y="6647"/>
                    <a:pt x="4814" y="8143"/>
                    <a:pt x="5399" y="9516"/>
                  </a:cubicBezTo>
                  <a:cubicBezTo>
                    <a:pt x="5508" y="9772"/>
                    <a:pt x="5625" y="10022"/>
                    <a:pt x="5747" y="10270"/>
                  </a:cubicBezTo>
                  <a:cubicBezTo>
                    <a:pt x="4694" y="10030"/>
                    <a:pt x="3732" y="9458"/>
                    <a:pt x="2990" y="8621"/>
                  </a:cubicBezTo>
                  <a:cubicBezTo>
                    <a:pt x="2547" y="8122"/>
                    <a:pt x="2196" y="7548"/>
                    <a:pt x="1902" y="6945"/>
                  </a:cubicBezTo>
                  <a:cubicBezTo>
                    <a:pt x="1589" y="6305"/>
                    <a:pt x="1336" y="5623"/>
                    <a:pt x="1214" y="4903"/>
                  </a:cubicBezTo>
                  <a:cubicBezTo>
                    <a:pt x="1126" y="4385"/>
                    <a:pt x="1112" y="3838"/>
                    <a:pt x="1348" y="3376"/>
                  </a:cubicBezTo>
                  <a:cubicBezTo>
                    <a:pt x="1582" y="2920"/>
                    <a:pt x="2022" y="2627"/>
                    <a:pt x="2508" y="2607"/>
                  </a:cubicBezTo>
                  <a:close/>
                  <a:moveTo>
                    <a:pt x="17734" y="2607"/>
                  </a:moveTo>
                  <a:lnTo>
                    <a:pt x="18941" y="2607"/>
                  </a:lnTo>
                  <a:cubicBezTo>
                    <a:pt x="19427" y="2627"/>
                    <a:pt x="19867" y="2920"/>
                    <a:pt x="20101" y="3376"/>
                  </a:cubicBezTo>
                  <a:cubicBezTo>
                    <a:pt x="20337" y="3838"/>
                    <a:pt x="20323" y="4385"/>
                    <a:pt x="20235" y="4903"/>
                  </a:cubicBezTo>
                  <a:cubicBezTo>
                    <a:pt x="20113" y="5623"/>
                    <a:pt x="19859" y="6305"/>
                    <a:pt x="19546" y="6945"/>
                  </a:cubicBezTo>
                  <a:cubicBezTo>
                    <a:pt x="19252" y="7548"/>
                    <a:pt x="18902" y="8122"/>
                    <a:pt x="18459" y="8621"/>
                  </a:cubicBezTo>
                  <a:cubicBezTo>
                    <a:pt x="17713" y="9462"/>
                    <a:pt x="16745" y="10036"/>
                    <a:pt x="15686" y="10273"/>
                  </a:cubicBezTo>
                  <a:cubicBezTo>
                    <a:pt x="15809" y="10025"/>
                    <a:pt x="15926" y="9773"/>
                    <a:pt x="16036" y="9516"/>
                  </a:cubicBezTo>
                  <a:cubicBezTo>
                    <a:pt x="16621" y="8143"/>
                    <a:pt x="17056" y="6647"/>
                    <a:pt x="17351" y="5167"/>
                  </a:cubicBezTo>
                  <a:cubicBezTo>
                    <a:pt x="17519" y="4326"/>
                    <a:pt x="17644" y="3471"/>
                    <a:pt x="17734" y="2607"/>
                  </a:cubicBezTo>
                  <a:close/>
                </a:path>
              </a:pathLst>
            </a:custGeom>
            <a:solidFill>
              <a:srgbClr val="F6CF3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07" name="Google Shape;107;p25"/>
            <p:cNvSpPr txBox="1"/>
            <p:nvPr/>
          </p:nvSpPr>
          <p:spPr>
            <a:xfrm>
              <a:off x="1259801" y="7939077"/>
              <a:ext cx="4813192" cy="2751411"/>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95A5A7"/>
                </a:buClr>
                <a:buSzPts val="900"/>
                <a:buFont typeface="Arial"/>
                <a:buNone/>
              </a:pPr>
              <a:r>
                <a:rPr b="0" i="0" lang="en-GB" sz="900" u="none">
                  <a:solidFill>
                    <a:srgbClr val="95A5A7"/>
                  </a:solidFill>
                  <a:latin typeface="Arial"/>
                  <a:ea typeface="Arial"/>
                  <a:cs typeface="Arial"/>
                  <a:sym typeface="Arial"/>
                </a:rPr>
                <a:t>Lorem Ipsum is simply dummy text of the printing and typesetting industry. Lorem Ipsum has been 1500s, when an unknown printer took sed ut perspiciatis unde omnis iste natus error sit</a:t>
              </a:r>
              <a:endParaRPr sz="500"/>
            </a:p>
          </p:txBody>
        </p:sp>
        <p:sp>
          <p:nvSpPr>
            <p:cNvPr id="108" name="Google Shape;108;p25"/>
            <p:cNvSpPr txBox="1"/>
            <p:nvPr/>
          </p:nvSpPr>
          <p:spPr>
            <a:xfrm>
              <a:off x="1246040" y="6961231"/>
              <a:ext cx="4840714" cy="830997"/>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34485E"/>
                </a:buClr>
                <a:buSzPts val="1500"/>
                <a:buFont typeface="Arial"/>
                <a:buNone/>
              </a:pPr>
              <a:r>
                <a:rPr b="0" i="0" lang="en-GB" sz="1500" u="none">
                  <a:solidFill>
                    <a:srgbClr val="34485E"/>
                  </a:solidFill>
                  <a:latin typeface="Arial"/>
                  <a:ea typeface="Arial"/>
                  <a:cs typeface="Arial"/>
                  <a:sym typeface="Arial"/>
                </a:rPr>
                <a:t>Text Information</a:t>
              </a:r>
              <a:endParaRPr sz="500"/>
            </a:p>
          </p:txBody>
        </p:sp>
        <p:sp>
          <p:nvSpPr>
            <p:cNvPr id="109" name="Google Shape;109;p25"/>
            <p:cNvSpPr txBox="1"/>
            <p:nvPr/>
          </p:nvSpPr>
          <p:spPr>
            <a:xfrm>
              <a:off x="1638144" y="2931633"/>
              <a:ext cx="4055983" cy="102564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2300"/>
                <a:buFont typeface="Impact"/>
                <a:buNone/>
              </a:pPr>
              <a:r>
                <a:rPr b="0" i="0" lang="en-GB" sz="2300" u="none">
                  <a:solidFill>
                    <a:srgbClr val="FFFFFF"/>
                  </a:solidFill>
                  <a:latin typeface="Impact"/>
                  <a:ea typeface="Impact"/>
                  <a:cs typeface="Impact"/>
                  <a:sym typeface="Impact"/>
                </a:rPr>
                <a:t>1</a:t>
              </a:r>
              <a:endParaRPr sz="500"/>
            </a:p>
          </p:txBody>
        </p:sp>
        <p:sp>
          <p:nvSpPr>
            <p:cNvPr id="110" name="Google Shape;110;p25"/>
            <p:cNvSpPr txBox="1"/>
            <p:nvPr/>
          </p:nvSpPr>
          <p:spPr>
            <a:xfrm>
              <a:off x="2786990" y="11287995"/>
              <a:ext cx="1758815" cy="461665"/>
            </a:xfrm>
            <a:prstGeom prst="rect">
              <a:avLst/>
            </a:prstGeom>
            <a:noFill/>
            <a:ln>
              <a:noFill/>
            </a:ln>
          </p:spPr>
          <p:txBody>
            <a:bodyPr anchorCtr="0" anchor="t" bIns="17150" lIns="34275" spcFirstLastPara="1" rIns="34275" wrap="square" tIns="17150">
              <a:spAutoFit/>
            </a:bodyPr>
            <a:lstStyle/>
            <a:p>
              <a:pPr indent="0" lvl="0" marL="0" marR="0" rtl="0" algn="ctr">
                <a:lnSpc>
                  <a:spcPct val="100000"/>
                </a:lnSpc>
                <a:spcBef>
                  <a:spcPts val="0"/>
                </a:spcBef>
                <a:spcAft>
                  <a:spcPts val="0"/>
                </a:spcAft>
                <a:buClr>
                  <a:srgbClr val="33485E"/>
                </a:buClr>
                <a:buSzPts val="900"/>
                <a:buFont typeface="Arial"/>
                <a:buNone/>
              </a:pPr>
              <a:r>
                <a:rPr b="1" i="0" lang="en-GB" sz="900" u="sng">
                  <a:solidFill>
                    <a:srgbClr val="33485E"/>
                  </a:solidFill>
                  <a:latin typeface="Arial"/>
                  <a:ea typeface="Arial"/>
                  <a:cs typeface="Arial"/>
                  <a:sym typeface="Arial"/>
                </a:rPr>
                <a:t>Read More</a:t>
              </a:r>
              <a:endParaRPr sz="500"/>
            </a:p>
          </p:txBody>
        </p:sp>
        <p:sp>
          <p:nvSpPr>
            <p:cNvPr id="111" name="Google Shape;111;p25"/>
            <p:cNvSpPr/>
            <p:nvPr/>
          </p:nvSpPr>
          <p:spPr>
            <a:xfrm>
              <a:off x="7210160" y="2177480"/>
              <a:ext cx="4303628" cy="4048608"/>
            </a:xfrm>
            <a:custGeom>
              <a:rect b="b" l="l" r="r" t="t"/>
              <a:pathLst>
                <a:path extrusionOk="0" h="21593" w="21448">
                  <a:moveTo>
                    <a:pt x="4271" y="0"/>
                  </a:moveTo>
                  <a:cubicBezTo>
                    <a:pt x="4055" y="-7"/>
                    <a:pt x="3849" y="94"/>
                    <a:pt x="3713" y="274"/>
                  </a:cubicBezTo>
                  <a:cubicBezTo>
                    <a:pt x="3610" y="410"/>
                    <a:pt x="3556" y="582"/>
                    <a:pt x="3562" y="757"/>
                  </a:cubicBezTo>
                  <a:cubicBezTo>
                    <a:pt x="3572" y="1019"/>
                    <a:pt x="3591" y="1279"/>
                    <a:pt x="3608" y="1540"/>
                  </a:cubicBezTo>
                  <a:lnTo>
                    <a:pt x="2284" y="1540"/>
                  </a:lnTo>
                  <a:cubicBezTo>
                    <a:pt x="1518" y="1614"/>
                    <a:pt x="829" y="2066"/>
                    <a:pt x="420" y="2762"/>
                  </a:cubicBezTo>
                  <a:cubicBezTo>
                    <a:pt x="-13" y="3500"/>
                    <a:pt x="-76" y="4402"/>
                    <a:pt x="72" y="5259"/>
                  </a:cubicBezTo>
                  <a:cubicBezTo>
                    <a:pt x="249" y="6280"/>
                    <a:pt x="698" y="7201"/>
                    <a:pt x="1205" y="8060"/>
                  </a:cubicBezTo>
                  <a:cubicBezTo>
                    <a:pt x="1690" y="8885"/>
                    <a:pt x="2245" y="9682"/>
                    <a:pt x="2968" y="10307"/>
                  </a:cubicBezTo>
                  <a:cubicBezTo>
                    <a:pt x="3980" y="11181"/>
                    <a:pt x="5244" y="11638"/>
                    <a:pt x="6539" y="11618"/>
                  </a:cubicBezTo>
                  <a:cubicBezTo>
                    <a:pt x="6959" y="12212"/>
                    <a:pt x="7455" y="12749"/>
                    <a:pt x="8061" y="13191"/>
                  </a:cubicBezTo>
                  <a:cubicBezTo>
                    <a:pt x="8325" y="13383"/>
                    <a:pt x="8605" y="13546"/>
                    <a:pt x="8895" y="13684"/>
                  </a:cubicBezTo>
                  <a:lnTo>
                    <a:pt x="8895" y="14663"/>
                  </a:lnTo>
                  <a:cubicBezTo>
                    <a:pt x="8895" y="14866"/>
                    <a:pt x="8895" y="14968"/>
                    <a:pt x="8927" y="15077"/>
                  </a:cubicBezTo>
                  <a:cubicBezTo>
                    <a:pt x="8968" y="15195"/>
                    <a:pt x="9055" y="15288"/>
                    <a:pt x="9166" y="15331"/>
                  </a:cubicBezTo>
                  <a:cubicBezTo>
                    <a:pt x="9267" y="15366"/>
                    <a:pt x="9361" y="15366"/>
                    <a:pt x="9549" y="15366"/>
                  </a:cubicBezTo>
                  <a:lnTo>
                    <a:pt x="9751" y="15366"/>
                  </a:lnTo>
                  <a:lnTo>
                    <a:pt x="9751" y="17951"/>
                  </a:lnTo>
                  <a:lnTo>
                    <a:pt x="9610" y="17951"/>
                  </a:lnTo>
                  <a:lnTo>
                    <a:pt x="9606" y="17951"/>
                  </a:lnTo>
                  <a:cubicBezTo>
                    <a:pt x="9418" y="17951"/>
                    <a:pt x="9323" y="17951"/>
                    <a:pt x="9223" y="17985"/>
                  </a:cubicBezTo>
                  <a:cubicBezTo>
                    <a:pt x="9112" y="18028"/>
                    <a:pt x="9025" y="18121"/>
                    <a:pt x="8985" y="18240"/>
                  </a:cubicBezTo>
                  <a:cubicBezTo>
                    <a:pt x="8952" y="18348"/>
                    <a:pt x="8952" y="18449"/>
                    <a:pt x="8952" y="18650"/>
                  </a:cubicBezTo>
                  <a:lnTo>
                    <a:pt x="8952" y="19721"/>
                  </a:lnTo>
                  <a:lnTo>
                    <a:pt x="7884" y="19721"/>
                  </a:lnTo>
                  <a:lnTo>
                    <a:pt x="7882" y="19721"/>
                  </a:lnTo>
                  <a:cubicBezTo>
                    <a:pt x="7693" y="19721"/>
                    <a:pt x="7598" y="19722"/>
                    <a:pt x="7497" y="19756"/>
                  </a:cubicBezTo>
                  <a:cubicBezTo>
                    <a:pt x="7387" y="19799"/>
                    <a:pt x="7300" y="19892"/>
                    <a:pt x="7259" y="20010"/>
                  </a:cubicBezTo>
                  <a:cubicBezTo>
                    <a:pt x="7227" y="20119"/>
                    <a:pt x="7227" y="20220"/>
                    <a:pt x="7227" y="20421"/>
                  </a:cubicBezTo>
                  <a:lnTo>
                    <a:pt x="7227" y="21593"/>
                  </a:lnTo>
                  <a:lnTo>
                    <a:pt x="9149" y="21593"/>
                  </a:lnTo>
                  <a:lnTo>
                    <a:pt x="12300" y="21593"/>
                  </a:lnTo>
                  <a:lnTo>
                    <a:pt x="14222" y="21593"/>
                  </a:lnTo>
                  <a:lnTo>
                    <a:pt x="14222" y="20424"/>
                  </a:lnTo>
                  <a:cubicBezTo>
                    <a:pt x="14222" y="20221"/>
                    <a:pt x="14222" y="20119"/>
                    <a:pt x="14190" y="20010"/>
                  </a:cubicBezTo>
                  <a:cubicBezTo>
                    <a:pt x="14149" y="19892"/>
                    <a:pt x="14062" y="19799"/>
                    <a:pt x="13951" y="19756"/>
                  </a:cubicBezTo>
                  <a:cubicBezTo>
                    <a:pt x="13850" y="19721"/>
                    <a:pt x="13756" y="19721"/>
                    <a:pt x="13568" y="19721"/>
                  </a:cubicBezTo>
                  <a:lnTo>
                    <a:pt x="12466" y="19721"/>
                  </a:lnTo>
                  <a:lnTo>
                    <a:pt x="12466" y="18654"/>
                  </a:lnTo>
                  <a:cubicBezTo>
                    <a:pt x="12466" y="18450"/>
                    <a:pt x="12466" y="18348"/>
                    <a:pt x="12434" y="18240"/>
                  </a:cubicBezTo>
                  <a:cubicBezTo>
                    <a:pt x="12394" y="18121"/>
                    <a:pt x="12307" y="18028"/>
                    <a:pt x="12196" y="17985"/>
                  </a:cubicBezTo>
                  <a:cubicBezTo>
                    <a:pt x="12095" y="17951"/>
                    <a:pt x="12000" y="17951"/>
                    <a:pt x="11813" y="17951"/>
                  </a:cubicBezTo>
                  <a:lnTo>
                    <a:pt x="11667" y="17951"/>
                  </a:lnTo>
                  <a:lnTo>
                    <a:pt x="11667" y="15366"/>
                  </a:lnTo>
                  <a:lnTo>
                    <a:pt x="11866" y="15366"/>
                  </a:lnTo>
                  <a:cubicBezTo>
                    <a:pt x="12057" y="15366"/>
                    <a:pt x="12152" y="15366"/>
                    <a:pt x="12253" y="15331"/>
                  </a:cubicBezTo>
                  <a:cubicBezTo>
                    <a:pt x="12364" y="15288"/>
                    <a:pt x="12451" y="15195"/>
                    <a:pt x="12491" y="15077"/>
                  </a:cubicBezTo>
                  <a:cubicBezTo>
                    <a:pt x="12523" y="14968"/>
                    <a:pt x="12523" y="14867"/>
                    <a:pt x="12523" y="14666"/>
                  </a:cubicBezTo>
                  <a:lnTo>
                    <a:pt x="12523" y="13691"/>
                  </a:lnTo>
                  <a:cubicBezTo>
                    <a:pt x="12819" y="13553"/>
                    <a:pt x="13105" y="13387"/>
                    <a:pt x="13374" y="13191"/>
                  </a:cubicBezTo>
                  <a:cubicBezTo>
                    <a:pt x="13980" y="12749"/>
                    <a:pt x="14474" y="12212"/>
                    <a:pt x="14895" y="11618"/>
                  </a:cubicBezTo>
                  <a:cubicBezTo>
                    <a:pt x="16195" y="11642"/>
                    <a:pt x="17465" y="11184"/>
                    <a:pt x="18481" y="10307"/>
                  </a:cubicBezTo>
                  <a:cubicBezTo>
                    <a:pt x="19204" y="9682"/>
                    <a:pt x="19759" y="8885"/>
                    <a:pt x="20244" y="8060"/>
                  </a:cubicBezTo>
                  <a:cubicBezTo>
                    <a:pt x="20750" y="7201"/>
                    <a:pt x="21199" y="6280"/>
                    <a:pt x="21376" y="5259"/>
                  </a:cubicBezTo>
                  <a:cubicBezTo>
                    <a:pt x="21524" y="4402"/>
                    <a:pt x="21462" y="3500"/>
                    <a:pt x="21029" y="2762"/>
                  </a:cubicBezTo>
                  <a:cubicBezTo>
                    <a:pt x="20620" y="2066"/>
                    <a:pt x="19930" y="1614"/>
                    <a:pt x="19164" y="1540"/>
                  </a:cubicBezTo>
                  <a:lnTo>
                    <a:pt x="17826" y="1540"/>
                  </a:lnTo>
                  <a:cubicBezTo>
                    <a:pt x="17844" y="1279"/>
                    <a:pt x="17862" y="1019"/>
                    <a:pt x="17873" y="757"/>
                  </a:cubicBezTo>
                  <a:cubicBezTo>
                    <a:pt x="17878" y="582"/>
                    <a:pt x="17825" y="410"/>
                    <a:pt x="17722" y="274"/>
                  </a:cubicBezTo>
                  <a:cubicBezTo>
                    <a:pt x="17586" y="94"/>
                    <a:pt x="17379" y="-7"/>
                    <a:pt x="17163" y="0"/>
                  </a:cubicBezTo>
                  <a:lnTo>
                    <a:pt x="11155" y="0"/>
                  </a:lnTo>
                  <a:lnTo>
                    <a:pt x="10280" y="0"/>
                  </a:lnTo>
                  <a:lnTo>
                    <a:pt x="4271" y="0"/>
                  </a:lnTo>
                  <a:close/>
                  <a:moveTo>
                    <a:pt x="2508" y="2607"/>
                  </a:moveTo>
                  <a:lnTo>
                    <a:pt x="3699" y="2607"/>
                  </a:lnTo>
                  <a:cubicBezTo>
                    <a:pt x="3790" y="3471"/>
                    <a:pt x="3916" y="4326"/>
                    <a:pt x="4084" y="5167"/>
                  </a:cubicBezTo>
                  <a:cubicBezTo>
                    <a:pt x="4379" y="6647"/>
                    <a:pt x="4814" y="8143"/>
                    <a:pt x="5399" y="9516"/>
                  </a:cubicBezTo>
                  <a:cubicBezTo>
                    <a:pt x="5508" y="9772"/>
                    <a:pt x="5625" y="10022"/>
                    <a:pt x="5747" y="10270"/>
                  </a:cubicBezTo>
                  <a:cubicBezTo>
                    <a:pt x="4694" y="10030"/>
                    <a:pt x="3732" y="9458"/>
                    <a:pt x="2990" y="8621"/>
                  </a:cubicBezTo>
                  <a:cubicBezTo>
                    <a:pt x="2547" y="8122"/>
                    <a:pt x="2196" y="7548"/>
                    <a:pt x="1902" y="6945"/>
                  </a:cubicBezTo>
                  <a:cubicBezTo>
                    <a:pt x="1589" y="6305"/>
                    <a:pt x="1336" y="5623"/>
                    <a:pt x="1214" y="4903"/>
                  </a:cubicBezTo>
                  <a:cubicBezTo>
                    <a:pt x="1126" y="4385"/>
                    <a:pt x="1112" y="3838"/>
                    <a:pt x="1348" y="3376"/>
                  </a:cubicBezTo>
                  <a:cubicBezTo>
                    <a:pt x="1582" y="2920"/>
                    <a:pt x="2022" y="2627"/>
                    <a:pt x="2508" y="2607"/>
                  </a:cubicBezTo>
                  <a:close/>
                  <a:moveTo>
                    <a:pt x="17734" y="2607"/>
                  </a:moveTo>
                  <a:lnTo>
                    <a:pt x="18941" y="2607"/>
                  </a:lnTo>
                  <a:cubicBezTo>
                    <a:pt x="19427" y="2627"/>
                    <a:pt x="19867" y="2920"/>
                    <a:pt x="20101" y="3376"/>
                  </a:cubicBezTo>
                  <a:cubicBezTo>
                    <a:pt x="20337" y="3838"/>
                    <a:pt x="20323" y="4385"/>
                    <a:pt x="20235" y="4903"/>
                  </a:cubicBezTo>
                  <a:cubicBezTo>
                    <a:pt x="20113" y="5623"/>
                    <a:pt x="19859" y="6305"/>
                    <a:pt x="19546" y="6945"/>
                  </a:cubicBezTo>
                  <a:cubicBezTo>
                    <a:pt x="19252" y="7548"/>
                    <a:pt x="18902" y="8122"/>
                    <a:pt x="18459" y="8621"/>
                  </a:cubicBezTo>
                  <a:cubicBezTo>
                    <a:pt x="17713" y="9462"/>
                    <a:pt x="16745" y="10036"/>
                    <a:pt x="15686" y="10273"/>
                  </a:cubicBezTo>
                  <a:cubicBezTo>
                    <a:pt x="15809" y="10025"/>
                    <a:pt x="15926" y="9773"/>
                    <a:pt x="16036" y="9516"/>
                  </a:cubicBezTo>
                  <a:cubicBezTo>
                    <a:pt x="16621" y="8143"/>
                    <a:pt x="17056" y="6647"/>
                    <a:pt x="17351" y="5167"/>
                  </a:cubicBezTo>
                  <a:cubicBezTo>
                    <a:pt x="17519" y="4326"/>
                    <a:pt x="17644" y="3471"/>
                    <a:pt x="17734" y="2607"/>
                  </a:cubicBezTo>
                  <a:close/>
                </a:path>
              </a:pathLst>
            </a:custGeom>
            <a:solidFill>
              <a:srgbClr val="F66547"/>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2" name="Google Shape;112;p25"/>
            <p:cNvSpPr txBox="1"/>
            <p:nvPr/>
          </p:nvSpPr>
          <p:spPr>
            <a:xfrm>
              <a:off x="6955465" y="7939077"/>
              <a:ext cx="4813192" cy="2751411"/>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95A5A7"/>
                </a:buClr>
                <a:buSzPts val="900"/>
                <a:buFont typeface="Arial"/>
                <a:buNone/>
              </a:pPr>
              <a:r>
                <a:rPr b="0" i="0" lang="en-GB" sz="900" u="none">
                  <a:solidFill>
                    <a:srgbClr val="95A5A7"/>
                  </a:solidFill>
                  <a:latin typeface="Arial"/>
                  <a:ea typeface="Arial"/>
                  <a:cs typeface="Arial"/>
                  <a:sym typeface="Arial"/>
                </a:rPr>
                <a:t>Lorem Ipsum is simply dummy text of the printing and typesetting industry. Lorem Ipsum has been 1500s, when an unknown printer took sed ut perspiciatis unde omnis iste natus error sit</a:t>
              </a:r>
              <a:endParaRPr sz="500"/>
            </a:p>
          </p:txBody>
        </p:sp>
        <p:sp>
          <p:nvSpPr>
            <p:cNvPr id="113" name="Google Shape;113;p25"/>
            <p:cNvSpPr txBox="1"/>
            <p:nvPr/>
          </p:nvSpPr>
          <p:spPr>
            <a:xfrm>
              <a:off x="6941704" y="6961231"/>
              <a:ext cx="4840714" cy="830997"/>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34485E"/>
                </a:buClr>
                <a:buSzPts val="1500"/>
                <a:buFont typeface="Arial"/>
                <a:buNone/>
              </a:pPr>
              <a:r>
                <a:rPr b="0" i="0" lang="en-GB" sz="1500" u="none">
                  <a:solidFill>
                    <a:srgbClr val="34485E"/>
                  </a:solidFill>
                  <a:latin typeface="Arial"/>
                  <a:ea typeface="Arial"/>
                  <a:cs typeface="Arial"/>
                  <a:sym typeface="Arial"/>
                </a:rPr>
                <a:t>Text Information</a:t>
              </a:r>
              <a:endParaRPr sz="500"/>
            </a:p>
          </p:txBody>
        </p:sp>
        <p:sp>
          <p:nvSpPr>
            <p:cNvPr id="114" name="Google Shape;114;p25"/>
            <p:cNvSpPr txBox="1"/>
            <p:nvPr/>
          </p:nvSpPr>
          <p:spPr>
            <a:xfrm>
              <a:off x="7333982" y="2931633"/>
              <a:ext cx="4055983" cy="102564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2300"/>
                <a:buFont typeface="Impact"/>
                <a:buNone/>
              </a:pPr>
              <a:r>
                <a:rPr b="0" i="0" lang="en-GB" sz="2300" u="none">
                  <a:solidFill>
                    <a:srgbClr val="FFFFFF"/>
                  </a:solidFill>
                  <a:latin typeface="Impact"/>
                  <a:ea typeface="Impact"/>
                  <a:cs typeface="Impact"/>
                  <a:sym typeface="Impact"/>
                </a:rPr>
                <a:t>2</a:t>
              </a:r>
              <a:endParaRPr sz="500"/>
            </a:p>
          </p:txBody>
        </p:sp>
        <p:sp>
          <p:nvSpPr>
            <p:cNvPr id="115" name="Google Shape;115;p25"/>
            <p:cNvSpPr txBox="1"/>
            <p:nvPr/>
          </p:nvSpPr>
          <p:spPr>
            <a:xfrm>
              <a:off x="8482654" y="11287995"/>
              <a:ext cx="1758815" cy="461665"/>
            </a:xfrm>
            <a:prstGeom prst="rect">
              <a:avLst/>
            </a:prstGeom>
            <a:noFill/>
            <a:ln>
              <a:noFill/>
            </a:ln>
          </p:spPr>
          <p:txBody>
            <a:bodyPr anchorCtr="0" anchor="t" bIns="17150" lIns="34275" spcFirstLastPara="1" rIns="34275" wrap="square" tIns="17150">
              <a:spAutoFit/>
            </a:bodyPr>
            <a:lstStyle/>
            <a:p>
              <a:pPr indent="0" lvl="0" marL="0" marR="0" rtl="0" algn="ctr">
                <a:lnSpc>
                  <a:spcPct val="100000"/>
                </a:lnSpc>
                <a:spcBef>
                  <a:spcPts val="0"/>
                </a:spcBef>
                <a:spcAft>
                  <a:spcPts val="0"/>
                </a:spcAft>
                <a:buClr>
                  <a:srgbClr val="33485E"/>
                </a:buClr>
                <a:buSzPts val="900"/>
                <a:buFont typeface="Arial"/>
                <a:buNone/>
              </a:pPr>
              <a:r>
                <a:rPr b="1" i="0" lang="en-GB" sz="900" u="sng">
                  <a:solidFill>
                    <a:srgbClr val="33485E"/>
                  </a:solidFill>
                  <a:latin typeface="Arial"/>
                  <a:ea typeface="Arial"/>
                  <a:cs typeface="Arial"/>
                  <a:sym typeface="Arial"/>
                </a:rPr>
                <a:t>Read More</a:t>
              </a:r>
              <a:endParaRPr sz="500"/>
            </a:p>
          </p:txBody>
        </p:sp>
        <p:sp>
          <p:nvSpPr>
            <p:cNvPr id="116" name="Google Shape;116;p25"/>
            <p:cNvSpPr/>
            <p:nvPr/>
          </p:nvSpPr>
          <p:spPr>
            <a:xfrm>
              <a:off x="12905997" y="2177480"/>
              <a:ext cx="4303628" cy="4048608"/>
            </a:xfrm>
            <a:custGeom>
              <a:rect b="b" l="l" r="r" t="t"/>
              <a:pathLst>
                <a:path extrusionOk="0" h="21593" w="21448">
                  <a:moveTo>
                    <a:pt x="4271" y="0"/>
                  </a:moveTo>
                  <a:cubicBezTo>
                    <a:pt x="4055" y="-7"/>
                    <a:pt x="3849" y="94"/>
                    <a:pt x="3713" y="274"/>
                  </a:cubicBezTo>
                  <a:cubicBezTo>
                    <a:pt x="3610" y="410"/>
                    <a:pt x="3556" y="582"/>
                    <a:pt x="3562" y="757"/>
                  </a:cubicBezTo>
                  <a:cubicBezTo>
                    <a:pt x="3572" y="1019"/>
                    <a:pt x="3591" y="1279"/>
                    <a:pt x="3608" y="1540"/>
                  </a:cubicBezTo>
                  <a:lnTo>
                    <a:pt x="2284" y="1540"/>
                  </a:lnTo>
                  <a:cubicBezTo>
                    <a:pt x="1518" y="1614"/>
                    <a:pt x="829" y="2066"/>
                    <a:pt x="420" y="2762"/>
                  </a:cubicBezTo>
                  <a:cubicBezTo>
                    <a:pt x="-13" y="3500"/>
                    <a:pt x="-76" y="4402"/>
                    <a:pt x="72" y="5259"/>
                  </a:cubicBezTo>
                  <a:cubicBezTo>
                    <a:pt x="249" y="6280"/>
                    <a:pt x="698" y="7201"/>
                    <a:pt x="1205" y="8060"/>
                  </a:cubicBezTo>
                  <a:cubicBezTo>
                    <a:pt x="1690" y="8885"/>
                    <a:pt x="2245" y="9682"/>
                    <a:pt x="2968" y="10307"/>
                  </a:cubicBezTo>
                  <a:cubicBezTo>
                    <a:pt x="3980" y="11181"/>
                    <a:pt x="5244" y="11638"/>
                    <a:pt x="6539" y="11618"/>
                  </a:cubicBezTo>
                  <a:cubicBezTo>
                    <a:pt x="6959" y="12212"/>
                    <a:pt x="7455" y="12749"/>
                    <a:pt x="8061" y="13191"/>
                  </a:cubicBezTo>
                  <a:cubicBezTo>
                    <a:pt x="8325" y="13383"/>
                    <a:pt x="8605" y="13546"/>
                    <a:pt x="8895" y="13684"/>
                  </a:cubicBezTo>
                  <a:lnTo>
                    <a:pt x="8895" y="14663"/>
                  </a:lnTo>
                  <a:cubicBezTo>
                    <a:pt x="8895" y="14866"/>
                    <a:pt x="8895" y="14968"/>
                    <a:pt x="8927" y="15077"/>
                  </a:cubicBezTo>
                  <a:cubicBezTo>
                    <a:pt x="8968" y="15195"/>
                    <a:pt x="9055" y="15288"/>
                    <a:pt x="9166" y="15331"/>
                  </a:cubicBezTo>
                  <a:cubicBezTo>
                    <a:pt x="9267" y="15366"/>
                    <a:pt x="9361" y="15366"/>
                    <a:pt x="9549" y="15366"/>
                  </a:cubicBezTo>
                  <a:lnTo>
                    <a:pt x="9751" y="15366"/>
                  </a:lnTo>
                  <a:lnTo>
                    <a:pt x="9751" y="17951"/>
                  </a:lnTo>
                  <a:lnTo>
                    <a:pt x="9610" y="17951"/>
                  </a:lnTo>
                  <a:lnTo>
                    <a:pt x="9606" y="17951"/>
                  </a:lnTo>
                  <a:cubicBezTo>
                    <a:pt x="9418" y="17951"/>
                    <a:pt x="9323" y="17951"/>
                    <a:pt x="9223" y="17985"/>
                  </a:cubicBezTo>
                  <a:cubicBezTo>
                    <a:pt x="9112" y="18028"/>
                    <a:pt x="9025" y="18121"/>
                    <a:pt x="8985" y="18240"/>
                  </a:cubicBezTo>
                  <a:cubicBezTo>
                    <a:pt x="8952" y="18348"/>
                    <a:pt x="8952" y="18449"/>
                    <a:pt x="8952" y="18650"/>
                  </a:cubicBezTo>
                  <a:lnTo>
                    <a:pt x="8952" y="19721"/>
                  </a:lnTo>
                  <a:lnTo>
                    <a:pt x="7884" y="19721"/>
                  </a:lnTo>
                  <a:lnTo>
                    <a:pt x="7882" y="19721"/>
                  </a:lnTo>
                  <a:cubicBezTo>
                    <a:pt x="7693" y="19721"/>
                    <a:pt x="7598" y="19722"/>
                    <a:pt x="7497" y="19756"/>
                  </a:cubicBezTo>
                  <a:cubicBezTo>
                    <a:pt x="7387" y="19799"/>
                    <a:pt x="7300" y="19892"/>
                    <a:pt x="7259" y="20010"/>
                  </a:cubicBezTo>
                  <a:cubicBezTo>
                    <a:pt x="7227" y="20119"/>
                    <a:pt x="7227" y="20220"/>
                    <a:pt x="7227" y="20421"/>
                  </a:cubicBezTo>
                  <a:lnTo>
                    <a:pt x="7227" y="21593"/>
                  </a:lnTo>
                  <a:lnTo>
                    <a:pt x="9149" y="21593"/>
                  </a:lnTo>
                  <a:lnTo>
                    <a:pt x="12300" y="21593"/>
                  </a:lnTo>
                  <a:lnTo>
                    <a:pt x="14222" y="21593"/>
                  </a:lnTo>
                  <a:lnTo>
                    <a:pt x="14222" y="20424"/>
                  </a:lnTo>
                  <a:cubicBezTo>
                    <a:pt x="14222" y="20221"/>
                    <a:pt x="14222" y="20119"/>
                    <a:pt x="14190" y="20010"/>
                  </a:cubicBezTo>
                  <a:cubicBezTo>
                    <a:pt x="14149" y="19892"/>
                    <a:pt x="14062" y="19799"/>
                    <a:pt x="13951" y="19756"/>
                  </a:cubicBezTo>
                  <a:cubicBezTo>
                    <a:pt x="13850" y="19721"/>
                    <a:pt x="13756" y="19721"/>
                    <a:pt x="13568" y="19721"/>
                  </a:cubicBezTo>
                  <a:lnTo>
                    <a:pt x="12466" y="19721"/>
                  </a:lnTo>
                  <a:lnTo>
                    <a:pt x="12466" y="18654"/>
                  </a:lnTo>
                  <a:cubicBezTo>
                    <a:pt x="12466" y="18450"/>
                    <a:pt x="12466" y="18348"/>
                    <a:pt x="12434" y="18240"/>
                  </a:cubicBezTo>
                  <a:cubicBezTo>
                    <a:pt x="12394" y="18121"/>
                    <a:pt x="12307" y="18028"/>
                    <a:pt x="12196" y="17985"/>
                  </a:cubicBezTo>
                  <a:cubicBezTo>
                    <a:pt x="12095" y="17951"/>
                    <a:pt x="12000" y="17951"/>
                    <a:pt x="11813" y="17951"/>
                  </a:cubicBezTo>
                  <a:lnTo>
                    <a:pt x="11667" y="17951"/>
                  </a:lnTo>
                  <a:lnTo>
                    <a:pt x="11667" y="15366"/>
                  </a:lnTo>
                  <a:lnTo>
                    <a:pt x="11866" y="15366"/>
                  </a:lnTo>
                  <a:cubicBezTo>
                    <a:pt x="12057" y="15366"/>
                    <a:pt x="12152" y="15366"/>
                    <a:pt x="12253" y="15331"/>
                  </a:cubicBezTo>
                  <a:cubicBezTo>
                    <a:pt x="12364" y="15288"/>
                    <a:pt x="12451" y="15195"/>
                    <a:pt x="12491" y="15077"/>
                  </a:cubicBezTo>
                  <a:cubicBezTo>
                    <a:pt x="12523" y="14968"/>
                    <a:pt x="12523" y="14867"/>
                    <a:pt x="12523" y="14666"/>
                  </a:cubicBezTo>
                  <a:lnTo>
                    <a:pt x="12523" y="13691"/>
                  </a:lnTo>
                  <a:cubicBezTo>
                    <a:pt x="12819" y="13553"/>
                    <a:pt x="13105" y="13387"/>
                    <a:pt x="13374" y="13191"/>
                  </a:cubicBezTo>
                  <a:cubicBezTo>
                    <a:pt x="13980" y="12749"/>
                    <a:pt x="14474" y="12212"/>
                    <a:pt x="14895" y="11618"/>
                  </a:cubicBezTo>
                  <a:cubicBezTo>
                    <a:pt x="16195" y="11642"/>
                    <a:pt x="17465" y="11184"/>
                    <a:pt x="18481" y="10307"/>
                  </a:cubicBezTo>
                  <a:cubicBezTo>
                    <a:pt x="19204" y="9682"/>
                    <a:pt x="19759" y="8885"/>
                    <a:pt x="20244" y="8060"/>
                  </a:cubicBezTo>
                  <a:cubicBezTo>
                    <a:pt x="20750" y="7201"/>
                    <a:pt x="21199" y="6280"/>
                    <a:pt x="21376" y="5259"/>
                  </a:cubicBezTo>
                  <a:cubicBezTo>
                    <a:pt x="21524" y="4402"/>
                    <a:pt x="21462" y="3500"/>
                    <a:pt x="21029" y="2762"/>
                  </a:cubicBezTo>
                  <a:cubicBezTo>
                    <a:pt x="20620" y="2066"/>
                    <a:pt x="19930" y="1614"/>
                    <a:pt x="19164" y="1540"/>
                  </a:cubicBezTo>
                  <a:lnTo>
                    <a:pt x="17826" y="1540"/>
                  </a:lnTo>
                  <a:cubicBezTo>
                    <a:pt x="17844" y="1279"/>
                    <a:pt x="17862" y="1019"/>
                    <a:pt x="17873" y="757"/>
                  </a:cubicBezTo>
                  <a:cubicBezTo>
                    <a:pt x="17878" y="582"/>
                    <a:pt x="17825" y="410"/>
                    <a:pt x="17722" y="274"/>
                  </a:cubicBezTo>
                  <a:cubicBezTo>
                    <a:pt x="17586" y="94"/>
                    <a:pt x="17379" y="-7"/>
                    <a:pt x="17163" y="0"/>
                  </a:cubicBezTo>
                  <a:lnTo>
                    <a:pt x="11155" y="0"/>
                  </a:lnTo>
                  <a:lnTo>
                    <a:pt x="10280" y="0"/>
                  </a:lnTo>
                  <a:lnTo>
                    <a:pt x="4271" y="0"/>
                  </a:lnTo>
                  <a:close/>
                  <a:moveTo>
                    <a:pt x="2508" y="2607"/>
                  </a:moveTo>
                  <a:lnTo>
                    <a:pt x="3699" y="2607"/>
                  </a:lnTo>
                  <a:cubicBezTo>
                    <a:pt x="3790" y="3471"/>
                    <a:pt x="3916" y="4326"/>
                    <a:pt x="4084" y="5167"/>
                  </a:cubicBezTo>
                  <a:cubicBezTo>
                    <a:pt x="4379" y="6647"/>
                    <a:pt x="4814" y="8143"/>
                    <a:pt x="5399" y="9516"/>
                  </a:cubicBezTo>
                  <a:cubicBezTo>
                    <a:pt x="5508" y="9772"/>
                    <a:pt x="5625" y="10022"/>
                    <a:pt x="5747" y="10270"/>
                  </a:cubicBezTo>
                  <a:cubicBezTo>
                    <a:pt x="4694" y="10030"/>
                    <a:pt x="3732" y="9458"/>
                    <a:pt x="2990" y="8621"/>
                  </a:cubicBezTo>
                  <a:cubicBezTo>
                    <a:pt x="2547" y="8122"/>
                    <a:pt x="2196" y="7548"/>
                    <a:pt x="1902" y="6945"/>
                  </a:cubicBezTo>
                  <a:cubicBezTo>
                    <a:pt x="1589" y="6305"/>
                    <a:pt x="1336" y="5623"/>
                    <a:pt x="1214" y="4903"/>
                  </a:cubicBezTo>
                  <a:cubicBezTo>
                    <a:pt x="1126" y="4385"/>
                    <a:pt x="1112" y="3838"/>
                    <a:pt x="1348" y="3376"/>
                  </a:cubicBezTo>
                  <a:cubicBezTo>
                    <a:pt x="1582" y="2920"/>
                    <a:pt x="2022" y="2627"/>
                    <a:pt x="2508" y="2607"/>
                  </a:cubicBezTo>
                  <a:close/>
                  <a:moveTo>
                    <a:pt x="17734" y="2607"/>
                  </a:moveTo>
                  <a:lnTo>
                    <a:pt x="18941" y="2607"/>
                  </a:lnTo>
                  <a:cubicBezTo>
                    <a:pt x="19427" y="2627"/>
                    <a:pt x="19867" y="2920"/>
                    <a:pt x="20101" y="3376"/>
                  </a:cubicBezTo>
                  <a:cubicBezTo>
                    <a:pt x="20337" y="3838"/>
                    <a:pt x="20323" y="4385"/>
                    <a:pt x="20235" y="4903"/>
                  </a:cubicBezTo>
                  <a:cubicBezTo>
                    <a:pt x="20113" y="5623"/>
                    <a:pt x="19859" y="6305"/>
                    <a:pt x="19546" y="6945"/>
                  </a:cubicBezTo>
                  <a:cubicBezTo>
                    <a:pt x="19252" y="7548"/>
                    <a:pt x="18902" y="8122"/>
                    <a:pt x="18459" y="8621"/>
                  </a:cubicBezTo>
                  <a:cubicBezTo>
                    <a:pt x="17713" y="9462"/>
                    <a:pt x="16745" y="10036"/>
                    <a:pt x="15686" y="10273"/>
                  </a:cubicBezTo>
                  <a:cubicBezTo>
                    <a:pt x="15809" y="10025"/>
                    <a:pt x="15926" y="9773"/>
                    <a:pt x="16036" y="9516"/>
                  </a:cubicBezTo>
                  <a:cubicBezTo>
                    <a:pt x="16621" y="8143"/>
                    <a:pt x="17056" y="6647"/>
                    <a:pt x="17351" y="5167"/>
                  </a:cubicBezTo>
                  <a:cubicBezTo>
                    <a:pt x="17519" y="4326"/>
                    <a:pt x="17644" y="3471"/>
                    <a:pt x="17734" y="2607"/>
                  </a:cubicBezTo>
                  <a:close/>
                </a:path>
              </a:pathLst>
            </a:custGeom>
            <a:solidFill>
              <a:srgbClr val="6F76BA"/>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17" name="Google Shape;117;p25"/>
            <p:cNvSpPr txBox="1"/>
            <p:nvPr/>
          </p:nvSpPr>
          <p:spPr>
            <a:xfrm>
              <a:off x="12651129" y="7939077"/>
              <a:ext cx="4813192" cy="2751411"/>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95A5A7"/>
                </a:buClr>
                <a:buSzPts val="900"/>
                <a:buFont typeface="Arial"/>
                <a:buNone/>
              </a:pPr>
              <a:r>
                <a:rPr b="0" i="0" lang="en-GB" sz="900" u="none">
                  <a:solidFill>
                    <a:srgbClr val="95A5A7"/>
                  </a:solidFill>
                  <a:latin typeface="Arial"/>
                  <a:ea typeface="Arial"/>
                  <a:cs typeface="Arial"/>
                  <a:sym typeface="Arial"/>
                </a:rPr>
                <a:t>Lorem Ipsum is simply dummy text of the printing and typesetting industry. Lorem Ipsum has been 1500s, when an unknown printer took sed ut perspiciatis unde omnis iste natus error sit</a:t>
              </a:r>
              <a:endParaRPr sz="500"/>
            </a:p>
          </p:txBody>
        </p:sp>
        <p:sp>
          <p:nvSpPr>
            <p:cNvPr id="118" name="Google Shape;118;p25"/>
            <p:cNvSpPr txBox="1"/>
            <p:nvPr/>
          </p:nvSpPr>
          <p:spPr>
            <a:xfrm>
              <a:off x="12637368" y="6961231"/>
              <a:ext cx="4840714" cy="830997"/>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34485E"/>
                </a:buClr>
                <a:buSzPts val="1500"/>
                <a:buFont typeface="Arial"/>
                <a:buNone/>
              </a:pPr>
              <a:r>
                <a:rPr b="0" i="0" lang="en-GB" sz="1500" u="none">
                  <a:solidFill>
                    <a:srgbClr val="34485E"/>
                  </a:solidFill>
                  <a:latin typeface="Arial"/>
                  <a:ea typeface="Arial"/>
                  <a:cs typeface="Arial"/>
                  <a:sym typeface="Arial"/>
                </a:rPr>
                <a:t>Text Information</a:t>
              </a:r>
              <a:endParaRPr sz="500"/>
            </a:p>
          </p:txBody>
        </p:sp>
        <p:sp>
          <p:nvSpPr>
            <p:cNvPr id="119" name="Google Shape;119;p25"/>
            <p:cNvSpPr txBox="1"/>
            <p:nvPr/>
          </p:nvSpPr>
          <p:spPr>
            <a:xfrm>
              <a:off x="13029820" y="2931633"/>
              <a:ext cx="4055983" cy="102564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2300"/>
                <a:buFont typeface="Impact"/>
                <a:buNone/>
              </a:pPr>
              <a:r>
                <a:rPr b="0" i="0" lang="en-GB" sz="2300" u="none">
                  <a:solidFill>
                    <a:srgbClr val="FFFFFF"/>
                  </a:solidFill>
                  <a:latin typeface="Impact"/>
                  <a:ea typeface="Impact"/>
                  <a:cs typeface="Impact"/>
                  <a:sym typeface="Impact"/>
                </a:rPr>
                <a:t>3</a:t>
              </a:r>
              <a:endParaRPr sz="500"/>
            </a:p>
          </p:txBody>
        </p:sp>
        <p:sp>
          <p:nvSpPr>
            <p:cNvPr id="120" name="Google Shape;120;p25"/>
            <p:cNvSpPr txBox="1"/>
            <p:nvPr/>
          </p:nvSpPr>
          <p:spPr>
            <a:xfrm>
              <a:off x="14178318" y="11287995"/>
              <a:ext cx="1758815" cy="461665"/>
            </a:xfrm>
            <a:prstGeom prst="rect">
              <a:avLst/>
            </a:prstGeom>
            <a:noFill/>
            <a:ln>
              <a:noFill/>
            </a:ln>
          </p:spPr>
          <p:txBody>
            <a:bodyPr anchorCtr="0" anchor="t" bIns="17150" lIns="34275" spcFirstLastPara="1" rIns="34275" wrap="square" tIns="17150">
              <a:spAutoFit/>
            </a:bodyPr>
            <a:lstStyle/>
            <a:p>
              <a:pPr indent="0" lvl="0" marL="0" marR="0" rtl="0" algn="ctr">
                <a:lnSpc>
                  <a:spcPct val="100000"/>
                </a:lnSpc>
                <a:spcBef>
                  <a:spcPts val="0"/>
                </a:spcBef>
                <a:spcAft>
                  <a:spcPts val="0"/>
                </a:spcAft>
                <a:buClr>
                  <a:srgbClr val="33485E"/>
                </a:buClr>
                <a:buSzPts val="900"/>
                <a:buFont typeface="Arial"/>
                <a:buNone/>
              </a:pPr>
              <a:r>
                <a:rPr b="1" i="0" lang="en-GB" sz="900" u="sng">
                  <a:solidFill>
                    <a:srgbClr val="33485E"/>
                  </a:solidFill>
                  <a:latin typeface="Arial"/>
                  <a:ea typeface="Arial"/>
                  <a:cs typeface="Arial"/>
                  <a:sym typeface="Arial"/>
                </a:rPr>
                <a:t>Read More</a:t>
              </a:r>
              <a:endParaRPr sz="500"/>
            </a:p>
          </p:txBody>
        </p:sp>
        <p:sp>
          <p:nvSpPr>
            <p:cNvPr id="121" name="Google Shape;121;p25"/>
            <p:cNvSpPr/>
            <p:nvPr/>
          </p:nvSpPr>
          <p:spPr>
            <a:xfrm>
              <a:off x="18601835" y="2177480"/>
              <a:ext cx="4302040" cy="4048608"/>
            </a:xfrm>
            <a:custGeom>
              <a:rect b="b" l="l" r="r" t="t"/>
              <a:pathLst>
                <a:path extrusionOk="0" h="21593" w="21448">
                  <a:moveTo>
                    <a:pt x="4271" y="0"/>
                  </a:moveTo>
                  <a:cubicBezTo>
                    <a:pt x="4055" y="-7"/>
                    <a:pt x="3849" y="94"/>
                    <a:pt x="3713" y="274"/>
                  </a:cubicBezTo>
                  <a:cubicBezTo>
                    <a:pt x="3610" y="410"/>
                    <a:pt x="3556" y="582"/>
                    <a:pt x="3562" y="757"/>
                  </a:cubicBezTo>
                  <a:cubicBezTo>
                    <a:pt x="3572" y="1019"/>
                    <a:pt x="3591" y="1279"/>
                    <a:pt x="3608" y="1540"/>
                  </a:cubicBezTo>
                  <a:lnTo>
                    <a:pt x="2284" y="1540"/>
                  </a:lnTo>
                  <a:cubicBezTo>
                    <a:pt x="1518" y="1614"/>
                    <a:pt x="829" y="2066"/>
                    <a:pt x="420" y="2762"/>
                  </a:cubicBezTo>
                  <a:cubicBezTo>
                    <a:pt x="-13" y="3500"/>
                    <a:pt x="-76" y="4402"/>
                    <a:pt x="72" y="5259"/>
                  </a:cubicBezTo>
                  <a:cubicBezTo>
                    <a:pt x="249" y="6280"/>
                    <a:pt x="698" y="7201"/>
                    <a:pt x="1205" y="8060"/>
                  </a:cubicBezTo>
                  <a:cubicBezTo>
                    <a:pt x="1690" y="8885"/>
                    <a:pt x="2245" y="9682"/>
                    <a:pt x="2968" y="10307"/>
                  </a:cubicBezTo>
                  <a:cubicBezTo>
                    <a:pt x="3980" y="11181"/>
                    <a:pt x="5244" y="11638"/>
                    <a:pt x="6539" y="11618"/>
                  </a:cubicBezTo>
                  <a:cubicBezTo>
                    <a:pt x="6959" y="12212"/>
                    <a:pt x="7455" y="12749"/>
                    <a:pt x="8061" y="13191"/>
                  </a:cubicBezTo>
                  <a:cubicBezTo>
                    <a:pt x="8325" y="13383"/>
                    <a:pt x="8605" y="13546"/>
                    <a:pt x="8895" y="13684"/>
                  </a:cubicBezTo>
                  <a:lnTo>
                    <a:pt x="8895" y="14663"/>
                  </a:lnTo>
                  <a:cubicBezTo>
                    <a:pt x="8895" y="14866"/>
                    <a:pt x="8895" y="14968"/>
                    <a:pt x="8927" y="15077"/>
                  </a:cubicBezTo>
                  <a:cubicBezTo>
                    <a:pt x="8968" y="15195"/>
                    <a:pt x="9055" y="15288"/>
                    <a:pt x="9166" y="15331"/>
                  </a:cubicBezTo>
                  <a:cubicBezTo>
                    <a:pt x="9267" y="15366"/>
                    <a:pt x="9361" y="15366"/>
                    <a:pt x="9549" y="15366"/>
                  </a:cubicBezTo>
                  <a:lnTo>
                    <a:pt x="9751" y="15366"/>
                  </a:lnTo>
                  <a:lnTo>
                    <a:pt x="9751" y="17951"/>
                  </a:lnTo>
                  <a:lnTo>
                    <a:pt x="9610" y="17951"/>
                  </a:lnTo>
                  <a:lnTo>
                    <a:pt x="9606" y="17951"/>
                  </a:lnTo>
                  <a:cubicBezTo>
                    <a:pt x="9418" y="17951"/>
                    <a:pt x="9323" y="17951"/>
                    <a:pt x="9223" y="17985"/>
                  </a:cubicBezTo>
                  <a:cubicBezTo>
                    <a:pt x="9112" y="18028"/>
                    <a:pt x="9025" y="18121"/>
                    <a:pt x="8985" y="18240"/>
                  </a:cubicBezTo>
                  <a:cubicBezTo>
                    <a:pt x="8952" y="18348"/>
                    <a:pt x="8952" y="18449"/>
                    <a:pt x="8952" y="18650"/>
                  </a:cubicBezTo>
                  <a:lnTo>
                    <a:pt x="8952" y="19721"/>
                  </a:lnTo>
                  <a:lnTo>
                    <a:pt x="7884" y="19721"/>
                  </a:lnTo>
                  <a:lnTo>
                    <a:pt x="7882" y="19721"/>
                  </a:lnTo>
                  <a:cubicBezTo>
                    <a:pt x="7693" y="19721"/>
                    <a:pt x="7598" y="19722"/>
                    <a:pt x="7497" y="19756"/>
                  </a:cubicBezTo>
                  <a:cubicBezTo>
                    <a:pt x="7387" y="19799"/>
                    <a:pt x="7300" y="19892"/>
                    <a:pt x="7259" y="20010"/>
                  </a:cubicBezTo>
                  <a:cubicBezTo>
                    <a:pt x="7227" y="20119"/>
                    <a:pt x="7227" y="20220"/>
                    <a:pt x="7227" y="20421"/>
                  </a:cubicBezTo>
                  <a:lnTo>
                    <a:pt x="7227" y="21593"/>
                  </a:lnTo>
                  <a:lnTo>
                    <a:pt x="9149" y="21593"/>
                  </a:lnTo>
                  <a:lnTo>
                    <a:pt x="12300" y="21593"/>
                  </a:lnTo>
                  <a:lnTo>
                    <a:pt x="14222" y="21593"/>
                  </a:lnTo>
                  <a:lnTo>
                    <a:pt x="14222" y="20424"/>
                  </a:lnTo>
                  <a:cubicBezTo>
                    <a:pt x="14222" y="20221"/>
                    <a:pt x="14222" y="20119"/>
                    <a:pt x="14190" y="20010"/>
                  </a:cubicBezTo>
                  <a:cubicBezTo>
                    <a:pt x="14149" y="19892"/>
                    <a:pt x="14062" y="19799"/>
                    <a:pt x="13951" y="19756"/>
                  </a:cubicBezTo>
                  <a:cubicBezTo>
                    <a:pt x="13850" y="19721"/>
                    <a:pt x="13756" y="19721"/>
                    <a:pt x="13568" y="19721"/>
                  </a:cubicBezTo>
                  <a:lnTo>
                    <a:pt x="12466" y="19721"/>
                  </a:lnTo>
                  <a:lnTo>
                    <a:pt x="12466" y="18654"/>
                  </a:lnTo>
                  <a:cubicBezTo>
                    <a:pt x="12466" y="18450"/>
                    <a:pt x="12466" y="18348"/>
                    <a:pt x="12434" y="18240"/>
                  </a:cubicBezTo>
                  <a:cubicBezTo>
                    <a:pt x="12394" y="18121"/>
                    <a:pt x="12307" y="18028"/>
                    <a:pt x="12196" y="17985"/>
                  </a:cubicBezTo>
                  <a:cubicBezTo>
                    <a:pt x="12095" y="17951"/>
                    <a:pt x="12000" y="17951"/>
                    <a:pt x="11813" y="17951"/>
                  </a:cubicBezTo>
                  <a:lnTo>
                    <a:pt x="11667" y="17951"/>
                  </a:lnTo>
                  <a:lnTo>
                    <a:pt x="11667" y="15366"/>
                  </a:lnTo>
                  <a:lnTo>
                    <a:pt x="11866" y="15366"/>
                  </a:lnTo>
                  <a:cubicBezTo>
                    <a:pt x="12057" y="15366"/>
                    <a:pt x="12152" y="15366"/>
                    <a:pt x="12253" y="15331"/>
                  </a:cubicBezTo>
                  <a:cubicBezTo>
                    <a:pt x="12364" y="15288"/>
                    <a:pt x="12451" y="15195"/>
                    <a:pt x="12491" y="15077"/>
                  </a:cubicBezTo>
                  <a:cubicBezTo>
                    <a:pt x="12523" y="14968"/>
                    <a:pt x="12523" y="14867"/>
                    <a:pt x="12523" y="14666"/>
                  </a:cubicBezTo>
                  <a:lnTo>
                    <a:pt x="12523" y="13691"/>
                  </a:lnTo>
                  <a:cubicBezTo>
                    <a:pt x="12819" y="13553"/>
                    <a:pt x="13105" y="13387"/>
                    <a:pt x="13374" y="13191"/>
                  </a:cubicBezTo>
                  <a:cubicBezTo>
                    <a:pt x="13980" y="12749"/>
                    <a:pt x="14474" y="12212"/>
                    <a:pt x="14895" y="11618"/>
                  </a:cubicBezTo>
                  <a:cubicBezTo>
                    <a:pt x="16195" y="11642"/>
                    <a:pt x="17465" y="11184"/>
                    <a:pt x="18481" y="10307"/>
                  </a:cubicBezTo>
                  <a:cubicBezTo>
                    <a:pt x="19204" y="9682"/>
                    <a:pt x="19759" y="8885"/>
                    <a:pt x="20244" y="8060"/>
                  </a:cubicBezTo>
                  <a:cubicBezTo>
                    <a:pt x="20750" y="7201"/>
                    <a:pt x="21199" y="6280"/>
                    <a:pt x="21376" y="5259"/>
                  </a:cubicBezTo>
                  <a:cubicBezTo>
                    <a:pt x="21524" y="4402"/>
                    <a:pt x="21462" y="3500"/>
                    <a:pt x="21029" y="2762"/>
                  </a:cubicBezTo>
                  <a:cubicBezTo>
                    <a:pt x="20620" y="2066"/>
                    <a:pt x="19930" y="1614"/>
                    <a:pt x="19164" y="1540"/>
                  </a:cubicBezTo>
                  <a:lnTo>
                    <a:pt x="17826" y="1540"/>
                  </a:lnTo>
                  <a:cubicBezTo>
                    <a:pt x="17844" y="1279"/>
                    <a:pt x="17862" y="1019"/>
                    <a:pt x="17873" y="757"/>
                  </a:cubicBezTo>
                  <a:cubicBezTo>
                    <a:pt x="17878" y="582"/>
                    <a:pt x="17825" y="410"/>
                    <a:pt x="17722" y="274"/>
                  </a:cubicBezTo>
                  <a:cubicBezTo>
                    <a:pt x="17586" y="94"/>
                    <a:pt x="17379" y="-7"/>
                    <a:pt x="17163" y="0"/>
                  </a:cubicBezTo>
                  <a:lnTo>
                    <a:pt x="11155" y="0"/>
                  </a:lnTo>
                  <a:lnTo>
                    <a:pt x="10280" y="0"/>
                  </a:lnTo>
                  <a:lnTo>
                    <a:pt x="4271" y="0"/>
                  </a:lnTo>
                  <a:close/>
                  <a:moveTo>
                    <a:pt x="2508" y="2607"/>
                  </a:moveTo>
                  <a:lnTo>
                    <a:pt x="3699" y="2607"/>
                  </a:lnTo>
                  <a:cubicBezTo>
                    <a:pt x="3790" y="3471"/>
                    <a:pt x="3916" y="4326"/>
                    <a:pt x="4084" y="5167"/>
                  </a:cubicBezTo>
                  <a:cubicBezTo>
                    <a:pt x="4379" y="6647"/>
                    <a:pt x="4814" y="8143"/>
                    <a:pt x="5399" y="9516"/>
                  </a:cubicBezTo>
                  <a:cubicBezTo>
                    <a:pt x="5508" y="9772"/>
                    <a:pt x="5625" y="10022"/>
                    <a:pt x="5747" y="10270"/>
                  </a:cubicBezTo>
                  <a:cubicBezTo>
                    <a:pt x="4694" y="10030"/>
                    <a:pt x="3732" y="9458"/>
                    <a:pt x="2990" y="8621"/>
                  </a:cubicBezTo>
                  <a:cubicBezTo>
                    <a:pt x="2547" y="8122"/>
                    <a:pt x="2196" y="7548"/>
                    <a:pt x="1902" y="6945"/>
                  </a:cubicBezTo>
                  <a:cubicBezTo>
                    <a:pt x="1589" y="6305"/>
                    <a:pt x="1336" y="5623"/>
                    <a:pt x="1214" y="4903"/>
                  </a:cubicBezTo>
                  <a:cubicBezTo>
                    <a:pt x="1126" y="4385"/>
                    <a:pt x="1112" y="3838"/>
                    <a:pt x="1348" y="3376"/>
                  </a:cubicBezTo>
                  <a:cubicBezTo>
                    <a:pt x="1582" y="2920"/>
                    <a:pt x="2022" y="2627"/>
                    <a:pt x="2508" y="2607"/>
                  </a:cubicBezTo>
                  <a:close/>
                  <a:moveTo>
                    <a:pt x="17734" y="2607"/>
                  </a:moveTo>
                  <a:lnTo>
                    <a:pt x="18941" y="2607"/>
                  </a:lnTo>
                  <a:cubicBezTo>
                    <a:pt x="19427" y="2627"/>
                    <a:pt x="19867" y="2920"/>
                    <a:pt x="20101" y="3376"/>
                  </a:cubicBezTo>
                  <a:cubicBezTo>
                    <a:pt x="20337" y="3838"/>
                    <a:pt x="20323" y="4385"/>
                    <a:pt x="20235" y="4903"/>
                  </a:cubicBezTo>
                  <a:cubicBezTo>
                    <a:pt x="20113" y="5623"/>
                    <a:pt x="19859" y="6305"/>
                    <a:pt x="19546" y="6945"/>
                  </a:cubicBezTo>
                  <a:cubicBezTo>
                    <a:pt x="19252" y="7548"/>
                    <a:pt x="18902" y="8122"/>
                    <a:pt x="18459" y="8621"/>
                  </a:cubicBezTo>
                  <a:cubicBezTo>
                    <a:pt x="17713" y="9462"/>
                    <a:pt x="16745" y="10036"/>
                    <a:pt x="15686" y="10273"/>
                  </a:cubicBezTo>
                  <a:cubicBezTo>
                    <a:pt x="15809" y="10025"/>
                    <a:pt x="15926" y="9773"/>
                    <a:pt x="16036" y="9516"/>
                  </a:cubicBezTo>
                  <a:cubicBezTo>
                    <a:pt x="16621" y="8143"/>
                    <a:pt x="17056" y="6647"/>
                    <a:pt x="17351" y="5167"/>
                  </a:cubicBezTo>
                  <a:cubicBezTo>
                    <a:pt x="17519" y="4326"/>
                    <a:pt x="17644" y="3471"/>
                    <a:pt x="17734" y="2607"/>
                  </a:cubicBezTo>
                  <a:close/>
                </a:path>
              </a:pathLst>
            </a:custGeom>
            <a:solidFill>
              <a:srgbClr val="49BCE0"/>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122" name="Google Shape;122;p25"/>
            <p:cNvSpPr txBox="1"/>
            <p:nvPr/>
          </p:nvSpPr>
          <p:spPr>
            <a:xfrm>
              <a:off x="18346792" y="7939077"/>
              <a:ext cx="4813192" cy="2751411"/>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95A5A7"/>
                </a:buClr>
                <a:buSzPts val="900"/>
                <a:buFont typeface="Arial"/>
                <a:buNone/>
              </a:pPr>
              <a:r>
                <a:rPr b="0" i="0" lang="en-GB" sz="900" u="none">
                  <a:solidFill>
                    <a:srgbClr val="95A5A7"/>
                  </a:solidFill>
                  <a:latin typeface="Arial"/>
                  <a:ea typeface="Arial"/>
                  <a:cs typeface="Arial"/>
                  <a:sym typeface="Arial"/>
                </a:rPr>
                <a:t>Lorem Ipsum is simply dummy text of the printing and typesetting industry. Lorem Ipsum has been 1500s, when an unknown printer took sed ut perspiciatis unde omnis iste natus error sit</a:t>
              </a:r>
              <a:endParaRPr sz="500"/>
            </a:p>
          </p:txBody>
        </p:sp>
        <p:sp>
          <p:nvSpPr>
            <p:cNvPr id="123" name="Google Shape;123;p25"/>
            <p:cNvSpPr txBox="1"/>
            <p:nvPr/>
          </p:nvSpPr>
          <p:spPr>
            <a:xfrm>
              <a:off x="18333031" y="6961231"/>
              <a:ext cx="4840714" cy="830997"/>
            </a:xfrm>
            <a:prstGeom prst="rect">
              <a:avLst/>
            </a:prstGeom>
            <a:noFill/>
            <a:ln>
              <a:noFill/>
            </a:ln>
          </p:spPr>
          <p:txBody>
            <a:bodyPr anchorCtr="0" anchor="t" bIns="17150" lIns="34275" spcFirstLastPara="1" rIns="34275" wrap="square" tIns="17150">
              <a:spAutoFit/>
            </a:bodyPr>
            <a:lstStyle/>
            <a:p>
              <a:pPr indent="0" lvl="0" marL="0" marR="0" rtl="0" algn="ctr">
                <a:lnSpc>
                  <a:spcPct val="120000"/>
                </a:lnSpc>
                <a:spcBef>
                  <a:spcPts val="0"/>
                </a:spcBef>
                <a:spcAft>
                  <a:spcPts val="0"/>
                </a:spcAft>
                <a:buClr>
                  <a:srgbClr val="34485E"/>
                </a:buClr>
                <a:buSzPts val="1500"/>
                <a:buFont typeface="Arial"/>
                <a:buNone/>
              </a:pPr>
              <a:r>
                <a:rPr b="0" i="0" lang="en-GB" sz="1500" u="none">
                  <a:solidFill>
                    <a:srgbClr val="34485E"/>
                  </a:solidFill>
                  <a:latin typeface="Arial"/>
                  <a:ea typeface="Arial"/>
                  <a:cs typeface="Arial"/>
                  <a:sym typeface="Arial"/>
                </a:rPr>
                <a:t>Text Information</a:t>
              </a:r>
              <a:endParaRPr sz="500"/>
            </a:p>
          </p:txBody>
        </p:sp>
        <p:sp>
          <p:nvSpPr>
            <p:cNvPr id="124" name="Google Shape;124;p25"/>
            <p:cNvSpPr txBox="1"/>
            <p:nvPr/>
          </p:nvSpPr>
          <p:spPr>
            <a:xfrm>
              <a:off x="18725658" y="2931633"/>
              <a:ext cx="4055983" cy="102564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FFFFFF"/>
                </a:buClr>
                <a:buSzPts val="2300"/>
                <a:buFont typeface="Impact"/>
                <a:buNone/>
              </a:pPr>
              <a:r>
                <a:rPr b="0" i="0" lang="en-GB" sz="2300" u="none">
                  <a:solidFill>
                    <a:srgbClr val="FFFFFF"/>
                  </a:solidFill>
                  <a:latin typeface="Impact"/>
                  <a:ea typeface="Impact"/>
                  <a:cs typeface="Impact"/>
                  <a:sym typeface="Impact"/>
                </a:rPr>
                <a:t>4</a:t>
              </a:r>
              <a:endParaRPr sz="500"/>
            </a:p>
          </p:txBody>
        </p:sp>
        <p:sp>
          <p:nvSpPr>
            <p:cNvPr id="125" name="Google Shape;125;p25"/>
            <p:cNvSpPr txBox="1"/>
            <p:nvPr/>
          </p:nvSpPr>
          <p:spPr>
            <a:xfrm>
              <a:off x="19873981" y="11287995"/>
              <a:ext cx="1758815" cy="461665"/>
            </a:xfrm>
            <a:prstGeom prst="rect">
              <a:avLst/>
            </a:prstGeom>
            <a:noFill/>
            <a:ln>
              <a:noFill/>
            </a:ln>
          </p:spPr>
          <p:txBody>
            <a:bodyPr anchorCtr="0" anchor="t" bIns="17150" lIns="34275" spcFirstLastPara="1" rIns="34275" wrap="square" tIns="17150">
              <a:spAutoFit/>
            </a:bodyPr>
            <a:lstStyle/>
            <a:p>
              <a:pPr indent="0" lvl="0" marL="0" marR="0" rtl="0" algn="ctr">
                <a:lnSpc>
                  <a:spcPct val="100000"/>
                </a:lnSpc>
                <a:spcBef>
                  <a:spcPts val="0"/>
                </a:spcBef>
                <a:spcAft>
                  <a:spcPts val="0"/>
                </a:spcAft>
                <a:buClr>
                  <a:srgbClr val="33485E"/>
                </a:buClr>
                <a:buSzPts val="900"/>
                <a:buFont typeface="Arial"/>
                <a:buNone/>
              </a:pPr>
              <a:r>
                <a:rPr b="1" i="0" lang="en-GB" sz="900" u="sng">
                  <a:solidFill>
                    <a:srgbClr val="33485E"/>
                  </a:solidFill>
                  <a:latin typeface="Arial"/>
                  <a:ea typeface="Arial"/>
                  <a:cs typeface="Arial"/>
                  <a:sym typeface="Arial"/>
                </a:rPr>
                <a:t>Read More</a:t>
              </a:r>
              <a:endParaRPr sz="500"/>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White">
  <a:themeElements>
    <a:clrScheme name="">
      <a:dk1>
        <a:srgbClr val="000000"/>
      </a:dk1>
      <a:lt1>
        <a:srgbClr val="FFFFFF"/>
      </a:lt1>
      <a:dk2>
        <a:srgbClr val="5E5E5E"/>
      </a:dk2>
      <a:lt2>
        <a:srgbClr val="D5D5D5"/>
      </a:lt2>
      <a:accent1>
        <a:srgbClr val="00A2FF"/>
      </a:accent1>
      <a:accent2>
        <a:srgbClr val="16E7CF"/>
      </a:accent2>
      <a:accent3>
        <a:srgbClr val="FFFFFF"/>
      </a:accent3>
      <a:accent4>
        <a:srgbClr val="000000"/>
      </a:accent4>
      <a:accent5>
        <a:srgbClr val="AACEFF"/>
      </a:accent5>
      <a:accent6>
        <a:srgbClr val="13D1B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