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1b94b645b6e_3_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3" name="Google Shape;103;g1b94b645b6e_3_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1143000" y="841772"/>
            <a:ext cx="6858000" cy="179070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lvl="1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lvl="2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lvl="3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lvl="4" algn="ctr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lvl="5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lvl="6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lvl="7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lvl="8" algn="ctr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Vertical Title and Text" type="vertTitleAndTx">
  <p:cSld name="VERTICAL_TITLE_AND_VERTICAL_TEXT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 rot="5400000">
            <a:off x="5258991" y="1415653"/>
            <a:ext cx="4533900" cy="1969294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0" name="Google Shape;60;p15"/>
          <p:cNvSpPr txBox="1"/>
          <p:nvPr>
            <p:ph idx="1" type="body"/>
          </p:nvPr>
        </p:nvSpPr>
        <p:spPr>
          <a:xfrm rot="5400000">
            <a:off x="1291828" y="-525066"/>
            <a:ext cx="4533900" cy="585073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1" name="Google Shape;61;p15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Vertical Text" type="vertTx">
  <p:cSld name="VERTICAL_TEXT"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p16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" type="body"/>
          </p:nvPr>
        </p:nvSpPr>
        <p:spPr>
          <a:xfrm rot="5400000">
            <a:off x="2828925" y="-1014412"/>
            <a:ext cx="3486150" cy="787717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65" name="Google Shape;65;p16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7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68" name="Google Shape;68;p17"/>
          <p:cNvSpPr/>
          <p:nvPr>
            <p:ph idx="2" type="pic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</p:sp>
      <p:sp>
        <p:nvSpPr>
          <p:cNvPr id="69" name="Google Shape;69;p17"/>
          <p:cNvSpPr txBox="1"/>
          <p:nvPr>
            <p:ph idx="1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0" name="Google Shape;70;p17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ntent with Caption" type="objTx">
  <p:cSld name="OBJECT_WITH_CAPTION_TEXT"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8"/>
          <p:cNvSpPr txBox="1"/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1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73" name="Google Shape;73;p18"/>
          <p:cNvSpPr txBox="1"/>
          <p:nvPr>
            <p:ph idx="1" type="body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2385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500"/>
              <a:buFont typeface="Helvetica Neue"/>
              <a:buChar char="•"/>
              <a:defRPr sz="1200"/>
            </a:lvl1pPr>
            <a:lvl2pPr indent="-31115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300"/>
              <a:buFont typeface="Helvetica Neue"/>
              <a:buChar char="•"/>
              <a:defRPr sz="1100"/>
            </a:lvl2pPr>
            <a:lvl3pPr indent="-29845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Char char="•"/>
              <a:defRPr sz="900"/>
            </a:lvl3pPr>
            <a:lvl4pPr indent="-28575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4pPr>
            <a:lvl5pPr indent="-28575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Char char="•"/>
              <a:defRPr sz="800"/>
            </a:lvl5pPr>
            <a:lvl6pPr indent="-2794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6pPr>
            <a:lvl7pPr indent="-2794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7pPr>
            <a:lvl8pPr indent="-2794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8pPr>
            <a:lvl9pPr indent="-2794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800"/>
              <a:buChar char="•"/>
              <a:defRPr sz="800"/>
            </a:lvl9pPr>
          </a:lstStyle>
          <a:p/>
        </p:txBody>
      </p:sp>
      <p:sp>
        <p:nvSpPr>
          <p:cNvPr id="74" name="Google Shape;74;p18"/>
          <p:cNvSpPr txBox="1"/>
          <p:nvPr>
            <p:ph idx="2" type="body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700"/>
              <a:buFont typeface="Helvetica Neue"/>
              <a:buNone/>
              <a:defRPr sz="5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Helvetica Neue"/>
              <a:buNone/>
              <a:defRPr sz="5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500"/>
              <a:buFont typeface="Helvetica Neue"/>
              <a:buNone/>
              <a:defRPr sz="4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400"/>
              <a:buNone/>
              <a:defRPr sz="400"/>
            </a:lvl9pPr>
          </a:lstStyle>
          <a:p/>
        </p:txBody>
      </p:sp>
      <p:sp>
        <p:nvSpPr>
          <p:cNvPr id="75" name="Google Shape;75;p18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9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0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0" name="Google Shape;80;p20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 type="twoTxTwoObj">
  <p:cSld name="TWO_OBJECTS_WITH_TEXT"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21"/>
          <p:cNvSpPr txBox="1"/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83" name="Google Shape;83;p21"/>
          <p:cNvSpPr txBox="1"/>
          <p:nvPr>
            <p:ph idx="1" type="body"/>
          </p:nvPr>
        </p:nvSpPr>
        <p:spPr>
          <a:xfrm>
            <a:off x="629841" y="1260872"/>
            <a:ext cx="386834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629841" y="1878806"/>
            <a:ext cx="386834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3" type="body"/>
          </p:nvPr>
        </p:nvSpPr>
        <p:spPr>
          <a:xfrm>
            <a:off x="4629150" y="1260872"/>
            <a:ext cx="3887391" cy="617934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b="1"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b="1"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b="1"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b="1" sz="600"/>
            </a:lvl9pPr>
          </a:lstStyle>
          <a:p/>
        </p:txBody>
      </p:sp>
      <p:sp>
        <p:nvSpPr>
          <p:cNvPr id="86" name="Google Shape;86;p21"/>
          <p:cNvSpPr txBox="1"/>
          <p:nvPr>
            <p:ph idx="4" type="body"/>
          </p:nvPr>
        </p:nvSpPr>
        <p:spPr>
          <a:xfrm>
            <a:off x="4629150" y="1878806"/>
            <a:ext cx="3887391" cy="27634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87" name="Google Shape;87;p21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 type="twoObj">
  <p:cSld name="TWO_OBJEC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22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0" name="Google Shape;90;p22"/>
          <p:cNvSpPr txBox="1"/>
          <p:nvPr>
            <p:ph idx="1" type="body"/>
          </p:nvPr>
        </p:nvSpPr>
        <p:spPr>
          <a:xfrm>
            <a:off x="633413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1" name="Google Shape;91;p22"/>
          <p:cNvSpPr txBox="1"/>
          <p:nvPr>
            <p:ph idx="2" type="body"/>
          </p:nvPr>
        </p:nvSpPr>
        <p:spPr>
          <a:xfrm>
            <a:off x="4600575" y="1181100"/>
            <a:ext cx="3910013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92" name="Google Shape;92;p22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3"/>
          <p:cNvSpPr txBox="1"/>
          <p:nvPr>
            <p:ph type="title"/>
          </p:nvPr>
        </p:nvSpPr>
        <p:spPr>
          <a:xfrm>
            <a:off x="623888" y="1282303"/>
            <a:ext cx="7886700" cy="2139553"/>
          </a:xfrm>
          <a:prstGeom prst="rect">
            <a:avLst/>
          </a:prstGeom>
          <a:noFill/>
          <a:ln>
            <a:noFill/>
          </a:ln>
        </p:spPr>
        <p:txBody>
          <a:bodyPr anchorCtr="0" anchor="b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 sz="2300"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5" name="Google Shape;95;p23"/>
          <p:cNvSpPr txBox="1"/>
          <p:nvPr>
            <p:ph idx="1" type="body"/>
          </p:nvPr>
        </p:nvSpPr>
        <p:spPr>
          <a:xfrm>
            <a:off x="623888" y="3442097"/>
            <a:ext cx="7886700" cy="1125141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286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Helvetica Neue"/>
              <a:buNone/>
              <a:defRPr sz="900"/>
            </a:lvl1pPr>
            <a:lvl2pPr indent="-2286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"/>
              <a:buNone/>
              <a:defRPr sz="800"/>
            </a:lvl2pPr>
            <a:lvl3pPr indent="-2286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700"/>
            </a:lvl3pPr>
            <a:lvl4pPr indent="-2286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4pPr>
            <a:lvl5pPr indent="-2286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Helvetica Neue"/>
              <a:buNone/>
              <a:defRPr sz="600"/>
            </a:lvl5pPr>
            <a:lvl6pPr indent="-22860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6pPr>
            <a:lvl7pPr indent="-22860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7pPr>
            <a:lvl8pPr indent="-22860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8pPr>
            <a:lvl9pPr indent="-22860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600"/>
              <a:buNone/>
              <a:defRPr sz="600"/>
            </a:lvl9pPr>
          </a:lstStyle>
          <a:p/>
        </p:txBody>
      </p:sp>
      <p:sp>
        <p:nvSpPr>
          <p:cNvPr id="96" name="Google Shape;96;p2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24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99" name="Google Shape;99;p24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279400" lvl="0" marL="4572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indent="-279400" lvl="1" marL="9144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indent="-279400" lvl="2" marL="13716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indent="-279400" lvl="3" marL="18288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indent="-279400" lvl="4" marL="228600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indent="-273050" lvl="5" marL="27432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6pPr>
            <a:lvl7pPr indent="-273050" lvl="6" marL="32004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7pPr>
            <a:lvl8pPr indent="-273050" lvl="7" marL="36576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8pPr>
            <a:lvl9pPr indent="-273050" lvl="8" marL="411480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Char char="•"/>
              <a:defRPr/>
            </a:lvl9pPr>
          </a:lstStyle>
          <a:p/>
        </p:txBody>
      </p:sp>
      <p:sp>
        <p:nvSpPr>
          <p:cNvPr id="100" name="Google Shape;100;p2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273050" lvl="5" marL="27432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273050" lvl="6" marL="32004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273050" lvl="7" marL="36576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273050" lvl="8" marL="4114800" marR="0" rtl="0" algn="l">
              <a:lnSpc>
                <a:spcPct val="90000"/>
              </a:lnSpc>
              <a:spcBef>
                <a:spcPts val="200"/>
              </a:spcBef>
              <a:spcAft>
                <a:spcPts val="0"/>
              </a:spcAft>
              <a:buClr>
                <a:schemeClr val="dk1"/>
              </a:buClr>
              <a:buSzPts val="700"/>
              <a:buFont typeface="Arial"/>
              <a:buChar char="•"/>
              <a:defRPr b="0" i="0" sz="700" u="none" cap="none" strike="noStrike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" name="Google Shape;105;p25"/>
          <p:cNvGrpSpPr/>
          <p:nvPr/>
        </p:nvGrpSpPr>
        <p:grpSpPr>
          <a:xfrm>
            <a:off x="1277541" y="1491853"/>
            <a:ext cx="6452592" cy="2418755"/>
            <a:chOff x="0" y="-1"/>
            <a:chExt cx="17206849" cy="6451087"/>
          </a:xfrm>
        </p:grpSpPr>
        <p:sp>
          <p:nvSpPr>
            <p:cNvPr id="106" name="Google Shape;106;p25"/>
            <p:cNvSpPr/>
            <p:nvPr/>
          </p:nvSpPr>
          <p:spPr>
            <a:xfrm>
              <a:off x="2041" y="48"/>
              <a:ext cx="17204808" cy="5522853"/>
            </a:xfrm>
            <a:custGeom>
              <a:rect b="b" l="l" r="r" t="t"/>
              <a:pathLst>
                <a:path extrusionOk="0" h="21544" w="21599">
                  <a:moveTo>
                    <a:pt x="8696" y="2018"/>
                  </a:moveTo>
                  <a:cubicBezTo>
                    <a:pt x="9066" y="1521"/>
                    <a:pt x="9441" y="1052"/>
                    <a:pt x="9829" y="711"/>
                  </a:cubicBezTo>
                  <a:cubicBezTo>
                    <a:pt x="10062" y="507"/>
                    <a:pt x="10295" y="272"/>
                    <a:pt x="10535" y="224"/>
                  </a:cubicBezTo>
                  <a:cubicBezTo>
                    <a:pt x="11935" y="-56"/>
                    <a:pt x="13348" y="-44"/>
                    <a:pt x="14812" y="97"/>
                  </a:cubicBezTo>
                  <a:cubicBezTo>
                    <a:pt x="15279" y="141"/>
                    <a:pt x="15745" y="245"/>
                    <a:pt x="16211" y="348"/>
                  </a:cubicBezTo>
                  <a:cubicBezTo>
                    <a:pt x="16490" y="409"/>
                    <a:pt x="16769" y="484"/>
                    <a:pt x="17041" y="691"/>
                  </a:cubicBezTo>
                  <a:cubicBezTo>
                    <a:pt x="17257" y="856"/>
                    <a:pt x="17465" y="1103"/>
                    <a:pt x="17661" y="1427"/>
                  </a:cubicBezTo>
                  <a:cubicBezTo>
                    <a:pt x="18287" y="2463"/>
                    <a:pt x="18891" y="3618"/>
                    <a:pt x="19471" y="4886"/>
                  </a:cubicBezTo>
                  <a:cubicBezTo>
                    <a:pt x="20045" y="6140"/>
                    <a:pt x="20634" y="7430"/>
                    <a:pt x="21114" y="8964"/>
                  </a:cubicBezTo>
                  <a:cubicBezTo>
                    <a:pt x="21133" y="9039"/>
                    <a:pt x="21149" y="9123"/>
                    <a:pt x="21161" y="9212"/>
                  </a:cubicBezTo>
                  <a:cubicBezTo>
                    <a:pt x="21177" y="9337"/>
                    <a:pt x="21186" y="9472"/>
                    <a:pt x="21185" y="9608"/>
                  </a:cubicBezTo>
                  <a:lnTo>
                    <a:pt x="21182" y="13465"/>
                  </a:lnTo>
                  <a:cubicBezTo>
                    <a:pt x="21180" y="13586"/>
                    <a:pt x="21186" y="13707"/>
                    <a:pt x="21199" y="13820"/>
                  </a:cubicBezTo>
                  <a:cubicBezTo>
                    <a:pt x="21214" y="13949"/>
                    <a:pt x="21237" y="14066"/>
                    <a:pt x="21268" y="14163"/>
                  </a:cubicBezTo>
                  <a:lnTo>
                    <a:pt x="21498" y="14774"/>
                  </a:lnTo>
                  <a:cubicBezTo>
                    <a:pt x="21520" y="14821"/>
                    <a:pt x="21539" y="14878"/>
                    <a:pt x="21554" y="14944"/>
                  </a:cubicBezTo>
                  <a:cubicBezTo>
                    <a:pt x="21584" y="15072"/>
                    <a:pt x="21600" y="15227"/>
                    <a:pt x="21600" y="15385"/>
                  </a:cubicBezTo>
                  <a:lnTo>
                    <a:pt x="21593" y="18031"/>
                  </a:lnTo>
                  <a:cubicBezTo>
                    <a:pt x="21592" y="18206"/>
                    <a:pt x="21576" y="18377"/>
                    <a:pt x="21549" y="18530"/>
                  </a:cubicBezTo>
                  <a:cubicBezTo>
                    <a:pt x="21520" y="18690"/>
                    <a:pt x="21479" y="18824"/>
                    <a:pt x="21430" y="18922"/>
                  </a:cubicBezTo>
                  <a:cubicBezTo>
                    <a:pt x="21218" y="19396"/>
                    <a:pt x="20988" y="19786"/>
                    <a:pt x="20746" y="20083"/>
                  </a:cubicBezTo>
                  <a:cubicBezTo>
                    <a:pt x="20467" y="20425"/>
                    <a:pt x="20173" y="20642"/>
                    <a:pt x="19875" y="20726"/>
                  </a:cubicBezTo>
                  <a:lnTo>
                    <a:pt x="15821" y="20790"/>
                  </a:lnTo>
                  <a:lnTo>
                    <a:pt x="5271" y="20790"/>
                  </a:lnTo>
                  <a:lnTo>
                    <a:pt x="3040" y="21520"/>
                  </a:lnTo>
                  <a:lnTo>
                    <a:pt x="657" y="21544"/>
                  </a:lnTo>
                  <a:cubicBezTo>
                    <a:pt x="478" y="21484"/>
                    <a:pt x="312" y="21221"/>
                    <a:pt x="191" y="20805"/>
                  </a:cubicBezTo>
                  <a:cubicBezTo>
                    <a:pt x="67" y="20376"/>
                    <a:pt x="0" y="19816"/>
                    <a:pt x="4" y="19239"/>
                  </a:cubicBezTo>
                  <a:lnTo>
                    <a:pt x="0" y="15908"/>
                  </a:lnTo>
                  <a:cubicBezTo>
                    <a:pt x="43" y="14318"/>
                    <a:pt x="273" y="12832"/>
                    <a:pt x="646" y="11737"/>
                  </a:cubicBezTo>
                  <a:cubicBezTo>
                    <a:pt x="942" y="10868"/>
                    <a:pt x="1310" y="10298"/>
                    <a:pt x="1690" y="9846"/>
                  </a:cubicBezTo>
                  <a:cubicBezTo>
                    <a:pt x="2294" y="9128"/>
                    <a:pt x="2928" y="8699"/>
                    <a:pt x="3567" y="8409"/>
                  </a:cubicBezTo>
                  <a:cubicBezTo>
                    <a:pt x="4175" y="8134"/>
                    <a:pt x="4788" y="7983"/>
                    <a:pt x="5402" y="7957"/>
                  </a:cubicBezTo>
                  <a:cubicBezTo>
                    <a:pt x="5877" y="6788"/>
                    <a:pt x="6379" y="5726"/>
                    <a:pt x="6904" y="4780"/>
                  </a:cubicBezTo>
                  <a:cubicBezTo>
                    <a:pt x="7481" y="3738"/>
                    <a:pt x="8083" y="2840"/>
                    <a:pt x="8696" y="2018"/>
                  </a:cubicBezTo>
                  <a:close/>
                </a:path>
              </a:pathLst>
            </a:custGeom>
            <a:solidFill>
              <a:srgbClr val="F5D04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7" name="Google Shape;107;p25"/>
            <p:cNvSpPr/>
            <p:nvPr/>
          </p:nvSpPr>
          <p:spPr>
            <a:xfrm>
              <a:off x="148431" y="-1"/>
              <a:ext cx="16724749" cy="3516279"/>
            </a:xfrm>
            <a:custGeom>
              <a:rect b="b" l="l" r="r" t="t"/>
              <a:pathLst>
                <a:path extrusionOk="0" h="21582" w="21599">
                  <a:moveTo>
                    <a:pt x="12819" y="5"/>
                  </a:moveTo>
                  <a:cubicBezTo>
                    <a:pt x="12088" y="27"/>
                    <a:pt x="11364" y="133"/>
                    <a:pt x="10644" y="353"/>
                  </a:cubicBezTo>
                  <a:cubicBezTo>
                    <a:pt x="10396" y="429"/>
                    <a:pt x="10157" y="797"/>
                    <a:pt x="9918" y="1118"/>
                  </a:cubicBezTo>
                  <a:cubicBezTo>
                    <a:pt x="9518" y="1655"/>
                    <a:pt x="9133" y="2395"/>
                    <a:pt x="8752" y="3176"/>
                  </a:cubicBezTo>
                  <a:cubicBezTo>
                    <a:pt x="8121" y="4469"/>
                    <a:pt x="7502" y="5883"/>
                    <a:pt x="6908" y="7522"/>
                  </a:cubicBezTo>
                  <a:cubicBezTo>
                    <a:pt x="6369" y="9011"/>
                    <a:pt x="5852" y="10681"/>
                    <a:pt x="5363" y="12520"/>
                  </a:cubicBezTo>
                  <a:cubicBezTo>
                    <a:pt x="4731" y="12561"/>
                    <a:pt x="4101" y="12798"/>
                    <a:pt x="3476" y="13232"/>
                  </a:cubicBezTo>
                  <a:cubicBezTo>
                    <a:pt x="2818" y="13688"/>
                    <a:pt x="2166" y="14362"/>
                    <a:pt x="1545" y="15492"/>
                  </a:cubicBezTo>
                  <a:cubicBezTo>
                    <a:pt x="1154" y="16203"/>
                    <a:pt x="775" y="17100"/>
                    <a:pt x="471" y="18466"/>
                  </a:cubicBezTo>
                  <a:cubicBezTo>
                    <a:pt x="272" y="19360"/>
                    <a:pt x="113" y="20421"/>
                    <a:pt x="0" y="21582"/>
                  </a:cubicBezTo>
                  <a:cubicBezTo>
                    <a:pt x="1969" y="20903"/>
                    <a:pt x="3939" y="20261"/>
                    <a:pt x="5910" y="19658"/>
                  </a:cubicBezTo>
                  <a:cubicBezTo>
                    <a:pt x="11136" y="18057"/>
                    <a:pt x="16367" y="16731"/>
                    <a:pt x="21599" y="15663"/>
                  </a:cubicBezTo>
                  <a:lnTo>
                    <a:pt x="21599" y="15117"/>
                  </a:lnTo>
                  <a:cubicBezTo>
                    <a:pt x="21600" y="14904"/>
                    <a:pt x="21592" y="14691"/>
                    <a:pt x="21575" y="14493"/>
                  </a:cubicBezTo>
                  <a:cubicBezTo>
                    <a:pt x="21563" y="14353"/>
                    <a:pt x="21546" y="14224"/>
                    <a:pt x="21526" y="14106"/>
                  </a:cubicBezTo>
                  <a:cubicBezTo>
                    <a:pt x="21032" y="11692"/>
                    <a:pt x="20427" y="9661"/>
                    <a:pt x="19837" y="7687"/>
                  </a:cubicBezTo>
                  <a:cubicBezTo>
                    <a:pt x="19240" y="5693"/>
                    <a:pt x="18618" y="3875"/>
                    <a:pt x="17974" y="2246"/>
                  </a:cubicBezTo>
                  <a:cubicBezTo>
                    <a:pt x="17773" y="1736"/>
                    <a:pt x="17558" y="1348"/>
                    <a:pt x="17336" y="1089"/>
                  </a:cubicBezTo>
                  <a:cubicBezTo>
                    <a:pt x="17057" y="762"/>
                    <a:pt x="16770" y="644"/>
                    <a:pt x="16482" y="548"/>
                  </a:cubicBezTo>
                  <a:cubicBezTo>
                    <a:pt x="16003" y="386"/>
                    <a:pt x="15524" y="223"/>
                    <a:pt x="15044" y="153"/>
                  </a:cubicBezTo>
                  <a:cubicBezTo>
                    <a:pt x="14291" y="43"/>
                    <a:pt x="13551" y="-18"/>
                    <a:pt x="12819" y="5"/>
                  </a:cubicBezTo>
                  <a:close/>
                </a:path>
              </a:pathLst>
            </a:custGeom>
            <a:solidFill>
              <a:srgbClr val="F4BD4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8" name="Google Shape;108;p25"/>
            <p:cNvSpPr/>
            <p:nvPr/>
          </p:nvSpPr>
          <p:spPr>
            <a:xfrm>
              <a:off x="12619291" y="3326174"/>
              <a:ext cx="3359211" cy="2003029"/>
            </a:xfrm>
            <a:custGeom>
              <a:rect b="b" l="l" r="r" t="t"/>
              <a:pathLst>
                <a:path extrusionOk="0" h="21600" w="20749">
                  <a:moveTo>
                    <a:pt x="10377" y="0"/>
                  </a:moveTo>
                  <a:cubicBezTo>
                    <a:pt x="7721" y="0"/>
                    <a:pt x="5065" y="1769"/>
                    <a:pt x="3038" y="5307"/>
                  </a:cubicBezTo>
                  <a:cubicBezTo>
                    <a:pt x="503" y="9734"/>
                    <a:pt x="-445" y="15885"/>
                    <a:pt x="192" y="21600"/>
                  </a:cubicBezTo>
                  <a:lnTo>
                    <a:pt x="19827" y="21429"/>
                  </a:lnTo>
                  <a:cubicBezTo>
                    <a:pt x="20083" y="21388"/>
                    <a:pt x="20338" y="21320"/>
                    <a:pt x="20592" y="21258"/>
                  </a:cubicBezTo>
                  <a:cubicBezTo>
                    <a:pt x="21155" y="15640"/>
                    <a:pt x="20200" y="9646"/>
                    <a:pt x="17714" y="5307"/>
                  </a:cubicBezTo>
                  <a:cubicBezTo>
                    <a:pt x="15688" y="1769"/>
                    <a:pt x="13033" y="0"/>
                    <a:pt x="10377" y="0"/>
                  </a:cubicBezTo>
                  <a:close/>
                </a:path>
              </a:pathLst>
            </a:custGeom>
            <a:solidFill>
              <a:srgbClr val="EE913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9" name="Google Shape;109;p25"/>
            <p:cNvSpPr/>
            <p:nvPr/>
          </p:nvSpPr>
          <p:spPr>
            <a:xfrm>
              <a:off x="1782614" y="3326174"/>
              <a:ext cx="3359508" cy="2192338"/>
            </a:xfrm>
            <a:custGeom>
              <a:rect b="b" l="l" r="r" t="t"/>
              <a:pathLst>
                <a:path extrusionOk="0" h="21600" w="20517">
                  <a:moveTo>
                    <a:pt x="10256" y="0"/>
                  </a:moveTo>
                  <a:cubicBezTo>
                    <a:pt x="7630" y="0"/>
                    <a:pt x="5003" y="1616"/>
                    <a:pt x="2999" y="4849"/>
                  </a:cubicBezTo>
                  <a:cubicBezTo>
                    <a:pt x="190" y="9382"/>
                    <a:pt x="-642" y="15887"/>
                    <a:pt x="488" y="21600"/>
                  </a:cubicBezTo>
                  <a:lnTo>
                    <a:pt x="3894" y="21580"/>
                  </a:lnTo>
                  <a:lnTo>
                    <a:pt x="14745" y="19739"/>
                  </a:lnTo>
                  <a:lnTo>
                    <a:pt x="20327" y="19739"/>
                  </a:lnTo>
                  <a:cubicBezTo>
                    <a:pt x="20958" y="14516"/>
                    <a:pt x="20021" y="8894"/>
                    <a:pt x="17513" y="4849"/>
                  </a:cubicBezTo>
                  <a:cubicBezTo>
                    <a:pt x="15509" y="1616"/>
                    <a:pt x="12882" y="0"/>
                    <a:pt x="10256" y="0"/>
                  </a:cubicBezTo>
                  <a:close/>
                </a:path>
              </a:pathLst>
            </a:custGeom>
            <a:solidFill>
              <a:srgbClr val="EE9135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0" name="Google Shape;110;p25"/>
            <p:cNvSpPr/>
            <p:nvPr/>
          </p:nvSpPr>
          <p:spPr>
            <a:xfrm>
              <a:off x="4303712" y="526617"/>
              <a:ext cx="2967878" cy="1516141"/>
            </a:xfrm>
            <a:custGeom>
              <a:rect b="b" l="l" r="r" t="t"/>
              <a:pathLst>
                <a:path extrusionOk="0" h="21550" w="21557">
                  <a:moveTo>
                    <a:pt x="21254" y="0"/>
                  </a:moveTo>
                  <a:lnTo>
                    <a:pt x="18873" y="17"/>
                  </a:lnTo>
                  <a:cubicBezTo>
                    <a:pt x="15386" y="2972"/>
                    <a:pt x="11958" y="6198"/>
                    <a:pt x="8671" y="9934"/>
                  </a:cubicBezTo>
                  <a:cubicBezTo>
                    <a:pt x="5644" y="13375"/>
                    <a:pt x="2746" y="17233"/>
                    <a:pt x="0" y="21481"/>
                  </a:cubicBezTo>
                  <a:lnTo>
                    <a:pt x="3240" y="21532"/>
                  </a:lnTo>
                  <a:cubicBezTo>
                    <a:pt x="3837" y="21600"/>
                    <a:pt x="4434" y="21476"/>
                    <a:pt x="5010" y="21165"/>
                  </a:cubicBezTo>
                  <a:cubicBezTo>
                    <a:pt x="5750" y="20767"/>
                    <a:pt x="6438" y="20070"/>
                    <a:pt x="7031" y="19118"/>
                  </a:cubicBezTo>
                  <a:cubicBezTo>
                    <a:pt x="9322" y="15774"/>
                    <a:pt x="11674" y="12589"/>
                    <a:pt x="14082" y="9579"/>
                  </a:cubicBezTo>
                  <a:cubicBezTo>
                    <a:pt x="16469" y="6595"/>
                    <a:pt x="18911" y="3785"/>
                    <a:pt x="21401" y="1145"/>
                  </a:cubicBezTo>
                  <a:cubicBezTo>
                    <a:pt x="21548" y="975"/>
                    <a:pt x="21600" y="605"/>
                    <a:pt x="21520" y="310"/>
                  </a:cubicBezTo>
                  <a:cubicBezTo>
                    <a:pt x="21467" y="118"/>
                    <a:pt x="21366" y="1"/>
                    <a:pt x="21254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1" name="Google Shape;111;p25"/>
            <p:cNvSpPr/>
            <p:nvPr/>
          </p:nvSpPr>
          <p:spPr>
            <a:xfrm>
              <a:off x="14271068" y="649252"/>
              <a:ext cx="2090105" cy="1235473"/>
            </a:xfrm>
            <a:custGeom>
              <a:rect b="b" l="l" r="r" t="t"/>
              <a:pathLst>
                <a:path extrusionOk="0" h="21600" w="21563">
                  <a:moveTo>
                    <a:pt x="3072" y="0"/>
                  </a:moveTo>
                  <a:lnTo>
                    <a:pt x="374" y="1978"/>
                  </a:lnTo>
                  <a:cubicBezTo>
                    <a:pt x="180" y="2178"/>
                    <a:pt x="46" y="2512"/>
                    <a:pt x="10" y="2893"/>
                  </a:cubicBezTo>
                  <a:cubicBezTo>
                    <a:pt x="-37" y="3390"/>
                    <a:pt x="86" y="3893"/>
                    <a:pt x="325" y="4191"/>
                  </a:cubicBezTo>
                  <a:cubicBezTo>
                    <a:pt x="2229" y="6601"/>
                    <a:pt x="4097" y="9083"/>
                    <a:pt x="5934" y="11636"/>
                  </a:cubicBezTo>
                  <a:cubicBezTo>
                    <a:pt x="7752" y="14162"/>
                    <a:pt x="9541" y="16760"/>
                    <a:pt x="11290" y="19421"/>
                  </a:cubicBezTo>
                  <a:cubicBezTo>
                    <a:pt x="11663" y="20066"/>
                    <a:pt x="12101" y="20587"/>
                    <a:pt x="12588" y="20955"/>
                  </a:cubicBezTo>
                  <a:cubicBezTo>
                    <a:pt x="13153" y="21382"/>
                    <a:pt x="13767" y="21595"/>
                    <a:pt x="14385" y="21579"/>
                  </a:cubicBezTo>
                  <a:lnTo>
                    <a:pt x="21563" y="21600"/>
                  </a:lnTo>
                  <a:cubicBezTo>
                    <a:pt x="18749" y="17697"/>
                    <a:pt x="15734" y="14088"/>
                    <a:pt x="12764" y="10547"/>
                  </a:cubicBezTo>
                  <a:cubicBezTo>
                    <a:pt x="9622" y="6800"/>
                    <a:pt x="6383" y="3299"/>
                    <a:pt x="3072" y="0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2" name="Google Shape;112;p25"/>
            <p:cNvSpPr/>
            <p:nvPr/>
          </p:nvSpPr>
          <p:spPr>
            <a:xfrm>
              <a:off x="16828690" y="4088967"/>
              <a:ext cx="373857" cy="238126"/>
            </a:xfrm>
            <a:custGeom>
              <a:rect b="b" l="l" r="r" t="t"/>
              <a:pathLst>
                <a:path extrusionOk="0" h="21600" w="21600">
                  <a:moveTo>
                    <a:pt x="6879" y="0"/>
                  </a:moveTo>
                  <a:cubicBezTo>
                    <a:pt x="3081" y="0"/>
                    <a:pt x="0" y="4838"/>
                    <a:pt x="0" y="10800"/>
                  </a:cubicBezTo>
                  <a:cubicBezTo>
                    <a:pt x="0" y="16762"/>
                    <a:pt x="3081" y="21600"/>
                    <a:pt x="6879" y="21600"/>
                  </a:cubicBezTo>
                  <a:lnTo>
                    <a:pt x="21508" y="21600"/>
                  </a:lnTo>
                  <a:lnTo>
                    <a:pt x="21600" y="0"/>
                  </a:lnTo>
                  <a:lnTo>
                    <a:pt x="6879" y="0"/>
                  </a:lnTo>
                  <a:close/>
                </a:path>
              </a:pathLst>
            </a:custGeom>
            <a:solidFill>
              <a:srgbClr val="C12C5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3" name="Google Shape;113;p25"/>
            <p:cNvSpPr/>
            <p:nvPr/>
          </p:nvSpPr>
          <p:spPr>
            <a:xfrm>
              <a:off x="15942719" y="2484386"/>
              <a:ext cx="930818" cy="1010460"/>
            </a:xfrm>
            <a:custGeom>
              <a:rect b="b" l="l" r="r" t="t"/>
              <a:pathLst>
                <a:path extrusionOk="0" h="21587" w="21454">
                  <a:moveTo>
                    <a:pt x="2683" y="1"/>
                  </a:moveTo>
                  <a:cubicBezTo>
                    <a:pt x="1784" y="-13"/>
                    <a:pt x="940" y="400"/>
                    <a:pt x="442" y="1094"/>
                  </a:cubicBezTo>
                  <a:cubicBezTo>
                    <a:pt x="-95" y="1844"/>
                    <a:pt x="-146" y="2799"/>
                    <a:pt x="305" y="3596"/>
                  </a:cubicBezTo>
                  <a:cubicBezTo>
                    <a:pt x="1103" y="5470"/>
                    <a:pt x="2055" y="7286"/>
                    <a:pt x="3159" y="9022"/>
                  </a:cubicBezTo>
                  <a:cubicBezTo>
                    <a:pt x="4415" y="10997"/>
                    <a:pt x="5862" y="12860"/>
                    <a:pt x="7230" y="14770"/>
                  </a:cubicBezTo>
                  <a:cubicBezTo>
                    <a:pt x="8369" y="16362"/>
                    <a:pt x="9476" y="18003"/>
                    <a:pt x="11044" y="19247"/>
                  </a:cubicBezTo>
                  <a:cubicBezTo>
                    <a:pt x="12769" y="20616"/>
                    <a:pt x="14933" y="21411"/>
                    <a:pt x="17200" y="21511"/>
                  </a:cubicBezTo>
                  <a:lnTo>
                    <a:pt x="21454" y="21587"/>
                  </a:lnTo>
                  <a:cubicBezTo>
                    <a:pt x="21410" y="21283"/>
                    <a:pt x="21384" y="20979"/>
                    <a:pt x="21399" y="20671"/>
                  </a:cubicBezTo>
                  <a:lnTo>
                    <a:pt x="21445" y="43"/>
                  </a:lnTo>
                  <a:lnTo>
                    <a:pt x="2683" y="1"/>
                  </a:lnTo>
                  <a:close/>
                </a:path>
              </a:pathLst>
            </a:custGeom>
            <a:solidFill>
              <a:srgbClr val="C12C5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4" name="Google Shape;114;p25"/>
            <p:cNvSpPr/>
            <p:nvPr/>
          </p:nvSpPr>
          <p:spPr>
            <a:xfrm>
              <a:off x="277151" y="2889969"/>
              <a:ext cx="1702250" cy="787423"/>
            </a:xfrm>
            <a:custGeom>
              <a:rect b="b" l="l" r="r" t="t"/>
              <a:pathLst>
                <a:path extrusionOk="0" h="21585" w="21499">
                  <a:moveTo>
                    <a:pt x="2794" y="7688"/>
                  </a:moveTo>
                  <a:cubicBezTo>
                    <a:pt x="5807" y="5746"/>
                    <a:pt x="8863" y="4125"/>
                    <a:pt x="11949" y="2830"/>
                  </a:cubicBezTo>
                  <a:cubicBezTo>
                    <a:pt x="14926" y="1581"/>
                    <a:pt x="17929" y="637"/>
                    <a:pt x="20947" y="1"/>
                  </a:cubicBezTo>
                  <a:cubicBezTo>
                    <a:pt x="21168" y="-6"/>
                    <a:pt x="21369" y="277"/>
                    <a:pt x="21456" y="717"/>
                  </a:cubicBezTo>
                  <a:cubicBezTo>
                    <a:pt x="21522" y="1052"/>
                    <a:pt x="21512" y="1435"/>
                    <a:pt x="21428" y="1750"/>
                  </a:cubicBezTo>
                  <a:cubicBezTo>
                    <a:pt x="20443" y="5420"/>
                    <a:pt x="19280" y="8852"/>
                    <a:pt x="17960" y="11989"/>
                  </a:cubicBezTo>
                  <a:cubicBezTo>
                    <a:pt x="16656" y="15087"/>
                    <a:pt x="15205" y="17879"/>
                    <a:pt x="13632" y="20319"/>
                  </a:cubicBezTo>
                  <a:cubicBezTo>
                    <a:pt x="13356" y="20707"/>
                    <a:pt x="13057" y="21012"/>
                    <a:pt x="12743" y="21225"/>
                  </a:cubicBezTo>
                  <a:cubicBezTo>
                    <a:pt x="12378" y="21473"/>
                    <a:pt x="11999" y="21594"/>
                    <a:pt x="11617" y="21585"/>
                  </a:cubicBezTo>
                  <a:lnTo>
                    <a:pt x="1580" y="21585"/>
                  </a:lnTo>
                  <a:cubicBezTo>
                    <a:pt x="908" y="21545"/>
                    <a:pt x="316" y="20608"/>
                    <a:pt x="95" y="19230"/>
                  </a:cubicBezTo>
                  <a:cubicBezTo>
                    <a:pt x="-78" y="18155"/>
                    <a:pt x="7" y="16994"/>
                    <a:pt x="170" y="15911"/>
                  </a:cubicBezTo>
                  <a:cubicBezTo>
                    <a:pt x="426" y="14206"/>
                    <a:pt x="864" y="12669"/>
                    <a:pt x="1359" y="11234"/>
                  </a:cubicBezTo>
                  <a:cubicBezTo>
                    <a:pt x="1794" y="9973"/>
                    <a:pt x="2274" y="8787"/>
                    <a:pt x="2794" y="76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5" name="Google Shape;115;p25"/>
            <p:cNvSpPr/>
            <p:nvPr/>
          </p:nvSpPr>
          <p:spPr>
            <a:xfrm>
              <a:off x="0" y="4538490"/>
              <a:ext cx="1030268" cy="608547"/>
            </a:xfrm>
            <a:custGeom>
              <a:rect b="b" l="l" r="r" t="t"/>
              <a:pathLst>
                <a:path extrusionOk="0" h="21556" w="21492">
                  <a:moveTo>
                    <a:pt x="12493" y="5"/>
                  </a:moveTo>
                  <a:lnTo>
                    <a:pt x="0" y="89"/>
                  </a:lnTo>
                  <a:lnTo>
                    <a:pt x="24" y="13937"/>
                  </a:lnTo>
                  <a:cubicBezTo>
                    <a:pt x="-6" y="16556"/>
                    <a:pt x="257" y="19144"/>
                    <a:pt x="786" y="21556"/>
                  </a:cubicBezTo>
                  <a:lnTo>
                    <a:pt x="19240" y="21500"/>
                  </a:lnTo>
                  <a:cubicBezTo>
                    <a:pt x="20036" y="21539"/>
                    <a:pt x="20779" y="20836"/>
                    <a:pt x="21186" y="19672"/>
                  </a:cubicBezTo>
                  <a:cubicBezTo>
                    <a:pt x="21571" y="18568"/>
                    <a:pt x="21594" y="17211"/>
                    <a:pt x="21244" y="16073"/>
                  </a:cubicBezTo>
                  <a:lnTo>
                    <a:pt x="17874" y="4925"/>
                  </a:lnTo>
                  <a:cubicBezTo>
                    <a:pt x="17245" y="3199"/>
                    <a:pt x="16325" y="1817"/>
                    <a:pt x="15241" y="961"/>
                  </a:cubicBezTo>
                  <a:cubicBezTo>
                    <a:pt x="14380" y="281"/>
                    <a:pt x="13442" y="-44"/>
                    <a:pt x="12493" y="5"/>
                  </a:cubicBezTo>
                  <a:close/>
                </a:path>
              </a:pathLst>
            </a:custGeom>
            <a:solidFill>
              <a:srgbClr val="40404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6" name="Google Shape;116;p25"/>
            <p:cNvSpPr/>
            <p:nvPr/>
          </p:nvSpPr>
          <p:spPr>
            <a:xfrm>
              <a:off x="2017779" y="3562000"/>
              <a:ext cx="2889086" cy="288908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7" name="Google Shape;117;p25"/>
            <p:cNvSpPr/>
            <p:nvPr/>
          </p:nvSpPr>
          <p:spPr>
            <a:xfrm>
              <a:off x="2436979" y="3981200"/>
              <a:ext cx="2050687" cy="2050687"/>
            </a:xfrm>
            <a:prstGeom prst="ellipse">
              <a:avLst/>
            </a:prstGeom>
            <a:solidFill>
              <a:srgbClr val="C4C4C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8" name="Google Shape;118;p25"/>
            <p:cNvSpPr/>
            <p:nvPr/>
          </p:nvSpPr>
          <p:spPr>
            <a:xfrm>
              <a:off x="12854345" y="3562000"/>
              <a:ext cx="2889086" cy="2889086"/>
            </a:xfrm>
            <a:prstGeom prst="ellipse">
              <a:avLst/>
            </a:prstGeom>
            <a:solidFill>
              <a:srgbClr val="404040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19" name="Google Shape;119;p25"/>
            <p:cNvSpPr/>
            <p:nvPr/>
          </p:nvSpPr>
          <p:spPr>
            <a:xfrm>
              <a:off x="13273544" y="3981200"/>
              <a:ext cx="2050688" cy="2050687"/>
            </a:xfrm>
            <a:prstGeom prst="ellipse">
              <a:avLst/>
            </a:prstGeom>
            <a:solidFill>
              <a:srgbClr val="C4C4C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0" name="Google Shape;120;p25"/>
            <p:cNvSpPr/>
            <p:nvPr/>
          </p:nvSpPr>
          <p:spPr>
            <a:xfrm>
              <a:off x="403621" y="2039108"/>
              <a:ext cx="4588525" cy="1083867"/>
            </a:xfrm>
            <a:custGeom>
              <a:rect b="b" l="l" r="r" t="t"/>
              <a:pathLst>
                <a:path extrusionOk="0" h="21600" w="21491">
                  <a:moveTo>
                    <a:pt x="20887" y="0"/>
                  </a:moveTo>
                  <a:cubicBezTo>
                    <a:pt x="20711" y="70"/>
                    <a:pt x="20533" y="91"/>
                    <a:pt x="20356" y="47"/>
                  </a:cubicBezTo>
                  <a:lnTo>
                    <a:pt x="18253" y="16"/>
                  </a:lnTo>
                  <a:cubicBezTo>
                    <a:pt x="15963" y="147"/>
                    <a:pt x="13678" y="918"/>
                    <a:pt x="11411" y="2325"/>
                  </a:cubicBezTo>
                  <a:cubicBezTo>
                    <a:pt x="9025" y="3807"/>
                    <a:pt x="6660" y="5996"/>
                    <a:pt x="4407" y="9665"/>
                  </a:cubicBezTo>
                  <a:cubicBezTo>
                    <a:pt x="2991" y="11972"/>
                    <a:pt x="1617" y="14886"/>
                    <a:pt x="513" y="19322"/>
                  </a:cubicBezTo>
                  <a:cubicBezTo>
                    <a:pt x="332" y="20048"/>
                    <a:pt x="162" y="20810"/>
                    <a:pt x="0" y="21600"/>
                  </a:cubicBezTo>
                  <a:cubicBezTo>
                    <a:pt x="1634" y="19560"/>
                    <a:pt x="3299" y="18016"/>
                    <a:pt x="4987" y="17005"/>
                  </a:cubicBezTo>
                  <a:cubicBezTo>
                    <a:pt x="9300" y="14420"/>
                    <a:pt x="13608" y="14796"/>
                    <a:pt x="17999" y="12568"/>
                  </a:cubicBezTo>
                  <a:cubicBezTo>
                    <a:pt x="18457" y="12335"/>
                    <a:pt x="18909" y="11933"/>
                    <a:pt x="19363" y="11627"/>
                  </a:cubicBezTo>
                  <a:cubicBezTo>
                    <a:pt x="19695" y="11403"/>
                    <a:pt x="20030" y="11199"/>
                    <a:pt x="20348" y="10725"/>
                  </a:cubicBezTo>
                  <a:cubicBezTo>
                    <a:pt x="20893" y="9914"/>
                    <a:pt x="21600" y="8491"/>
                    <a:pt x="21477" y="5766"/>
                  </a:cubicBezTo>
                  <a:cubicBezTo>
                    <a:pt x="21386" y="3761"/>
                    <a:pt x="21255" y="1324"/>
                    <a:pt x="20887" y="0"/>
                  </a:cubicBezTo>
                  <a:close/>
                </a:path>
              </a:pathLst>
            </a:custGeom>
            <a:solidFill>
              <a:srgbClr val="E0954A">
                <a:alpha val="45490"/>
              </a:srgbClr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1" name="Google Shape;121;p25"/>
            <p:cNvSpPr/>
            <p:nvPr/>
          </p:nvSpPr>
          <p:spPr>
            <a:xfrm>
              <a:off x="5250412" y="360235"/>
              <a:ext cx="4918721" cy="4679159"/>
            </a:xfrm>
            <a:custGeom>
              <a:rect b="b" l="l" r="r" t="t"/>
              <a:pathLst>
                <a:path extrusionOk="0" h="21594" w="21600">
                  <a:moveTo>
                    <a:pt x="21600" y="12"/>
                  </a:moveTo>
                  <a:cubicBezTo>
                    <a:pt x="20821" y="3596"/>
                    <a:pt x="20303" y="7238"/>
                    <a:pt x="20049" y="10905"/>
                  </a:cubicBezTo>
                  <a:cubicBezTo>
                    <a:pt x="19803" y="14463"/>
                    <a:pt x="19806" y="18036"/>
                    <a:pt x="20060" y="21594"/>
                  </a:cubicBezTo>
                  <a:lnTo>
                    <a:pt x="933" y="21594"/>
                  </a:lnTo>
                  <a:cubicBezTo>
                    <a:pt x="747" y="21590"/>
                    <a:pt x="566" y="21529"/>
                    <a:pt x="413" y="21417"/>
                  </a:cubicBezTo>
                  <a:cubicBezTo>
                    <a:pt x="154" y="21227"/>
                    <a:pt x="0" y="20916"/>
                    <a:pt x="0" y="20584"/>
                  </a:cubicBezTo>
                  <a:lnTo>
                    <a:pt x="101" y="9614"/>
                  </a:lnTo>
                  <a:cubicBezTo>
                    <a:pt x="100" y="9218"/>
                    <a:pt x="175" y="8825"/>
                    <a:pt x="323" y="8460"/>
                  </a:cubicBezTo>
                  <a:cubicBezTo>
                    <a:pt x="716" y="7485"/>
                    <a:pt x="1546" y="6823"/>
                    <a:pt x="2365" y="6209"/>
                  </a:cubicBezTo>
                  <a:cubicBezTo>
                    <a:pt x="4978" y="4248"/>
                    <a:pt x="7714" y="2434"/>
                    <a:pt x="10762" y="1365"/>
                  </a:cubicBezTo>
                  <a:cubicBezTo>
                    <a:pt x="12626" y="711"/>
                    <a:pt x="14569" y="353"/>
                    <a:pt x="16526" y="170"/>
                  </a:cubicBezTo>
                  <a:cubicBezTo>
                    <a:pt x="17382" y="90"/>
                    <a:pt x="18241" y="44"/>
                    <a:pt x="19101" y="20"/>
                  </a:cubicBezTo>
                  <a:cubicBezTo>
                    <a:pt x="19934" y="-3"/>
                    <a:pt x="20767" y="-6"/>
                    <a:pt x="21600" y="12"/>
                  </a:cubicBezTo>
                  <a:close/>
                </a:path>
              </a:pathLst>
            </a:custGeom>
            <a:noFill/>
            <a:ln cap="flat" cmpd="sng" w="50800">
              <a:solidFill>
                <a:srgbClr val="EE9135">
                  <a:alpha val="27058"/>
                </a:srgbClr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2" name="Google Shape;122;p25"/>
            <p:cNvSpPr/>
            <p:nvPr/>
          </p:nvSpPr>
          <p:spPr>
            <a:xfrm>
              <a:off x="9747266" y="353347"/>
              <a:ext cx="4008938" cy="4699983"/>
            </a:xfrm>
            <a:custGeom>
              <a:rect b="b" l="l" r="r" t="t"/>
              <a:pathLst>
                <a:path extrusionOk="0" h="21583" w="21503">
                  <a:moveTo>
                    <a:pt x="2123" y="32"/>
                  </a:moveTo>
                  <a:lnTo>
                    <a:pt x="13144" y="1"/>
                  </a:lnTo>
                  <a:cubicBezTo>
                    <a:pt x="13330" y="-3"/>
                    <a:pt x="13517" y="18"/>
                    <a:pt x="13696" y="62"/>
                  </a:cubicBezTo>
                  <a:cubicBezTo>
                    <a:pt x="14009" y="140"/>
                    <a:pt x="14293" y="289"/>
                    <a:pt x="14517" y="492"/>
                  </a:cubicBezTo>
                  <a:lnTo>
                    <a:pt x="20957" y="7318"/>
                  </a:lnTo>
                  <a:cubicBezTo>
                    <a:pt x="21287" y="7678"/>
                    <a:pt x="21477" y="8118"/>
                    <a:pt x="21500" y="8576"/>
                  </a:cubicBezTo>
                  <a:cubicBezTo>
                    <a:pt x="21521" y="8976"/>
                    <a:pt x="21413" y="9373"/>
                    <a:pt x="21189" y="9724"/>
                  </a:cubicBezTo>
                  <a:cubicBezTo>
                    <a:pt x="20640" y="10657"/>
                    <a:pt x="20044" y="11568"/>
                    <a:pt x="19403" y="12457"/>
                  </a:cubicBezTo>
                  <a:cubicBezTo>
                    <a:pt x="18753" y="13357"/>
                    <a:pt x="18058" y="14233"/>
                    <a:pt x="17357" y="15105"/>
                  </a:cubicBezTo>
                  <a:cubicBezTo>
                    <a:pt x="15878" y="16943"/>
                    <a:pt x="14372" y="18765"/>
                    <a:pt x="12838" y="20569"/>
                  </a:cubicBezTo>
                  <a:cubicBezTo>
                    <a:pt x="12457" y="20963"/>
                    <a:pt x="11958" y="21259"/>
                    <a:pt x="11395" y="21428"/>
                  </a:cubicBezTo>
                  <a:cubicBezTo>
                    <a:pt x="11002" y="21545"/>
                    <a:pt x="10587" y="21597"/>
                    <a:pt x="10171" y="21581"/>
                  </a:cubicBezTo>
                  <a:lnTo>
                    <a:pt x="236" y="21512"/>
                  </a:lnTo>
                  <a:cubicBezTo>
                    <a:pt x="-77" y="17950"/>
                    <a:pt x="-79" y="14372"/>
                    <a:pt x="228" y="10809"/>
                  </a:cubicBezTo>
                  <a:cubicBezTo>
                    <a:pt x="541" y="7181"/>
                    <a:pt x="1175" y="3578"/>
                    <a:pt x="2123" y="32"/>
                  </a:cubicBezTo>
                  <a:close/>
                </a:path>
              </a:pathLst>
            </a:custGeom>
            <a:noFill/>
            <a:ln cap="flat" cmpd="sng" w="50800">
              <a:solidFill>
                <a:srgbClr val="EE9135">
                  <a:alpha val="27058"/>
                </a:srgbClr>
              </a:solidFill>
              <a:prstDash val="solid"/>
              <a:miter lim="262144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3" name="Google Shape;123;p25"/>
            <p:cNvSpPr/>
            <p:nvPr/>
          </p:nvSpPr>
          <p:spPr>
            <a:xfrm>
              <a:off x="5732627" y="476968"/>
              <a:ext cx="4188515" cy="1625959"/>
            </a:xfrm>
            <a:custGeom>
              <a:rect b="b" l="l" r="r" t="t"/>
              <a:pathLst>
                <a:path extrusionOk="0" h="21570" w="21533">
                  <a:moveTo>
                    <a:pt x="350" y="18826"/>
                  </a:moveTo>
                  <a:cubicBezTo>
                    <a:pt x="218" y="19131"/>
                    <a:pt x="120" y="19503"/>
                    <a:pt x="56" y="19910"/>
                  </a:cubicBezTo>
                  <a:cubicBezTo>
                    <a:pt x="1" y="20266"/>
                    <a:pt x="-29" y="20672"/>
                    <a:pt x="38" y="21042"/>
                  </a:cubicBezTo>
                  <a:cubicBezTo>
                    <a:pt x="98" y="21371"/>
                    <a:pt x="227" y="21577"/>
                    <a:pt x="368" y="21570"/>
                  </a:cubicBezTo>
                  <a:lnTo>
                    <a:pt x="19212" y="20026"/>
                  </a:lnTo>
                  <a:cubicBezTo>
                    <a:pt x="19446" y="20023"/>
                    <a:pt x="19674" y="19830"/>
                    <a:pt x="19863" y="19474"/>
                  </a:cubicBezTo>
                  <a:cubicBezTo>
                    <a:pt x="20049" y="19123"/>
                    <a:pt x="20189" y="18631"/>
                    <a:pt x="20263" y="18067"/>
                  </a:cubicBezTo>
                  <a:lnTo>
                    <a:pt x="21520" y="2082"/>
                  </a:lnTo>
                  <a:cubicBezTo>
                    <a:pt x="21571" y="1426"/>
                    <a:pt x="21472" y="752"/>
                    <a:pt x="21266" y="346"/>
                  </a:cubicBezTo>
                  <a:cubicBezTo>
                    <a:pt x="21140" y="99"/>
                    <a:pt x="20984" y="-23"/>
                    <a:pt x="20826" y="3"/>
                  </a:cubicBezTo>
                  <a:cubicBezTo>
                    <a:pt x="19211" y="44"/>
                    <a:pt x="17600" y="320"/>
                    <a:pt x="16002" y="827"/>
                  </a:cubicBezTo>
                  <a:cubicBezTo>
                    <a:pt x="14373" y="1344"/>
                    <a:pt x="12751" y="2104"/>
                    <a:pt x="11174" y="3341"/>
                  </a:cubicBezTo>
                  <a:cubicBezTo>
                    <a:pt x="9193" y="4896"/>
                    <a:pt x="7318" y="7172"/>
                    <a:pt x="5528" y="9796"/>
                  </a:cubicBezTo>
                  <a:cubicBezTo>
                    <a:pt x="3718" y="12448"/>
                    <a:pt x="1987" y="15465"/>
                    <a:pt x="350" y="18826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24" name="Google Shape;124;p25"/>
            <p:cNvSpPr/>
            <p:nvPr/>
          </p:nvSpPr>
          <p:spPr>
            <a:xfrm>
              <a:off x="10285212" y="467861"/>
              <a:ext cx="3902520" cy="1482877"/>
            </a:xfrm>
            <a:custGeom>
              <a:rect b="b" l="l" r="r" t="t"/>
              <a:pathLst>
                <a:path extrusionOk="0" h="21577" w="21589">
                  <a:moveTo>
                    <a:pt x="239" y="2335"/>
                  </a:moveTo>
                  <a:lnTo>
                    <a:pt x="0" y="19523"/>
                  </a:lnTo>
                  <a:cubicBezTo>
                    <a:pt x="-9" y="20070"/>
                    <a:pt x="67" y="20604"/>
                    <a:pt x="212" y="21000"/>
                  </a:cubicBezTo>
                  <a:cubicBezTo>
                    <a:pt x="321" y="21300"/>
                    <a:pt x="464" y="21502"/>
                    <a:pt x="620" y="21577"/>
                  </a:cubicBezTo>
                  <a:lnTo>
                    <a:pt x="20998" y="20337"/>
                  </a:lnTo>
                  <a:cubicBezTo>
                    <a:pt x="21214" y="20260"/>
                    <a:pt x="21402" y="19919"/>
                    <a:pt x="21507" y="19418"/>
                  </a:cubicBezTo>
                  <a:cubicBezTo>
                    <a:pt x="21560" y="19167"/>
                    <a:pt x="21587" y="18889"/>
                    <a:pt x="21589" y="18610"/>
                  </a:cubicBezTo>
                  <a:cubicBezTo>
                    <a:pt x="21591" y="18217"/>
                    <a:pt x="21576" y="17784"/>
                    <a:pt x="21484" y="17464"/>
                  </a:cubicBezTo>
                  <a:cubicBezTo>
                    <a:pt x="20147" y="12800"/>
                    <a:pt x="18758" y="9296"/>
                    <a:pt x="17062" y="5964"/>
                  </a:cubicBezTo>
                  <a:cubicBezTo>
                    <a:pt x="16653" y="5159"/>
                    <a:pt x="16251" y="4317"/>
                    <a:pt x="15821" y="3596"/>
                  </a:cubicBezTo>
                  <a:cubicBezTo>
                    <a:pt x="15407" y="2902"/>
                    <a:pt x="14968" y="2320"/>
                    <a:pt x="14511" y="1847"/>
                  </a:cubicBezTo>
                  <a:cubicBezTo>
                    <a:pt x="13619" y="922"/>
                    <a:pt x="12671" y="416"/>
                    <a:pt x="11710" y="354"/>
                  </a:cubicBezTo>
                  <a:cubicBezTo>
                    <a:pt x="9984" y="153"/>
                    <a:pt x="8257" y="38"/>
                    <a:pt x="6530" y="8"/>
                  </a:cubicBezTo>
                  <a:cubicBezTo>
                    <a:pt x="4725" y="-23"/>
                    <a:pt x="2919" y="39"/>
                    <a:pt x="1115" y="195"/>
                  </a:cubicBezTo>
                  <a:cubicBezTo>
                    <a:pt x="885" y="189"/>
                    <a:pt x="664" y="423"/>
                    <a:pt x="499" y="846"/>
                  </a:cubicBezTo>
                  <a:cubicBezTo>
                    <a:pt x="345" y="1240"/>
                    <a:pt x="253" y="1771"/>
                    <a:pt x="239" y="2335"/>
                  </a:cubicBezTo>
                  <a:close/>
                </a:path>
              </a:pathLst>
            </a:custGeom>
            <a:solidFill>
              <a:srgbClr val="474747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Стандартная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