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94b645c0e_2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94b645c0e_2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1003697" y="1464468"/>
            <a:ext cx="7136607" cy="2361010"/>
            <a:chOff x="2326903" y="3905671"/>
            <a:chExt cx="19031608" cy="6294842"/>
          </a:xfrm>
        </p:grpSpPr>
        <p:grpSp>
          <p:nvGrpSpPr>
            <p:cNvPr id="106" name="Google Shape;106;p25"/>
            <p:cNvGrpSpPr/>
            <p:nvPr/>
          </p:nvGrpSpPr>
          <p:grpSpPr>
            <a:xfrm>
              <a:off x="13098018" y="3905672"/>
              <a:ext cx="8260493" cy="6294775"/>
              <a:chOff x="-91" y="0"/>
              <a:chExt cx="8260491" cy="6294774"/>
            </a:xfrm>
          </p:grpSpPr>
          <p:sp>
            <p:nvSpPr>
              <p:cNvPr id="107" name="Google Shape;107;p25"/>
              <p:cNvSpPr/>
              <p:nvPr/>
            </p:nvSpPr>
            <p:spPr>
              <a:xfrm>
                <a:off x="592663" y="1922467"/>
                <a:ext cx="250429" cy="238523"/>
              </a:xfrm>
              <a:custGeom>
                <a:rect b="b" l="l" r="r" t="t"/>
                <a:pathLst>
                  <a:path extrusionOk="0" h="21600" w="21600">
                    <a:moveTo>
                      <a:pt x="13693" y="0"/>
                    </a:moveTo>
                    <a:cubicBezTo>
                      <a:pt x="13286" y="1785"/>
                      <a:pt x="12704" y="3533"/>
                      <a:pt x="11913" y="5211"/>
                    </a:cubicBezTo>
                    <a:cubicBezTo>
                      <a:pt x="9351" y="10646"/>
                      <a:pt x="5046" y="14730"/>
                      <a:pt x="0" y="17431"/>
                    </a:cubicBezTo>
                    <a:cubicBezTo>
                      <a:pt x="3447" y="17201"/>
                      <a:pt x="6908" y="17435"/>
                      <a:pt x="10201" y="18617"/>
                    </a:cubicBezTo>
                    <a:cubicBezTo>
                      <a:pt x="12219" y="19341"/>
                      <a:pt x="14094" y="20395"/>
                      <a:pt x="15883" y="21600"/>
                    </a:cubicBezTo>
                    <a:lnTo>
                      <a:pt x="21600" y="8769"/>
                    </a:lnTo>
                    <a:cubicBezTo>
                      <a:pt x="19414" y="7211"/>
                      <a:pt x="17369" y="5453"/>
                      <a:pt x="15678" y="3306"/>
                    </a:cubicBezTo>
                    <a:cubicBezTo>
                      <a:pt x="14877" y="2290"/>
                      <a:pt x="14353" y="1113"/>
                      <a:pt x="13693" y="0"/>
                    </a:cubicBezTo>
                    <a:close/>
                  </a:path>
                </a:pathLst>
              </a:custGeom>
              <a:solidFill>
                <a:srgbClr val="E3953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25"/>
              <p:cNvSpPr/>
              <p:nvPr/>
            </p:nvSpPr>
            <p:spPr>
              <a:xfrm>
                <a:off x="7418626" y="1922468"/>
                <a:ext cx="250369" cy="238523"/>
              </a:xfrm>
              <a:custGeom>
                <a:rect b="b" l="l" r="r" t="t"/>
                <a:pathLst>
                  <a:path extrusionOk="0" h="21600" w="21600">
                    <a:moveTo>
                      <a:pt x="7907" y="0"/>
                    </a:moveTo>
                    <a:cubicBezTo>
                      <a:pt x="8314" y="1785"/>
                      <a:pt x="8896" y="3533"/>
                      <a:pt x="9687" y="5211"/>
                    </a:cubicBezTo>
                    <a:cubicBezTo>
                      <a:pt x="12249" y="10646"/>
                      <a:pt x="16554" y="14730"/>
                      <a:pt x="21600" y="17431"/>
                    </a:cubicBezTo>
                    <a:cubicBezTo>
                      <a:pt x="18153" y="17201"/>
                      <a:pt x="14692" y="17435"/>
                      <a:pt x="11399" y="18617"/>
                    </a:cubicBezTo>
                    <a:cubicBezTo>
                      <a:pt x="9381" y="19341"/>
                      <a:pt x="7506" y="20395"/>
                      <a:pt x="5717" y="21600"/>
                    </a:cubicBezTo>
                    <a:lnTo>
                      <a:pt x="0" y="8769"/>
                    </a:lnTo>
                    <a:cubicBezTo>
                      <a:pt x="2186" y="7211"/>
                      <a:pt x="4231" y="5453"/>
                      <a:pt x="5922" y="3306"/>
                    </a:cubicBezTo>
                    <a:cubicBezTo>
                      <a:pt x="6723" y="2290"/>
                      <a:pt x="7247" y="1113"/>
                      <a:pt x="7907" y="0"/>
                    </a:cubicBezTo>
                    <a:close/>
                  </a:path>
                </a:pathLst>
              </a:custGeom>
              <a:solidFill>
                <a:srgbClr val="E3953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25"/>
              <p:cNvSpPr/>
              <p:nvPr/>
            </p:nvSpPr>
            <p:spPr>
              <a:xfrm>
                <a:off x="408644" y="4050114"/>
                <a:ext cx="986203" cy="2244660"/>
              </a:xfrm>
              <a:custGeom>
                <a:rect b="b" l="l" r="r" t="t"/>
                <a:pathLst>
                  <a:path extrusionOk="0" h="21600" w="21600">
                    <a:moveTo>
                      <a:pt x="6378" y="0"/>
                    </a:moveTo>
                    <a:lnTo>
                      <a:pt x="15222" y="0"/>
                    </a:lnTo>
                    <a:cubicBezTo>
                      <a:pt x="16136" y="0"/>
                      <a:pt x="16825" y="0"/>
                      <a:pt x="17409" y="17"/>
                    </a:cubicBezTo>
                    <a:cubicBezTo>
                      <a:pt x="17993" y="34"/>
                      <a:pt x="18472" y="69"/>
                      <a:pt x="18965" y="137"/>
                    </a:cubicBezTo>
                    <a:cubicBezTo>
                      <a:pt x="19505" y="224"/>
                      <a:pt x="19987" y="360"/>
                      <a:pt x="20384" y="534"/>
                    </a:cubicBezTo>
                    <a:cubicBezTo>
                      <a:pt x="20780" y="709"/>
                      <a:pt x="21091" y="921"/>
                      <a:pt x="21287" y="1158"/>
                    </a:cubicBezTo>
                    <a:cubicBezTo>
                      <a:pt x="21444" y="1374"/>
                      <a:pt x="21522" y="1585"/>
                      <a:pt x="21561" y="1843"/>
                    </a:cubicBezTo>
                    <a:cubicBezTo>
                      <a:pt x="21600" y="2101"/>
                      <a:pt x="21600" y="2407"/>
                      <a:pt x="21600" y="2815"/>
                    </a:cubicBezTo>
                    <a:cubicBezTo>
                      <a:pt x="21600" y="5479"/>
                      <a:pt x="21600" y="8142"/>
                      <a:pt x="21600" y="10806"/>
                    </a:cubicBezTo>
                    <a:cubicBezTo>
                      <a:pt x="21600" y="13470"/>
                      <a:pt x="21600" y="16134"/>
                      <a:pt x="21600" y="18798"/>
                    </a:cubicBezTo>
                    <a:cubicBezTo>
                      <a:pt x="21600" y="19199"/>
                      <a:pt x="21600" y="19502"/>
                      <a:pt x="21561" y="19759"/>
                    </a:cubicBezTo>
                    <a:cubicBezTo>
                      <a:pt x="21522" y="20015"/>
                      <a:pt x="21444" y="20226"/>
                      <a:pt x="21287" y="20442"/>
                    </a:cubicBezTo>
                    <a:cubicBezTo>
                      <a:pt x="21091" y="20679"/>
                      <a:pt x="20780" y="20891"/>
                      <a:pt x="20384" y="21066"/>
                    </a:cubicBezTo>
                    <a:cubicBezTo>
                      <a:pt x="19987" y="21240"/>
                      <a:pt x="19505" y="21376"/>
                      <a:pt x="18965" y="21463"/>
                    </a:cubicBezTo>
                    <a:cubicBezTo>
                      <a:pt x="18472" y="21531"/>
                      <a:pt x="17993" y="21566"/>
                      <a:pt x="17406" y="21583"/>
                    </a:cubicBezTo>
                    <a:cubicBezTo>
                      <a:pt x="16818" y="21600"/>
                      <a:pt x="16122" y="21600"/>
                      <a:pt x="15193" y="21600"/>
                    </a:cubicBezTo>
                    <a:lnTo>
                      <a:pt x="6378" y="21600"/>
                    </a:lnTo>
                    <a:cubicBezTo>
                      <a:pt x="5464" y="21600"/>
                      <a:pt x="4775" y="21600"/>
                      <a:pt x="4191" y="21583"/>
                    </a:cubicBezTo>
                    <a:cubicBezTo>
                      <a:pt x="3607" y="21566"/>
                      <a:pt x="3128" y="21531"/>
                      <a:pt x="2635" y="21463"/>
                    </a:cubicBezTo>
                    <a:cubicBezTo>
                      <a:pt x="2095" y="21376"/>
                      <a:pt x="1613" y="21240"/>
                      <a:pt x="1216" y="21066"/>
                    </a:cubicBezTo>
                    <a:cubicBezTo>
                      <a:pt x="820" y="20891"/>
                      <a:pt x="509" y="20679"/>
                      <a:pt x="313" y="20442"/>
                    </a:cubicBezTo>
                    <a:cubicBezTo>
                      <a:pt x="156" y="20226"/>
                      <a:pt x="78" y="20015"/>
                      <a:pt x="39" y="19757"/>
                    </a:cubicBezTo>
                    <a:cubicBezTo>
                      <a:pt x="0" y="19499"/>
                      <a:pt x="0" y="19193"/>
                      <a:pt x="0" y="18785"/>
                    </a:cubicBezTo>
                    <a:lnTo>
                      <a:pt x="0" y="10794"/>
                    </a:lnTo>
                    <a:lnTo>
                      <a:pt x="0" y="2802"/>
                    </a:lnTo>
                    <a:cubicBezTo>
                      <a:pt x="0" y="2401"/>
                      <a:pt x="0" y="2098"/>
                      <a:pt x="39" y="1841"/>
                    </a:cubicBezTo>
                    <a:cubicBezTo>
                      <a:pt x="78" y="1585"/>
                      <a:pt x="156" y="1374"/>
                      <a:pt x="313" y="1158"/>
                    </a:cubicBezTo>
                    <a:cubicBezTo>
                      <a:pt x="509" y="921"/>
                      <a:pt x="820" y="709"/>
                      <a:pt x="1216" y="534"/>
                    </a:cubicBezTo>
                    <a:cubicBezTo>
                      <a:pt x="1613" y="360"/>
                      <a:pt x="2095" y="224"/>
                      <a:pt x="2635" y="137"/>
                    </a:cubicBezTo>
                    <a:cubicBezTo>
                      <a:pt x="3128" y="69"/>
                      <a:pt x="3607" y="34"/>
                      <a:pt x="4194" y="17"/>
                    </a:cubicBezTo>
                    <a:cubicBezTo>
                      <a:pt x="4782" y="0"/>
                      <a:pt x="5478" y="0"/>
                      <a:pt x="6407" y="0"/>
                    </a:cubicBezTo>
                    <a:lnTo>
                      <a:pt x="6378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25"/>
              <p:cNvSpPr/>
              <p:nvPr/>
            </p:nvSpPr>
            <p:spPr>
              <a:xfrm>
                <a:off x="6851778" y="4050114"/>
                <a:ext cx="986203" cy="2244660"/>
              </a:xfrm>
              <a:custGeom>
                <a:rect b="b" l="l" r="r" t="t"/>
                <a:pathLst>
                  <a:path extrusionOk="0" h="21600" w="21600">
                    <a:moveTo>
                      <a:pt x="6378" y="0"/>
                    </a:moveTo>
                    <a:lnTo>
                      <a:pt x="15222" y="0"/>
                    </a:lnTo>
                    <a:cubicBezTo>
                      <a:pt x="16136" y="0"/>
                      <a:pt x="16825" y="0"/>
                      <a:pt x="17409" y="17"/>
                    </a:cubicBezTo>
                    <a:cubicBezTo>
                      <a:pt x="17993" y="34"/>
                      <a:pt x="18472" y="69"/>
                      <a:pt x="18965" y="137"/>
                    </a:cubicBezTo>
                    <a:cubicBezTo>
                      <a:pt x="19505" y="224"/>
                      <a:pt x="19987" y="360"/>
                      <a:pt x="20384" y="534"/>
                    </a:cubicBezTo>
                    <a:cubicBezTo>
                      <a:pt x="20780" y="709"/>
                      <a:pt x="21091" y="921"/>
                      <a:pt x="21287" y="1158"/>
                    </a:cubicBezTo>
                    <a:cubicBezTo>
                      <a:pt x="21444" y="1374"/>
                      <a:pt x="21522" y="1585"/>
                      <a:pt x="21561" y="1843"/>
                    </a:cubicBezTo>
                    <a:cubicBezTo>
                      <a:pt x="21600" y="2101"/>
                      <a:pt x="21600" y="2407"/>
                      <a:pt x="21600" y="2815"/>
                    </a:cubicBezTo>
                    <a:cubicBezTo>
                      <a:pt x="21600" y="5479"/>
                      <a:pt x="21600" y="8142"/>
                      <a:pt x="21600" y="10806"/>
                    </a:cubicBezTo>
                    <a:cubicBezTo>
                      <a:pt x="21600" y="13470"/>
                      <a:pt x="21600" y="16134"/>
                      <a:pt x="21600" y="18798"/>
                    </a:cubicBezTo>
                    <a:cubicBezTo>
                      <a:pt x="21600" y="19199"/>
                      <a:pt x="21600" y="19502"/>
                      <a:pt x="21561" y="19759"/>
                    </a:cubicBezTo>
                    <a:cubicBezTo>
                      <a:pt x="21522" y="20015"/>
                      <a:pt x="21444" y="20226"/>
                      <a:pt x="21287" y="20442"/>
                    </a:cubicBezTo>
                    <a:cubicBezTo>
                      <a:pt x="21091" y="20679"/>
                      <a:pt x="20780" y="20891"/>
                      <a:pt x="20384" y="21066"/>
                    </a:cubicBezTo>
                    <a:cubicBezTo>
                      <a:pt x="19987" y="21240"/>
                      <a:pt x="19505" y="21376"/>
                      <a:pt x="18965" y="21463"/>
                    </a:cubicBezTo>
                    <a:cubicBezTo>
                      <a:pt x="18472" y="21531"/>
                      <a:pt x="17993" y="21566"/>
                      <a:pt x="17406" y="21583"/>
                    </a:cubicBezTo>
                    <a:cubicBezTo>
                      <a:pt x="16818" y="21600"/>
                      <a:pt x="16122" y="21600"/>
                      <a:pt x="15193" y="21600"/>
                    </a:cubicBezTo>
                    <a:lnTo>
                      <a:pt x="6378" y="21600"/>
                    </a:lnTo>
                    <a:cubicBezTo>
                      <a:pt x="5464" y="21600"/>
                      <a:pt x="4775" y="21600"/>
                      <a:pt x="4191" y="21583"/>
                    </a:cubicBezTo>
                    <a:cubicBezTo>
                      <a:pt x="3607" y="21566"/>
                      <a:pt x="3128" y="21531"/>
                      <a:pt x="2635" y="21463"/>
                    </a:cubicBezTo>
                    <a:cubicBezTo>
                      <a:pt x="2095" y="21376"/>
                      <a:pt x="1613" y="21240"/>
                      <a:pt x="1216" y="21066"/>
                    </a:cubicBezTo>
                    <a:cubicBezTo>
                      <a:pt x="820" y="20891"/>
                      <a:pt x="509" y="20679"/>
                      <a:pt x="313" y="20442"/>
                    </a:cubicBezTo>
                    <a:cubicBezTo>
                      <a:pt x="156" y="20226"/>
                      <a:pt x="78" y="20015"/>
                      <a:pt x="39" y="19757"/>
                    </a:cubicBezTo>
                    <a:cubicBezTo>
                      <a:pt x="0" y="19499"/>
                      <a:pt x="0" y="19193"/>
                      <a:pt x="0" y="18785"/>
                    </a:cubicBezTo>
                    <a:lnTo>
                      <a:pt x="0" y="10794"/>
                    </a:lnTo>
                    <a:lnTo>
                      <a:pt x="0" y="2802"/>
                    </a:lnTo>
                    <a:cubicBezTo>
                      <a:pt x="0" y="2401"/>
                      <a:pt x="0" y="2098"/>
                      <a:pt x="39" y="1841"/>
                    </a:cubicBezTo>
                    <a:cubicBezTo>
                      <a:pt x="78" y="1585"/>
                      <a:pt x="156" y="1374"/>
                      <a:pt x="313" y="1158"/>
                    </a:cubicBezTo>
                    <a:cubicBezTo>
                      <a:pt x="509" y="921"/>
                      <a:pt x="820" y="709"/>
                      <a:pt x="1216" y="534"/>
                    </a:cubicBezTo>
                    <a:cubicBezTo>
                      <a:pt x="1613" y="360"/>
                      <a:pt x="2095" y="224"/>
                      <a:pt x="2635" y="137"/>
                    </a:cubicBezTo>
                    <a:cubicBezTo>
                      <a:pt x="3128" y="69"/>
                      <a:pt x="3607" y="34"/>
                      <a:pt x="4194" y="17"/>
                    </a:cubicBezTo>
                    <a:cubicBezTo>
                      <a:pt x="4782" y="0"/>
                      <a:pt x="5478" y="0"/>
                      <a:pt x="6407" y="0"/>
                    </a:cubicBezTo>
                    <a:lnTo>
                      <a:pt x="6378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25"/>
              <p:cNvSpPr/>
              <p:nvPr/>
            </p:nvSpPr>
            <p:spPr>
              <a:xfrm>
                <a:off x="472307" y="0"/>
                <a:ext cx="7316992" cy="5411397"/>
              </a:xfrm>
              <a:custGeom>
                <a:rect b="b" l="l" r="r" t="t"/>
                <a:pathLst>
                  <a:path extrusionOk="0" h="21599" w="21583">
                    <a:moveTo>
                      <a:pt x="10721" y="0"/>
                    </a:moveTo>
                    <a:cubicBezTo>
                      <a:pt x="8888" y="1"/>
                      <a:pt x="7056" y="44"/>
                      <a:pt x="5225" y="130"/>
                    </a:cubicBezTo>
                    <a:cubicBezTo>
                      <a:pt x="4817" y="115"/>
                      <a:pt x="4414" y="244"/>
                      <a:pt x="4053" y="504"/>
                    </a:cubicBezTo>
                    <a:cubicBezTo>
                      <a:pt x="3611" y="823"/>
                      <a:pt x="3255" y="1325"/>
                      <a:pt x="3037" y="1936"/>
                    </a:cubicBezTo>
                    <a:cubicBezTo>
                      <a:pt x="2463" y="3890"/>
                      <a:pt x="1841" y="5818"/>
                      <a:pt x="1170" y="7715"/>
                    </a:cubicBezTo>
                    <a:cubicBezTo>
                      <a:pt x="917" y="8429"/>
                      <a:pt x="658" y="9140"/>
                      <a:pt x="392" y="9845"/>
                    </a:cubicBezTo>
                    <a:cubicBezTo>
                      <a:pt x="264" y="10134"/>
                      <a:pt x="166" y="10446"/>
                      <a:pt x="100" y="10770"/>
                    </a:cubicBezTo>
                    <a:cubicBezTo>
                      <a:pt x="33" y="11099"/>
                      <a:pt x="0" y="11439"/>
                      <a:pt x="1" y="11781"/>
                    </a:cubicBezTo>
                    <a:lnTo>
                      <a:pt x="1" y="19106"/>
                    </a:lnTo>
                    <a:cubicBezTo>
                      <a:pt x="-8" y="19741"/>
                      <a:pt x="167" y="20357"/>
                      <a:pt x="488" y="20821"/>
                    </a:cubicBezTo>
                    <a:cubicBezTo>
                      <a:pt x="825" y="21310"/>
                      <a:pt x="1296" y="21591"/>
                      <a:pt x="1791" y="21599"/>
                    </a:cubicBezTo>
                    <a:lnTo>
                      <a:pt x="3216" y="21599"/>
                    </a:lnTo>
                    <a:cubicBezTo>
                      <a:pt x="3395" y="21577"/>
                      <a:pt x="3577" y="21551"/>
                      <a:pt x="3723" y="21399"/>
                    </a:cubicBezTo>
                    <a:cubicBezTo>
                      <a:pt x="3887" y="21230"/>
                      <a:pt x="4001" y="20987"/>
                      <a:pt x="4043" y="20715"/>
                    </a:cubicBezTo>
                    <a:cubicBezTo>
                      <a:pt x="4067" y="20523"/>
                      <a:pt x="4134" y="20348"/>
                      <a:pt x="4235" y="20210"/>
                    </a:cubicBezTo>
                    <a:cubicBezTo>
                      <a:pt x="4357" y="20044"/>
                      <a:pt x="4519" y="19943"/>
                      <a:pt x="4692" y="19929"/>
                    </a:cubicBezTo>
                    <a:lnTo>
                      <a:pt x="9984" y="19929"/>
                    </a:lnTo>
                    <a:lnTo>
                      <a:pt x="11539" y="19929"/>
                    </a:lnTo>
                    <a:lnTo>
                      <a:pt x="16832" y="19929"/>
                    </a:lnTo>
                    <a:cubicBezTo>
                      <a:pt x="17004" y="19943"/>
                      <a:pt x="17167" y="20044"/>
                      <a:pt x="17288" y="20210"/>
                    </a:cubicBezTo>
                    <a:cubicBezTo>
                      <a:pt x="17389" y="20348"/>
                      <a:pt x="17456" y="20523"/>
                      <a:pt x="17480" y="20715"/>
                    </a:cubicBezTo>
                    <a:cubicBezTo>
                      <a:pt x="17522" y="20987"/>
                      <a:pt x="17635" y="21230"/>
                      <a:pt x="17799" y="21399"/>
                    </a:cubicBezTo>
                    <a:cubicBezTo>
                      <a:pt x="17945" y="21550"/>
                      <a:pt x="18126" y="21577"/>
                      <a:pt x="18305" y="21599"/>
                    </a:cubicBezTo>
                    <a:lnTo>
                      <a:pt x="19792" y="21599"/>
                    </a:lnTo>
                    <a:cubicBezTo>
                      <a:pt x="20287" y="21591"/>
                      <a:pt x="20758" y="21311"/>
                      <a:pt x="21096" y="20821"/>
                    </a:cubicBezTo>
                    <a:cubicBezTo>
                      <a:pt x="21417" y="20357"/>
                      <a:pt x="21592" y="19741"/>
                      <a:pt x="21583" y="19106"/>
                    </a:cubicBezTo>
                    <a:lnTo>
                      <a:pt x="21583" y="11781"/>
                    </a:lnTo>
                    <a:cubicBezTo>
                      <a:pt x="21585" y="11439"/>
                      <a:pt x="21551" y="11099"/>
                      <a:pt x="21484" y="10770"/>
                    </a:cubicBezTo>
                    <a:cubicBezTo>
                      <a:pt x="21418" y="10445"/>
                      <a:pt x="21319" y="10134"/>
                      <a:pt x="21191" y="9845"/>
                    </a:cubicBezTo>
                    <a:cubicBezTo>
                      <a:pt x="20925" y="9140"/>
                      <a:pt x="20665" y="8429"/>
                      <a:pt x="20413" y="7715"/>
                    </a:cubicBezTo>
                    <a:cubicBezTo>
                      <a:pt x="19742" y="5818"/>
                      <a:pt x="19120" y="3890"/>
                      <a:pt x="18545" y="1936"/>
                    </a:cubicBezTo>
                    <a:cubicBezTo>
                      <a:pt x="18328" y="1325"/>
                      <a:pt x="17972" y="823"/>
                      <a:pt x="17529" y="504"/>
                    </a:cubicBezTo>
                    <a:cubicBezTo>
                      <a:pt x="17169" y="244"/>
                      <a:pt x="16765" y="115"/>
                      <a:pt x="16357" y="130"/>
                    </a:cubicBezTo>
                    <a:cubicBezTo>
                      <a:pt x="14479" y="42"/>
                      <a:pt x="12600" y="-1"/>
                      <a:pt x="10721" y="0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25"/>
              <p:cNvSpPr/>
              <p:nvPr/>
            </p:nvSpPr>
            <p:spPr>
              <a:xfrm>
                <a:off x="1796504" y="4955783"/>
                <a:ext cx="4645977" cy="366349"/>
              </a:xfrm>
              <a:custGeom>
                <a:rect b="b" l="l" r="r" t="t"/>
                <a:pathLst>
                  <a:path extrusionOk="0" h="21555" w="21314">
                    <a:moveTo>
                      <a:pt x="254" y="0"/>
                    </a:moveTo>
                    <a:cubicBezTo>
                      <a:pt x="-143" y="5813"/>
                      <a:pt x="-66" y="14745"/>
                      <a:pt x="422" y="19288"/>
                    </a:cubicBezTo>
                    <a:cubicBezTo>
                      <a:pt x="584" y="20805"/>
                      <a:pt x="781" y="21600"/>
                      <a:pt x="982" y="21554"/>
                    </a:cubicBezTo>
                    <a:lnTo>
                      <a:pt x="7716" y="21554"/>
                    </a:lnTo>
                    <a:lnTo>
                      <a:pt x="13600" y="21554"/>
                    </a:lnTo>
                    <a:lnTo>
                      <a:pt x="20332" y="21554"/>
                    </a:lnTo>
                    <a:cubicBezTo>
                      <a:pt x="20533" y="21600"/>
                      <a:pt x="20730" y="20805"/>
                      <a:pt x="20892" y="19288"/>
                    </a:cubicBezTo>
                    <a:cubicBezTo>
                      <a:pt x="21380" y="14745"/>
                      <a:pt x="21457" y="5813"/>
                      <a:pt x="21060" y="0"/>
                    </a:cubicBezTo>
                    <a:lnTo>
                      <a:pt x="254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25"/>
              <p:cNvSpPr/>
              <p:nvPr/>
            </p:nvSpPr>
            <p:spPr>
              <a:xfrm>
                <a:off x="472307" y="4341420"/>
                <a:ext cx="7316992" cy="1069976"/>
              </a:xfrm>
              <a:custGeom>
                <a:rect b="b" l="l" r="r" t="t"/>
                <a:pathLst>
                  <a:path extrusionOk="0" h="21600" w="21583">
                    <a:moveTo>
                      <a:pt x="1" y="0"/>
                    </a:moveTo>
                    <a:lnTo>
                      <a:pt x="1" y="8989"/>
                    </a:lnTo>
                    <a:cubicBezTo>
                      <a:pt x="-8" y="12205"/>
                      <a:pt x="167" y="15317"/>
                      <a:pt x="488" y="17666"/>
                    </a:cubicBezTo>
                    <a:cubicBezTo>
                      <a:pt x="825" y="20139"/>
                      <a:pt x="1296" y="21560"/>
                      <a:pt x="1791" y="21600"/>
                    </a:cubicBezTo>
                    <a:lnTo>
                      <a:pt x="3216" y="21600"/>
                    </a:lnTo>
                    <a:cubicBezTo>
                      <a:pt x="3395" y="21491"/>
                      <a:pt x="3577" y="21355"/>
                      <a:pt x="3723" y="20591"/>
                    </a:cubicBezTo>
                    <a:cubicBezTo>
                      <a:pt x="3887" y="19736"/>
                      <a:pt x="4001" y="18507"/>
                      <a:pt x="4043" y="17129"/>
                    </a:cubicBezTo>
                    <a:cubicBezTo>
                      <a:pt x="4067" y="16160"/>
                      <a:pt x="4134" y="15272"/>
                      <a:pt x="4235" y="14574"/>
                    </a:cubicBezTo>
                    <a:cubicBezTo>
                      <a:pt x="4357" y="13734"/>
                      <a:pt x="4519" y="13227"/>
                      <a:pt x="4692" y="13155"/>
                    </a:cubicBezTo>
                    <a:lnTo>
                      <a:pt x="9984" y="13155"/>
                    </a:lnTo>
                    <a:lnTo>
                      <a:pt x="11539" y="13155"/>
                    </a:lnTo>
                    <a:lnTo>
                      <a:pt x="16832" y="13155"/>
                    </a:lnTo>
                    <a:cubicBezTo>
                      <a:pt x="17004" y="13227"/>
                      <a:pt x="17167" y="13734"/>
                      <a:pt x="17288" y="14574"/>
                    </a:cubicBezTo>
                    <a:cubicBezTo>
                      <a:pt x="17389" y="15272"/>
                      <a:pt x="17456" y="16160"/>
                      <a:pt x="17480" y="17129"/>
                    </a:cubicBezTo>
                    <a:cubicBezTo>
                      <a:pt x="17522" y="18507"/>
                      <a:pt x="17635" y="19736"/>
                      <a:pt x="17799" y="20591"/>
                    </a:cubicBezTo>
                    <a:cubicBezTo>
                      <a:pt x="17945" y="21354"/>
                      <a:pt x="18126" y="21491"/>
                      <a:pt x="18306" y="21600"/>
                    </a:cubicBezTo>
                    <a:lnTo>
                      <a:pt x="19792" y="21600"/>
                    </a:lnTo>
                    <a:cubicBezTo>
                      <a:pt x="20287" y="21562"/>
                      <a:pt x="20758" y="20141"/>
                      <a:pt x="21096" y="17666"/>
                    </a:cubicBezTo>
                    <a:cubicBezTo>
                      <a:pt x="21417" y="15317"/>
                      <a:pt x="21592" y="12205"/>
                      <a:pt x="21583" y="8989"/>
                    </a:cubicBezTo>
                    <a:lnTo>
                      <a:pt x="2158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2AD3D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25"/>
              <p:cNvSpPr/>
              <p:nvPr/>
            </p:nvSpPr>
            <p:spPr>
              <a:xfrm>
                <a:off x="593059" y="0"/>
                <a:ext cx="7075489" cy="2490396"/>
              </a:xfrm>
              <a:custGeom>
                <a:rect b="b" l="l" r="r" t="t"/>
                <a:pathLst>
                  <a:path extrusionOk="0" h="21598" w="21600">
                    <a:moveTo>
                      <a:pt x="10726" y="0"/>
                    </a:moveTo>
                    <a:cubicBezTo>
                      <a:pt x="8830" y="3"/>
                      <a:pt x="6934" y="97"/>
                      <a:pt x="5039" y="283"/>
                    </a:cubicBezTo>
                    <a:cubicBezTo>
                      <a:pt x="4617" y="250"/>
                      <a:pt x="4199" y="530"/>
                      <a:pt x="3826" y="1095"/>
                    </a:cubicBezTo>
                    <a:cubicBezTo>
                      <a:pt x="3368" y="1789"/>
                      <a:pt x="3000" y="2879"/>
                      <a:pt x="2775" y="4206"/>
                    </a:cubicBezTo>
                    <a:cubicBezTo>
                      <a:pt x="2180" y="8452"/>
                      <a:pt x="1536" y="12641"/>
                      <a:pt x="842" y="16762"/>
                    </a:cubicBezTo>
                    <a:cubicBezTo>
                      <a:pt x="580" y="18315"/>
                      <a:pt x="312" y="19858"/>
                      <a:pt x="36" y="21391"/>
                    </a:cubicBezTo>
                    <a:cubicBezTo>
                      <a:pt x="22" y="21458"/>
                      <a:pt x="13" y="21531"/>
                      <a:pt x="0" y="21598"/>
                    </a:cubicBezTo>
                    <a:lnTo>
                      <a:pt x="21600" y="21598"/>
                    </a:lnTo>
                    <a:cubicBezTo>
                      <a:pt x="21587" y="21530"/>
                      <a:pt x="21577" y="21458"/>
                      <a:pt x="21562" y="21391"/>
                    </a:cubicBezTo>
                    <a:cubicBezTo>
                      <a:pt x="21287" y="19858"/>
                      <a:pt x="21018" y="18315"/>
                      <a:pt x="20757" y="16762"/>
                    </a:cubicBezTo>
                    <a:cubicBezTo>
                      <a:pt x="20062" y="12641"/>
                      <a:pt x="19418" y="8452"/>
                      <a:pt x="18824" y="4206"/>
                    </a:cubicBezTo>
                    <a:cubicBezTo>
                      <a:pt x="18599" y="2879"/>
                      <a:pt x="18230" y="1789"/>
                      <a:pt x="17773" y="1095"/>
                    </a:cubicBezTo>
                    <a:cubicBezTo>
                      <a:pt x="17400" y="530"/>
                      <a:pt x="16982" y="250"/>
                      <a:pt x="16560" y="283"/>
                    </a:cubicBezTo>
                    <a:cubicBezTo>
                      <a:pt x="14616" y="92"/>
                      <a:pt x="12671" y="-2"/>
                      <a:pt x="10726" y="0"/>
                    </a:cubicBezTo>
                    <a:close/>
                  </a:path>
                </a:pathLst>
              </a:custGeom>
              <a:solidFill>
                <a:srgbClr val="F7CD4D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25"/>
              <p:cNvSpPr/>
              <p:nvPr/>
            </p:nvSpPr>
            <p:spPr>
              <a:xfrm>
                <a:off x="871269" y="1436295"/>
                <a:ext cx="6495654" cy="2115742"/>
              </a:xfrm>
              <a:custGeom>
                <a:rect b="b" l="l" r="r" t="t"/>
                <a:pathLst>
                  <a:path extrusionOk="0" h="21600" w="21600">
                    <a:moveTo>
                      <a:pt x="2356" y="0"/>
                    </a:moveTo>
                    <a:cubicBezTo>
                      <a:pt x="2216" y="1283"/>
                      <a:pt x="2005" y="2483"/>
                      <a:pt x="1733" y="3545"/>
                    </a:cubicBezTo>
                    <a:cubicBezTo>
                      <a:pt x="1459" y="4613"/>
                      <a:pt x="1128" y="5525"/>
                      <a:pt x="752" y="6244"/>
                    </a:cubicBezTo>
                    <a:cubicBezTo>
                      <a:pt x="487" y="6813"/>
                      <a:pt x="278" y="7597"/>
                      <a:pt x="148" y="8505"/>
                    </a:cubicBezTo>
                    <a:cubicBezTo>
                      <a:pt x="58" y="9130"/>
                      <a:pt x="8" y="9799"/>
                      <a:pt x="0" y="10482"/>
                    </a:cubicBezTo>
                    <a:lnTo>
                      <a:pt x="0" y="16823"/>
                    </a:lnTo>
                    <a:cubicBezTo>
                      <a:pt x="16" y="18092"/>
                      <a:pt x="189" y="19298"/>
                      <a:pt x="483" y="20190"/>
                    </a:cubicBezTo>
                    <a:cubicBezTo>
                      <a:pt x="749" y="20995"/>
                      <a:pt x="1097" y="21492"/>
                      <a:pt x="1469" y="21600"/>
                    </a:cubicBezTo>
                    <a:lnTo>
                      <a:pt x="10736" y="21600"/>
                    </a:lnTo>
                    <a:lnTo>
                      <a:pt x="10863" y="21600"/>
                    </a:lnTo>
                    <a:lnTo>
                      <a:pt x="20131" y="21600"/>
                    </a:lnTo>
                    <a:cubicBezTo>
                      <a:pt x="20503" y="21492"/>
                      <a:pt x="20851" y="20995"/>
                      <a:pt x="21117" y="20190"/>
                    </a:cubicBezTo>
                    <a:cubicBezTo>
                      <a:pt x="21411" y="19298"/>
                      <a:pt x="21584" y="18092"/>
                      <a:pt x="21600" y="16823"/>
                    </a:cubicBezTo>
                    <a:lnTo>
                      <a:pt x="21600" y="10482"/>
                    </a:lnTo>
                    <a:cubicBezTo>
                      <a:pt x="21592" y="9799"/>
                      <a:pt x="21542" y="9130"/>
                      <a:pt x="21452" y="8505"/>
                    </a:cubicBezTo>
                    <a:cubicBezTo>
                      <a:pt x="21322" y="7597"/>
                      <a:pt x="21113" y="6813"/>
                      <a:pt x="20848" y="6244"/>
                    </a:cubicBezTo>
                    <a:cubicBezTo>
                      <a:pt x="20472" y="5525"/>
                      <a:pt x="20140" y="4613"/>
                      <a:pt x="19866" y="3545"/>
                    </a:cubicBezTo>
                    <a:cubicBezTo>
                      <a:pt x="19593" y="2483"/>
                      <a:pt x="19384" y="1283"/>
                      <a:pt x="19244" y="0"/>
                    </a:cubicBezTo>
                    <a:lnTo>
                      <a:pt x="10799" y="381"/>
                    </a:lnTo>
                    <a:lnTo>
                      <a:pt x="2356" y="0"/>
                    </a:lnTo>
                    <a:close/>
                  </a:path>
                </a:pathLst>
              </a:custGeom>
              <a:noFill/>
              <a:ln cap="flat" cmpd="sng" w="50800">
                <a:solidFill>
                  <a:srgbClr val="F2AD3D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25"/>
              <p:cNvSpPr/>
              <p:nvPr/>
            </p:nvSpPr>
            <p:spPr>
              <a:xfrm>
                <a:off x="3273553" y="2732489"/>
                <a:ext cx="1691879" cy="554460"/>
              </a:xfrm>
              <a:custGeom>
                <a:rect b="b" l="l" r="r" t="t"/>
                <a:pathLst>
                  <a:path extrusionOk="0" h="21600" w="21600">
                    <a:moveTo>
                      <a:pt x="471" y="0"/>
                    </a:moveTo>
                    <a:lnTo>
                      <a:pt x="21129" y="0"/>
                    </a:lnTo>
                    <a:cubicBezTo>
                      <a:pt x="21196" y="0"/>
                      <a:pt x="21247" y="0"/>
                      <a:pt x="21291" y="9"/>
                    </a:cubicBezTo>
                    <a:cubicBezTo>
                      <a:pt x="21334" y="18"/>
                      <a:pt x="21369" y="35"/>
                      <a:pt x="21405" y="70"/>
                    </a:cubicBezTo>
                    <a:cubicBezTo>
                      <a:pt x="21445" y="115"/>
                      <a:pt x="21481" y="185"/>
                      <a:pt x="21510" y="274"/>
                    </a:cubicBezTo>
                    <a:cubicBezTo>
                      <a:pt x="21539" y="363"/>
                      <a:pt x="21562" y="472"/>
                      <a:pt x="21577" y="594"/>
                    </a:cubicBezTo>
                    <a:cubicBezTo>
                      <a:pt x="21588" y="705"/>
                      <a:pt x="21594" y="813"/>
                      <a:pt x="21597" y="945"/>
                    </a:cubicBezTo>
                    <a:cubicBezTo>
                      <a:pt x="21600" y="1078"/>
                      <a:pt x="21600" y="1234"/>
                      <a:pt x="21600" y="1444"/>
                    </a:cubicBezTo>
                    <a:lnTo>
                      <a:pt x="21600" y="20163"/>
                    </a:lnTo>
                    <a:cubicBezTo>
                      <a:pt x="21600" y="20369"/>
                      <a:pt x="21600" y="20524"/>
                      <a:pt x="21597" y="20656"/>
                    </a:cubicBezTo>
                    <a:cubicBezTo>
                      <a:pt x="21594" y="20787"/>
                      <a:pt x="21588" y="20895"/>
                      <a:pt x="21577" y="21006"/>
                    </a:cubicBezTo>
                    <a:cubicBezTo>
                      <a:pt x="21562" y="21128"/>
                      <a:pt x="21539" y="21237"/>
                      <a:pt x="21510" y="21326"/>
                    </a:cubicBezTo>
                    <a:cubicBezTo>
                      <a:pt x="21481" y="21415"/>
                      <a:pt x="21445" y="21485"/>
                      <a:pt x="21405" y="21530"/>
                    </a:cubicBezTo>
                    <a:cubicBezTo>
                      <a:pt x="21369" y="21565"/>
                      <a:pt x="21334" y="21582"/>
                      <a:pt x="21290" y="21591"/>
                    </a:cubicBezTo>
                    <a:cubicBezTo>
                      <a:pt x="21247" y="21600"/>
                      <a:pt x="21195" y="21600"/>
                      <a:pt x="21127" y="21600"/>
                    </a:cubicBezTo>
                    <a:lnTo>
                      <a:pt x="471" y="21600"/>
                    </a:lnTo>
                    <a:cubicBezTo>
                      <a:pt x="404" y="21600"/>
                      <a:pt x="353" y="21600"/>
                      <a:pt x="309" y="21591"/>
                    </a:cubicBezTo>
                    <a:cubicBezTo>
                      <a:pt x="266" y="21582"/>
                      <a:pt x="231" y="21565"/>
                      <a:pt x="195" y="21530"/>
                    </a:cubicBezTo>
                    <a:cubicBezTo>
                      <a:pt x="155" y="21485"/>
                      <a:pt x="119" y="21415"/>
                      <a:pt x="90" y="21326"/>
                    </a:cubicBezTo>
                    <a:cubicBezTo>
                      <a:pt x="61" y="21237"/>
                      <a:pt x="38" y="21128"/>
                      <a:pt x="23" y="21006"/>
                    </a:cubicBezTo>
                    <a:cubicBezTo>
                      <a:pt x="12" y="20895"/>
                      <a:pt x="6" y="20787"/>
                      <a:pt x="3" y="20655"/>
                    </a:cubicBezTo>
                    <a:cubicBezTo>
                      <a:pt x="0" y="20522"/>
                      <a:pt x="0" y="20366"/>
                      <a:pt x="0" y="20156"/>
                    </a:cubicBezTo>
                    <a:lnTo>
                      <a:pt x="0" y="1437"/>
                    </a:lnTo>
                    <a:cubicBezTo>
                      <a:pt x="0" y="1231"/>
                      <a:pt x="0" y="1076"/>
                      <a:pt x="3" y="944"/>
                    </a:cubicBezTo>
                    <a:cubicBezTo>
                      <a:pt x="6" y="813"/>
                      <a:pt x="12" y="705"/>
                      <a:pt x="23" y="594"/>
                    </a:cubicBezTo>
                    <a:cubicBezTo>
                      <a:pt x="38" y="472"/>
                      <a:pt x="61" y="363"/>
                      <a:pt x="90" y="274"/>
                    </a:cubicBezTo>
                    <a:cubicBezTo>
                      <a:pt x="119" y="185"/>
                      <a:pt x="155" y="115"/>
                      <a:pt x="195" y="70"/>
                    </a:cubicBezTo>
                    <a:cubicBezTo>
                      <a:pt x="231" y="35"/>
                      <a:pt x="266" y="18"/>
                      <a:pt x="310" y="9"/>
                    </a:cubicBezTo>
                    <a:cubicBezTo>
                      <a:pt x="353" y="0"/>
                      <a:pt x="405" y="0"/>
                      <a:pt x="473" y="0"/>
                    </a:cubicBez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25"/>
              <p:cNvSpPr/>
              <p:nvPr/>
            </p:nvSpPr>
            <p:spPr>
              <a:xfrm>
                <a:off x="1474176" y="492496"/>
                <a:ext cx="5291030" cy="1226430"/>
              </a:xfrm>
              <a:custGeom>
                <a:rect b="b" l="l" r="r" t="t"/>
                <a:pathLst>
                  <a:path extrusionOk="0" h="21561" w="21541">
                    <a:moveTo>
                      <a:pt x="3894" y="1"/>
                    </a:moveTo>
                    <a:cubicBezTo>
                      <a:pt x="3574" y="-12"/>
                      <a:pt x="3256" y="199"/>
                      <a:pt x="2952" y="629"/>
                    </a:cubicBezTo>
                    <a:cubicBezTo>
                      <a:pt x="2599" y="1128"/>
                      <a:pt x="2271" y="1918"/>
                      <a:pt x="1986" y="2945"/>
                    </a:cubicBezTo>
                    <a:cubicBezTo>
                      <a:pt x="1563" y="4764"/>
                      <a:pt x="1191" y="6784"/>
                      <a:pt x="876" y="8973"/>
                    </a:cubicBezTo>
                    <a:cubicBezTo>
                      <a:pt x="505" y="11550"/>
                      <a:pt x="216" y="14336"/>
                      <a:pt x="19" y="17248"/>
                    </a:cubicBezTo>
                    <a:cubicBezTo>
                      <a:pt x="-29" y="18199"/>
                      <a:pt x="15" y="19193"/>
                      <a:pt x="142" y="19997"/>
                    </a:cubicBezTo>
                    <a:cubicBezTo>
                      <a:pt x="301" y="21001"/>
                      <a:pt x="567" y="21588"/>
                      <a:pt x="848" y="21560"/>
                    </a:cubicBezTo>
                    <a:lnTo>
                      <a:pt x="7061" y="21560"/>
                    </a:lnTo>
                    <a:lnTo>
                      <a:pt x="14481" y="21560"/>
                    </a:lnTo>
                    <a:lnTo>
                      <a:pt x="20695" y="21560"/>
                    </a:lnTo>
                    <a:cubicBezTo>
                      <a:pt x="20976" y="21588"/>
                      <a:pt x="21241" y="21001"/>
                      <a:pt x="21400" y="19997"/>
                    </a:cubicBezTo>
                    <a:cubicBezTo>
                      <a:pt x="21527" y="19193"/>
                      <a:pt x="21571" y="18199"/>
                      <a:pt x="21523" y="17248"/>
                    </a:cubicBezTo>
                    <a:cubicBezTo>
                      <a:pt x="21326" y="14336"/>
                      <a:pt x="21039" y="11550"/>
                      <a:pt x="20668" y="8973"/>
                    </a:cubicBezTo>
                    <a:cubicBezTo>
                      <a:pt x="20353" y="6784"/>
                      <a:pt x="19980" y="4764"/>
                      <a:pt x="19558" y="2945"/>
                    </a:cubicBezTo>
                    <a:cubicBezTo>
                      <a:pt x="19272" y="1918"/>
                      <a:pt x="18943" y="1128"/>
                      <a:pt x="18590" y="629"/>
                    </a:cubicBezTo>
                    <a:cubicBezTo>
                      <a:pt x="18286" y="199"/>
                      <a:pt x="17969" y="-12"/>
                      <a:pt x="17649" y="1"/>
                    </a:cubicBezTo>
                    <a:lnTo>
                      <a:pt x="14100" y="1"/>
                    </a:lnTo>
                    <a:lnTo>
                      <a:pt x="7444" y="1"/>
                    </a:lnTo>
                    <a:lnTo>
                      <a:pt x="3894" y="1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25"/>
              <p:cNvSpPr/>
              <p:nvPr/>
            </p:nvSpPr>
            <p:spPr>
              <a:xfrm>
                <a:off x="1108947" y="3999314"/>
                <a:ext cx="1288778" cy="232471"/>
              </a:xfrm>
              <a:custGeom>
                <a:rect b="b" l="l" r="r" t="t"/>
                <a:pathLst>
                  <a:path extrusionOk="0" h="21600" w="21600">
                    <a:moveTo>
                      <a:pt x="1948" y="0"/>
                    </a:moveTo>
                    <a:cubicBezTo>
                      <a:pt x="4899" y="0"/>
                      <a:pt x="7849" y="0"/>
                      <a:pt x="10800" y="0"/>
                    </a:cubicBezTo>
                    <a:cubicBezTo>
                      <a:pt x="13751" y="0"/>
                      <a:pt x="16701" y="0"/>
                      <a:pt x="19652" y="0"/>
                    </a:cubicBezTo>
                    <a:lnTo>
                      <a:pt x="19652" y="0"/>
                    </a:lnTo>
                    <a:cubicBezTo>
                      <a:pt x="20728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82" y="16482"/>
                      <a:pt x="21029" y="18437"/>
                    </a:cubicBezTo>
                    <a:cubicBezTo>
                      <a:pt x="20677" y="20391"/>
                      <a:pt x="20190" y="21600"/>
                      <a:pt x="19652" y="21600"/>
                    </a:cubicBezTo>
                    <a:lnTo>
                      <a:pt x="19652" y="21600"/>
                    </a:lnTo>
                    <a:cubicBezTo>
                      <a:pt x="16701" y="21600"/>
                      <a:pt x="13751" y="21600"/>
                      <a:pt x="10800" y="21600"/>
                    </a:cubicBezTo>
                    <a:cubicBezTo>
                      <a:pt x="7849" y="21600"/>
                      <a:pt x="4899" y="21600"/>
                      <a:pt x="1948" y="21600"/>
                    </a:cubicBezTo>
                    <a:lnTo>
                      <a:pt x="1948" y="21600"/>
                    </a:lnTo>
                    <a:cubicBezTo>
                      <a:pt x="872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872" y="0"/>
                      <a:pt x="1948" y="0"/>
                    </a:cubicBezTo>
                    <a:lnTo>
                      <a:pt x="1948" y="0"/>
                    </a:lnTo>
                    <a:close/>
                  </a:path>
                </a:pathLst>
              </a:custGeom>
              <a:solidFill>
                <a:srgbClr val="C12C5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25"/>
              <p:cNvSpPr/>
              <p:nvPr/>
            </p:nvSpPr>
            <p:spPr>
              <a:xfrm>
                <a:off x="5835778" y="3999314"/>
                <a:ext cx="1288778" cy="232471"/>
              </a:xfrm>
              <a:custGeom>
                <a:rect b="b" l="l" r="r" t="t"/>
                <a:pathLst>
                  <a:path extrusionOk="0" h="21600" w="21600">
                    <a:moveTo>
                      <a:pt x="1948" y="0"/>
                    </a:moveTo>
                    <a:cubicBezTo>
                      <a:pt x="4899" y="0"/>
                      <a:pt x="7849" y="0"/>
                      <a:pt x="10800" y="0"/>
                    </a:cubicBezTo>
                    <a:cubicBezTo>
                      <a:pt x="13751" y="0"/>
                      <a:pt x="16701" y="0"/>
                      <a:pt x="19652" y="0"/>
                    </a:cubicBezTo>
                    <a:lnTo>
                      <a:pt x="19652" y="0"/>
                    </a:lnTo>
                    <a:cubicBezTo>
                      <a:pt x="20728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82" y="16482"/>
                      <a:pt x="21029" y="18437"/>
                    </a:cubicBezTo>
                    <a:cubicBezTo>
                      <a:pt x="20677" y="20391"/>
                      <a:pt x="20190" y="21600"/>
                      <a:pt x="19652" y="21600"/>
                    </a:cubicBezTo>
                    <a:lnTo>
                      <a:pt x="19652" y="21600"/>
                    </a:lnTo>
                    <a:cubicBezTo>
                      <a:pt x="16701" y="21600"/>
                      <a:pt x="13751" y="21600"/>
                      <a:pt x="10800" y="21600"/>
                    </a:cubicBezTo>
                    <a:cubicBezTo>
                      <a:pt x="7849" y="21600"/>
                      <a:pt x="4899" y="21600"/>
                      <a:pt x="1948" y="21600"/>
                    </a:cubicBezTo>
                    <a:lnTo>
                      <a:pt x="1948" y="21600"/>
                    </a:lnTo>
                    <a:cubicBezTo>
                      <a:pt x="872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872" y="0"/>
                      <a:pt x="1948" y="0"/>
                    </a:cubicBezTo>
                    <a:lnTo>
                      <a:pt x="1948" y="0"/>
                    </a:lnTo>
                    <a:close/>
                  </a:path>
                </a:pathLst>
              </a:custGeom>
              <a:solidFill>
                <a:srgbClr val="C12C5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0" name="Google Shape;120;p25"/>
              <p:cNvSpPr/>
              <p:nvPr/>
            </p:nvSpPr>
            <p:spPr>
              <a:xfrm>
                <a:off x="5730710" y="2342995"/>
                <a:ext cx="1567733" cy="922031"/>
              </a:xfrm>
              <a:custGeom>
                <a:rect b="b" l="l" r="r" t="t"/>
                <a:pathLst>
                  <a:path extrusionOk="0" h="21367" w="21505">
                    <a:moveTo>
                      <a:pt x="21502" y="2598"/>
                    </a:moveTo>
                    <a:lnTo>
                      <a:pt x="21502" y="16934"/>
                    </a:lnTo>
                    <a:cubicBezTo>
                      <a:pt x="21509" y="18393"/>
                      <a:pt x="21087" y="19763"/>
                      <a:pt x="20374" y="20593"/>
                    </a:cubicBezTo>
                    <a:cubicBezTo>
                      <a:pt x="19766" y="21300"/>
                      <a:pt x="19008" y="21537"/>
                      <a:pt x="18290" y="21243"/>
                    </a:cubicBezTo>
                    <a:lnTo>
                      <a:pt x="7065" y="17418"/>
                    </a:lnTo>
                    <a:cubicBezTo>
                      <a:pt x="6301" y="17054"/>
                      <a:pt x="5574" y="16502"/>
                      <a:pt x="4907" y="15779"/>
                    </a:cubicBezTo>
                    <a:cubicBezTo>
                      <a:pt x="4265" y="15083"/>
                      <a:pt x="3684" y="14237"/>
                      <a:pt x="3184" y="13265"/>
                    </a:cubicBezTo>
                    <a:lnTo>
                      <a:pt x="207" y="7153"/>
                    </a:lnTo>
                    <a:cubicBezTo>
                      <a:pt x="-50" y="6484"/>
                      <a:pt x="-69" y="5631"/>
                      <a:pt x="158" y="4932"/>
                    </a:cubicBezTo>
                    <a:cubicBezTo>
                      <a:pt x="322" y="4429"/>
                      <a:pt x="600" y="4059"/>
                      <a:pt x="929" y="3907"/>
                    </a:cubicBezTo>
                    <a:lnTo>
                      <a:pt x="19870" y="21"/>
                    </a:lnTo>
                    <a:cubicBezTo>
                      <a:pt x="20249" y="-63"/>
                      <a:pt x="20631" y="110"/>
                      <a:pt x="20933" y="500"/>
                    </a:cubicBezTo>
                    <a:cubicBezTo>
                      <a:pt x="21318" y="997"/>
                      <a:pt x="21531" y="1783"/>
                      <a:pt x="21502" y="2598"/>
                    </a:cubicBezTo>
                    <a:close/>
                  </a:path>
                </a:pathLst>
              </a:custGeom>
              <a:solidFill>
                <a:srgbClr val="C12C5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25"/>
              <p:cNvSpPr/>
              <p:nvPr/>
            </p:nvSpPr>
            <p:spPr>
              <a:xfrm>
                <a:off x="932591" y="2342995"/>
                <a:ext cx="1563025" cy="922031"/>
              </a:xfrm>
              <a:custGeom>
                <a:rect b="b" l="l" r="r" t="t"/>
                <a:pathLst>
                  <a:path extrusionOk="0" h="21367" w="21505">
                    <a:moveTo>
                      <a:pt x="3" y="2598"/>
                    </a:moveTo>
                    <a:lnTo>
                      <a:pt x="3" y="16934"/>
                    </a:lnTo>
                    <a:cubicBezTo>
                      <a:pt x="-4" y="18393"/>
                      <a:pt x="418" y="19763"/>
                      <a:pt x="1131" y="20593"/>
                    </a:cubicBezTo>
                    <a:cubicBezTo>
                      <a:pt x="1739" y="21300"/>
                      <a:pt x="2497" y="21537"/>
                      <a:pt x="3215" y="21243"/>
                    </a:cubicBezTo>
                    <a:lnTo>
                      <a:pt x="14440" y="17418"/>
                    </a:lnTo>
                    <a:cubicBezTo>
                      <a:pt x="15204" y="17054"/>
                      <a:pt x="15931" y="16502"/>
                      <a:pt x="16598" y="15779"/>
                    </a:cubicBezTo>
                    <a:cubicBezTo>
                      <a:pt x="17240" y="15083"/>
                      <a:pt x="17821" y="14237"/>
                      <a:pt x="18321" y="13265"/>
                    </a:cubicBezTo>
                    <a:lnTo>
                      <a:pt x="21298" y="7153"/>
                    </a:lnTo>
                    <a:cubicBezTo>
                      <a:pt x="21555" y="6484"/>
                      <a:pt x="21574" y="5631"/>
                      <a:pt x="21347" y="4932"/>
                    </a:cubicBezTo>
                    <a:cubicBezTo>
                      <a:pt x="21183" y="4429"/>
                      <a:pt x="20905" y="4059"/>
                      <a:pt x="20576" y="3907"/>
                    </a:cubicBezTo>
                    <a:lnTo>
                      <a:pt x="1635" y="21"/>
                    </a:lnTo>
                    <a:cubicBezTo>
                      <a:pt x="1256" y="-63"/>
                      <a:pt x="874" y="110"/>
                      <a:pt x="572" y="500"/>
                    </a:cubicBezTo>
                    <a:cubicBezTo>
                      <a:pt x="187" y="997"/>
                      <a:pt x="-26" y="1783"/>
                      <a:pt x="3" y="2598"/>
                    </a:cubicBezTo>
                    <a:close/>
                  </a:path>
                </a:pathLst>
              </a:custGeom>
              <a:solidFill>
                <a:srgbClr val="C12C5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2" name="Google Shape;122;p25"/>
              <p:cNvSpPr/>
              <p:nvPr/>
            </p:nvSpPr>
            <p:spPr>
              <a:xfrm>
                <a:off x="-91" y="1585928"/>
                <a:ext cx="776439" cy="579717"/>
              </a:xfrm>
              <a:custGeom>
                <a:rect b="b" l="l" r="r" t="t"/>
                <a:pathLst>
                  <a:path extrusionOk="0" h="21030" w="21174">
                    <a:moveTo>
                      <a:pt x="2081" y="5432"/>
                    </a:moveTo>
                    <a:cubicBezTo>
                      <a:pt x="4955" y="2635"/>
                      <a:pt x="8354" y="786"/>
                      <a:pt x="11957" y="197"/>
                    </a:cubicBezTo>
                    <a:cubicBezTo>
                      <a:pt x="13835" y="-110"/>
                      <a:pt x="15788" y="-189"/>
                      <a:pt x="17474" y="958"/>
                    </a:cubicBezTo>
                    <a:cubicBezTo>
                      <a:pt x="18795" y="1858"/>
                      <a:pt x="19780" y="3410"/>
                      <a:pt x="20403" y="5202"/>
                    </a:cubicBezTo>
                    <a:cubicBezTo>
                      <a:pt x="21429" y="8152"/>
                      <a:pt x="21446" y="11561"/>
                      <a:pt x="20363" y="14472"/>
                    </a:cubicBezTo>
                    <a:cubicBezTo>
                      <a:pt x="18961" y="18241"/>
                      <a:pt x="16064" y="20689"/>
                      <a:pt x="12895" y="20995"/>
                    </a:cubicBezTo>
                    <a:cubicBezTo>
                      <a:pt x="8582" y="21411"/>
                      <a:pt x="4595" y="18060"/>
                      <a:pt x="1396" y="14689"/>
                    </a:cubicBezTo>
                    <a:cubicBezTo>
                      <a:pt x="582" y="13831"/>
                      <a:pt x="133" y="12429"/>
                      <a:pt x="22" y="11047"/>
                    </a:cubicBezTo>
                    <a:cubicBezTo>
                      <a:pt x="-154" y="8864"/>
                      <a:pt x="738" y="6739"/>
                      <a:pt x="2081" y="5432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25"/>
              <p:cNvSpPr/>
              <p:nvPr/>
            </p:nvSpPr>
            <p:spPr>
              <a:xfrm>
                <a:off x="7483961" y="1585928"/>
                <a:ext cx="776439" cy="579717"/>
              </a:xfrm>
              <a:custGeom>
                <a:rect b="b" l="l" r="r" t="t"/>
                <a:pathLst>
                  <a:path extrusionOk="0" h="21030" w="21174">
                    <a:moveTo>
                      <a:pt x="19093" y="5432"/>
                    </a:moveTo>
                    <a:cubicBezTo>
                      <a:pt x="16219" y="2635"/>
                      <a:pt x="12820" y="786"/>
                      <a:pt x="9217" y="197"/>
                    </a:cubicBezTo>
                    <a:cubicBezTo>
                      <a:pt x="7339" y="-110"/>
                      <a:pt x="5386" y="-189"/>
                      <a:pt x="3700" y="958"/>
                    </a:cubicBezTo>
                    <a:cubicBezTo>
                      <a:pt x="2379" y="1858"/>
                      <a:pt x="1394" y="3410"/>
                      <a:pt x="771" y="5202"/>
                    </a:cubicBezTo>
                    <a:cubicBezTo>
                      <a:pt x="-255" y="8152"/>
                      <a:pt x="-272" y="11561"/>
                      <a:pt x="811" y="14472"/>
                    </a:cubicBezTo>
                    <a:cubicBezTo>
                      <a:pt x="2213" y="18241"/>
                      <a:pt x="5110" y="20689"/>
                      <a:pt x="8279" y="20995"/>
                    </a:cubicBezTo>
                    <a:cubicBezTo>
                      <a:pt x="12592" y="21411"/>
                      <a:pt x="16579" y="18060"/>
                      <a:pt x="19778" y="14689"/>
                    </a:cubicBezTo>
                    <a:cubicBezTo>
                      <a:pt x="20592" y="13831"/>
                      <a:pt x="21041" y="12429"/>
                      <a:pt x="21152" y="11047"/>
                    </a:cubicBezTo>
                    <a:cubicBezTo>
                      <a:pt x="21328" y="8864"/>
                      <a:pt x="20436" y="6739"/>
                      <a:pt x="19093" y="5432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24" name="Google Shape;124;p25"/>
            <p:cNvGrpSpPr/>
            <p:nvPr/>
          </p:nvGrpSpPr>
          <p:grpSpPr>
            <a:xfrm>
              <a:off x="2326903" y="3905671"/>
              <a:ext cx="8260492" cy="6294842"/>
              <a:chOff x="-91" y="-1"/>
              <a:chExt cx="8260491" cy="6294841"/>
            </a:xfrm>
          </p:grpSpPr>
          <p:sp>
            <p:nvSpPr>
              <p:cNvPr id="125" name="Google Shape;125;p25"/>
              <p:cNvSpPr/>
              <p:nvPr/>
            </p:nvSpPr>
            <p:spPr>
              <a:xfrm>
                <a:off x="592663" y="1922534"/>
                <a:ext cx="250429" cy="238522"/>
              </a:xfrm>
              <a:custGeom>
                <a:rect b="b" l="l" r="r" t="t"/>
                <a:pathLst>
                  <a:path extrusionOk="0" h="21600" w="21600">
                    <a:moveTo>
                      <a:pt x="13693" y="0"/>
                    </a:moveTo>
                    <a:cubicBezTo>
                      <a:pt x="13286" y="1785"/>
                      <a:pt x="12704" y="3533"/>
                      <a:pt x="11913" y="5211"/>
                    </a:cubicBezTo>
                    <a:cubicBezTo>
                      <a:pt x="9351" y="10646"/>
                      <a:pt x="5046" y="14730"/>
                      <a:pt x="0" y="17431"/>
                    </a:cubicBezTo>
                    <a:cubicBezTo>
                      <a:pt x="3447" y="17201"/>
                      <a:pt x="6908" y="17435"/>
                      <a:pt x="10201" y="18617"/>
                    </a:cubicBezTo>
                    <a:cubicBezTo>
                      <a:pt x="12219" y="19341"/>
                      <a:pt x="14094" y="20395"/>
                      <a:pt x="15883" y="21600"/>
                    </a:cubicBezTo>
                    <a:lnTo>
                      <a:pt x="21600" y="8769"/>
                    </a:lnTo>
                    <a:cubicBezTo>
                      <a:pt x="19414" y="7211"/>
                      <a:pt x="17369" y="5453"/>
                      <a:pt x="15678" y="3306"/>
                    </a:cubicBezTo>
                    <a:cubicBezTo>
                      <a:pt x="14877" y="2290"/>
                      <a:pt x="14353" y="1113"/>
                      <a:pt x="13693" y="0"/>
                    </a:cubicBezTo>
                    <a:close/>
                  </a:path>
                </a:pathLst>
              </a:custGeom>
              <a:solidFill>
                <a:srgbClr val="E3953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6" name="Google Shape;126;p25"/>
              <p:cNvSpPr/>
              <p:nvPr/>
            </p:nvSpPr>
            <p:spPr>
              <a:xfrm>
                <a:off x="7418626" y="1922535"/>
                <a:ext cx="250369" cy="238523"/>
              </a:xfrm>
              <a:custGeom>
                <a:rect b="b" l="l" r="r" t="t"/>
                <a:pathLst>
                  <a:path extrusionOk="0" h="21600" w="21600">
                    <a:moveTo>
                      <a:pt x="7907" y="0"/>
                    </a:moveTo>
                    <a:cubicBezTo>
                      <a:pt x="8314" y="1785"/>
                      <a:pt x="8896" y="3533"/>
                      <a:pt x="9687" y="5211"/>
                    </a:cubicBezTo>
                    <a:cubicBezTo>
                      <a:pt x="12249" y="10646"/>
                      <a:pt x="16554" y="14730"/>
                      <a:pt x="21600" y="17431"/>
                    </a:cubicBezTo>
                    <a:cubicBezTo>
                      <a:pt x="18153" y="17201"/>
                      <a:pt x="14692" y="17435"/>
                      <a:pt x="11399" y="18617"/>
                    </a:cubicBezTo>
                    <a:cubicBezTo>
                      <a:pt x="9381" y="19341"/>
                      <a:pt x="7506" y="20395"/>
                      <a:pt x="5717" y="21600"/>
                    </a:cubicBezTo>
                    <a:lnTo>
                      <a:pt x="0" y="8769"/>
                    </a:lnTo>
                    <a:cubicBezTo>
                      <a:pt x="2186" y="7211"/>
                      <a:pt x="4231" y="5453"/>
                      <a:pt x="5922" y="3306"/>
                    </a:cubicBezTo>
                    <a:cubicBezTo>
                      <a:pt x="6723" y="2290"/>
                      <a:pt x="7247" y="1113"/>
                      <a:pt x="7907" y="0"/>
                    </a:cubicBezTo>
                    <a:close/>
                  </a:path>
                </a:pathLst>
              </a:custGeom>
              <a:solidFill>
                <a:srgbClr val="E3953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25"/>
              <p:cNvSpPr/>
              <p:nvPr/>
            </p:nvSpPr>
            <p:spPr>
              <a:xfrm>
                <a:off x="415455" y="4050180"/>
                <a:ext cx="986202" cy="2244660"/>
              </a:xfrm>
              <a:custGeom>
                <a:rect b="b" l="l" r="r" t="t"/>
                <a:pathLst>
                  <a:path extrusionOk="0" h="21600" w="21600">
                    <a:moveTo>
                      <a:pt x="6378" y="0"/>
                    </a:moveTo>
                    <a:lnTo>
                      <a:pt x="15222" y="0"/>
                    </a:lnTo>
                    <a:cubicBezTo>
                      <a:pt x="16136" y="0"/>
                      <a:pt x="16825" y="0"/>
                      <a:pt x="17409" y="17"/>
                    </a:cubicBezTo>
                    <a:cubicBezTo>
                      <a:pt x="17993" y="34"/>
                      <a:pt x="18472" y="69"/>
                      <a:pt x="18965" y="137"/>
                    </a:cubicBezTo>
                    <a:cubicBezTo>
                      <a:pt x="19505" y="224"/>
                      <a:pt x="19987" y="360"/>
                      <a:pt x="20384" y="534"/>
                    </a:cubicBezTo>
                    <a:cubicBezTo>
                      <a:pt x="20780" y="709"/>
                      <a:pt x="21091" y="921"/>
                      <a:pt x="21287" y="1158"/>
                    </a:cubicBezTo>
                    <a:cubicBezTo>
                      <a:pt x="21444" y="1374"/>
                      <a:pt x="21522" y="1585"/>
                      <a:pt x="21561" y="1843"/>
                    </a:cubicBezTo>
                    <a:cubicBezTo>
                      <a:pt x="21600" y="2101"/>
                      <a:pt x="21600" y="2407"/>
                      <a:pt x="21600" y="2815"/>
                    </a:cubicBezTo>
                    <a:cubicBezTo>
                      <a:pt x="21600" y="5479"/>
                      <a:pt x="21600" y="8142"/>
                      <a:pt x="21600" y="10806"/>
                    </a:cubicBezTo>
                    <a:cubicBezTo>
                      <a:pt x="21600" y="13470"/>
                      <a:pt x="21600" y="16134"/>
                      <a:pt x="21600" y="18798"/>
                    </a:cubicBezTo>
                    <a:cubicBezTo>
                      <a:pt x="21600" y="19199"/>
                      <a:pt x="21600" y="19502"/>
                      <a:pt x="21561" y="19759"/>
                    </a:cubicBezTo>
                    <a:cubicBezTo>
                      <a:pt x="21522" y="20015"/>
                      <a:pt x="21444" y="20226"/>
                      <a:pt x="21287" y="20442"/>
                    </a:cubicBezTo>
                    <a:cubicBezTo>
                      <a:pt x="21091" y="20679"/>
                      <a:pt x="20780" y="20891"/>
                      <a:pt x="20384" y="21066"/>
                    </a:cubicBezTo>
                    <a:cubicBezTo>
                      <a:pt x="19987" y="21240"/>
                      <a:pt x="19505" y="21376"/>
                      <a:pt x="18965" y="21463"/>
                    </a:cubicBezTo>
                    <a:cubicBezTo>
                      <a:pt x="18472" y="21531"/>
                      <a:pt x="17993" y="21566"/>
                      <a:pt x="17406" y="21583"/>
                    </a:cubicBezTo>
                    <a:cubicBezTo>
                      <a:pt x="16818" y="21600"/>
                      <a:pt x="16122" y="21600"/>
                      <a:pt x="15193" y="21600"/>
                    </a:cubicBezTo>
                    <a:lnTo>
                      <a:pt x="6378" y="21600"/>
                    </a:lnTo>
                    <a:cubicBezTo>
                      <a:pt x="5464" y="21600"/>
                      <a:pt x="4775" y="21600"/>
                      <a:pt x="4191" y="21583"/>
                    </a:cubicBezTo>
                    <a:cubicBezTo>
                      <a:pt x="3607" y="21566"/>
                      <a:pt x="3128" y="21531"/>
                      <a:pt x="2635" y="21463"/>
                    </a:cubicBezTo>
                    <a:cubicBezTo>
                      <a:pt x="2095" y="21376"/>
                      <a:pt x="1613" y="21240"/>
                      <a:pt x="1216" y="21066"/>
                    </a:cubicBezTo>
                    <a:cubicBezTo>
                      <a:pt x="820" y="20891"/>
                      <a:pt x="509" y="20679"/>
                      <a:pt x="313" y="20442"/>
                    </a:cubicBezTo>
                    <a:cubicBezTo>
                      <a:pt x="156" y="20226"/>
                      <a:pt x="78" y="20015"/>
                      <a:pt x="39" y="19757"/>
                    </a:cubicBezTo>
                    <a:cubicBezTo>
                      <a:pt x="0" y="19499"/>
                      <a:pt x="0" y="19193"/>
                      <a:pt x="0" y="18785"/>
                    </a:cubicBezTo>
                    <a:lnTo>
                      <a:pt x="0" y="10794"/>
                    </a:lnTo>
                    <a:lnTo>
                      <a:pt x="0" y="2802"/>
                    </a:lnTo>
                    <a:cubicBezTo>
                      <a:pt x="0" y="2401"/>
                      <a:pt x="0" y="2098"/>
                      <a:pt x="39" y="1841"/>
                    </a:cubicBezTo>
                    <a:cubicBezTo>
                      <a:pt x="78" y="1585"/>
                      <a:pt x="156" y="1374"/>
                      <a:pt x="313" y="1158"/>
                    </a:cubicBezTo>
                    <a:cubicBezTo>
                      <a:pt x="509" y="921"/>
                      <a:pt x="820" y="709"/>
                      <a:pt x="1216" y="534"/>
                    </a:cubicBezTo>
                    <a:cubicBezTo>
                      <a:pt x="1613" y="360"/>
                      <a:pt x="2095" y="224"/>
                      <a:pt x="2635" y="137"/>
                    </a:cubicBezTo>
                    <a:cubicBezTo>
                      <a:pt x="3128" y="69"/>
                      <a:pt x="3607" y="34"/>
                      <a:pt x="4194" y="17"/>
                    </a:cubicBezTo>
                    <a:cubicBezTo>
                      <a:pt x="4782" y="0"/>
                      <a:pt x="5478" y="0"/>
                      <a:pt x="6407" y="0"/>
                    </a:cubicBezTo>
                    <a:lnTo>
                      <a:pt x="6378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8" name="Google Shape;128;p25"/>
              <p:cNvSpPr/>
              <p:nvPr/>
            </p:nvSpPr>
            <p:spPr>
              <a:xfrm>
                <a:off x="6858588" y="4050180"/>
                <a:ext cx="986202" cy="2244660"/>
              </a:xfrm>
              <a:custGeom>
                <a:rect b="b" l="l" r="r" t="t"/>
                <a:pathLst>
                  <a:path extrusionOk="0" h="21600" w="21600">
                    <a:moveTo>
                      <a:pt x="6378" y="0"/>
                    </a:moveTo>
                    <a:lnTo>
                      <a:pt x="15222" y="0"/>
                    </a:lnTo>
                    <a:cubicBezTo>
                      <a:pt x="16136" y="0"/>
                      <a:pt x="16825" y="0"/>
                      <a:pt x="17409" y="17"/>
                    </a:cubicBezTo>
                    <a:cubicBezTo>
                      <a:pt x="17993" y="34"/>
                      <a:pt x="18472" y="69"/>
                      <a:pt x="18965" y="137"/>
                    </a:cubicBezTo>
                    <a:cubicBezTo>
                      <a:pt x="19505" y="224"/>
                      <a:pt x="19987" y="360"/>
                      <a:pt x="20384" y="534"/>
                    </a:cubicBezTo>
                    <a:cubicBezTo>
                      <a:pt x="20780" y="709"/>
                      <a:pt x="21091" y="921"/>
                      <a:pt x="21287" y="1158"/>
                    </a:cubicBezTo>
                    <a:cubicBezTo>
                      <a:pt x="21444" y="1374"/>
                      <a:pt x="21522" y="1585"/>
                      <a:pt x="21561" y="1843"/>
                    </a:cubicBezTo>
                    <a:cubicBezTo>
                      <a:pt x="21600" y="2101"/>
                      <a:pt x="21600" y="2407"/>
                      <a:pt x="21600" y="2815"/>
                    </a:cubicBezTo>
                    <a:cubicBezTo>
                      <a:pt x="21600" y="5479"/>
                      <a:pt x="21600" y="8142"/>
                      <a:pt x="21600" y="10806"/>
                    </a:cubicBezTo>
                    <a:cubicBezTo>
                      <a:pt x="21600" y="13470"/>
                      <a:pt x="21600" y="16134"/>
                      <a:pt x="21600" y="18798"/>
                    </a:cubicBezTo>
                    <a:cubicBezTo>
                      <a:pt x="21600" y="19199"/>
                      <a:pt x="21600" y="19502"/>
                      <a:pt x="21561" y="19759"/>
                    </a:cubicBezTo>
                    <a:cubicBezTo>
                      <a:pt x="21522" y="20015"/>
                      <a:pt x="21444" y="20226"/>
                      <a:pt x="21287" y="20442"/>
                    </a:cubicBezTo>
                    <a:cubicBezTo>
                      <a:pt x="21091" y="20679"/>
                      <a:pt x="20780" y="20891"/>
                      <a:pt x="20384" y="21066"/>
                    </a:cubicBezTo>
                    <a:cubicBezTo>
                      <a:pt x="19987" y="21240"/>
                      <a:pt x="19505" y="21376"/>
                      <a:pt x="18965" y="21463"/>
                    </a:cubicBezTo>
                    <a:cubicBezTo>
                      <a:pt x="18472" y="21531"/>
                      <a:pt x="17993" y="21566"/>
                      <a:pt x="17406" y="21583"/>
                    </a:cubicBezTo>
                    <a:cubicBezTo>
                      <a:pt x="16818" y="21600"/>
                      <a:pt x="16122" y="21600"/>
                      <a:pt x="15193" y="21600"/>
                    </a:cubicBezTo>
                    <a:lnTo>
                      <a:pt x="6378" y="21600"/>
                    </a:lnTo>
                    <a:cubicBezTo>
                      <a:pt x="5464" y="21600"/>
                      <a:pt x="4775" y="21600"/>
                      <a:pt x="4191" y="21583"/>
                    </a:cubicBezTo>
                    <a:cubicBezTo>
                      <a:pt x="3607" y="21566"/>
                      <a:pt x="3128" y="21531"/>
                      <a:pt x="2635" y="21463"/>
                    </a:cubicBezTo>
                    <a:cubicBezTo>
                      <a:pt x="2095" y="21376"/>
                      <a:pt x="1613" y="21240"/>
                      <a:pt x="1216" y="21066"/>
                    </a:cubicBezTo>
                    <a:cubicBezTo>
                      <a:pt x="820" y="20891"/>
                      <a:pt x="509" y="20679"/>
                      <a:pt x="313" y="20442"/>
                    </a:cubicBezTo>
                    <a:cubicBezTo>
                      <a:pt x="156" y="20226"/>
                      <a:pt x="78" y="20015"/>
                      <a:pt x="39" y="19757"/>
                    </a:cubicBezTo>
                    <a:cubicBezTo>
                      <a:pt x="0" y="19499"/>
                      <a:pt x="0" y="19193"/>
                      <a:pt x="0" y="18785"/>
                    </a:cubicBezTo>
                    <a:lnTo>
                      <a:pt x="0" y="10794"/>
                    </a:lnTo>
                    <a:lnTo>
                      <a:pt x="0" y="2802"/>
                    </a:lnTo>
                    <a:cubicBezTo>
                      <a:pt x="0" y="2401"/>
                      <a:pt x="0" y="2098"/>
                      <a:pt x="39" y="1841"/>
                    </a:cubicBezTo>
                    <a:cubicBezTo>
                      <a:pt x="78" y="1585"/>
                      <a:pt x="156" y="1374"/>
                      <a:pt x="313" y="1158"/>
                    </a:cubicBezTo>
                    <a:cubicBezTo>
                      <a:pt x="509" y="921"/>
                      <a:pt x="820" y="709"/>
                      <a:pt x="1216" y="534"/>
                    </a:cubicBezTo>
                    <a:cubicBezTo>
                      <a:pt x="1613" y="360"/>
                      <a:pt x="2095" y="224"/>
                      <a:pt x="2635" y="137"/>
                    </a:cubicBezTo>
                    <a:cubicBezTo>
                      <a:pt x="3128" y="69"/>
                      <a:pt x="3607" y="34"/>
                      <a:pt x="4194" y="17"/>
                    </a:cubicBezTo>
                    <a:cubicBezTo>
                      <a:pt x="4782" y="0"/>
                      <a:pt x="5478" y="0"/>
                      <a:pt x="6407" y="0"/>
                    </a:cubicBezTo>
                    <a:lnTo>
                      <a:pt x="6378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9" name="Google Shape;129;p25"/>
              <p:cNvSpPr/>
              <p:nvPr/>
            </p:nvSpPr>
            <p:spPr>
              <a:xfrm>
                <a:off x="479250" y="-1"/>
                <a:ext cx="7316992" cy="5411463"/>
              </a:xfrm>
              <a:custGeom>
                <a:rect b="b" l="l" r="r" t="t"/>
                <a:pathLst>
                  <a:path extrusionOk="0" h="21599" w="21583">
                    <a:moveTo>
                      <a:pt x="5225" y="130"/>
                    </a:moveTo>
                    <a:cubicBezTo>
                      <a:pt x="4817" y="115"/>
                      <a:pt x="4414" y="244"/>
                      <a:pt x="4053" y="504"/>
                    </a:cubicBezTo>
                    <a:cubicBezTo>
                      <a:pt x="3611" y="824"/>
                      <a:pt x="3255" y="1325"/>
                      <a:pt x="3037" y="1936"/>
                    </a:cubicBezTo>
                    <a:cubicBezTo>
                      <a:pt x="2463" y="3890"/>
                      <a:pt x="1841" y="5818"/>
                      <a:pt x="1170" y="7715"/>
                    </a:cubicBezTo>
                    <a:cubicBezTo>
                      <a:pt x="917" y="8429"/>
                      <a:pt x="658" y="9140"/>
                      <a:pt x="392" y="9845"/>
                    </a:cubicBezTo>
                    <a:cubicBezTo>
                      <a:pt x="264" y="10135"/>
                      <a:pt x="166" y="10446"/>
                      <a:pt x="100" y="10770"/>
                    </a:cubicBezTo>
                    <a:cubicBezTo>
                      <a:pt x="33" y="11100"/>
                      <a:pt x="0" y="11440"/>
                      <a:pt x="1" y="11781"/>
                    </a:cubicBezTo>
                    <a:lnTo>
                      <a:pt x="1" y="19106"/>
                    </a:lnTo>
                    <a:cubicBezTo>
                      <a:pt x="-8" y="19741"/>
                      <a:pt x="167" y="20357"/>
                      <a:pt x="488" y="20821"/>
                    </a:cubicBezTo>
                    <a:cubicBezTo>
                      <a:pt x="825" y="21310"/>
                      <a:pt x="1296" y="21591"/>
                      <a:pt x="1791" y="21599"/>
                    </a:cubicBezTo>
                    <a:lnTo>
                      <a:pt x="8194" y="21599"/>
                    </a:lnTo>
                    <a:lnTo>
                      <a:pt x="13389" y="21599"/>
                    </a:lnTo>
                    <a:lnTo>
                      <a:pt x="19792" y="21599"/>
                    </a:lnTo>
                    <a:cubicBezTo>
                      <a:pt x="20287" y="21591"/>
                      <a:pt x="20758" y="21311"/>
                      <a:pt x="21096" y="20821"/>
                    </a:cubicBezTo>
                    <a:cubicBezTo>
                      <a:pt x="21417" y="20357"/>
                      <a:pt x="21592" y="19741"/>
                      <a:pt x="21583" y="19106"/>
                    </a:cubicBezTo>
                    <a:lnTo>
                      <a:pt x="21583" y="11781"/>
                    </a:lnTo>
                    <a:cubicBezTo>
                      <a:pt x="21585" y="11440"/>
                      <a:pt x="21551" y="11100"/>
                      <a:pt x="21484" y="10770"/>
                    </a:cubicBezTo>
                    <a:cubicBezTo>
                      <a:pt x="21418" y="10446"/>
                      <a:pt x="21319" y="10134"/>
                      <a:pt x="21191" y="9845"/>
                    </a:cubicBezTo>
                    <a:cubicBezTo>
                      <a:pt x="20925" y="9140"/>
                      <a:pt x="20665" y="8429"/>
                      <a:pt x="20413" y="7715"/>
                    </a:cubicBezTo>
                    <a:cubicBezTo>
                      <a:pt x="19742" y="5818"/>
                      <a:pt x="19120" y="3890"/>
                      <a:pt x="18545" y="1936"/>
                    </a:cubicBezTo>
                    <a:cubicBezTo>
                      <a:pt x="18328" y="1325"/>
                      <a:pt x="17972" y="824"/>
                      <a:pt x="17529" y="504"/>
                    </a:cubicBezTo>
                    <a:cubicBezTo>
                      <a:pt x="17169" y="244"/>
                      <a:pt x="16765" y="115"/>
                      <a:pt x="16357" y="130"/>
                    </a:cubicBezTo>
                    <a:cubicBezTo>
                      <a:pt x="14479" y="42"/>
                      <a:pt x="12600" y="-1"/>
                      <a:pt x="10721" y="0"/>
                    </a:cubicBezTo>
                    <a:cubicBezTo>
                      <a:pt x="8888" y="1"/>
                      <a:pt x="7056" y="45"/>
                      <a:pt x="5225" y="130"/>
                    </a:cubicBezTo>
                    <a:close/>
                  </a:path>
                </a:pathLst>
              </a:custGeom>
              <a:solidFill>
                <a:srgbClr val="F7D14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0" name="Google Shape;130;p25"/>
              <p:cNvSpPr/>
              <p:nvPr/>
            </p:nvSpPr>
            <p:spPr>
              <a:xfrm>
                <a:off x="479345" y="66"/>
                <a:ext cx="7316805" cy="3921925"/>
              </a:xfrm>
              <a:custGeom>
                <a:rect b="b" l="l" r="r" t="t"/>
                <a:pathLst>
                  <a:path extrusionOk="0" h="21598" w="21598">
                    <a:moveTo>
                      <a:pt x="10727" y="0"/>
                    </a:moveTo>
                    <a:cubicBezTo>
                      <a:pt x="8894" y="1"/>
                      <a:pt x="7061" y="61"/>
                      <a:pt x="5228" y="179"/>
                    </a:cubicBezTo>
                    <a:cubicBezTo>
                      <a:pt x="4820" y="158"/>
                      <a:pt x="4416" y="336"/>
                      <a:pt x="4056" y="695"/>
                    </a:cubicBezTo>
                    <a:cubicBezTo>
                      <a:pt x="3613" y="1135"/>
                      <a:pt x="3257" y="1827"/>
                      <a:pt x="3039" y="2670"/>
                    </a:cubicBezTo>
                    <a:cubicBezTo>
                      <a:pt x="2464" y="5366"/>
                      <a:pt x="1842" y="8026"/>
                      <a:pt x="1170" y="10644"/>
                    </a:cubicBezTo>
                    <a:cubicBezTo>
                      <a:pt x="917" y="11630"/>
                      <a:pt x="658" y="12610"/>
                      <a:pt x="391" y="13583"/>
                    </a:cubicBezTo>
                    <a:cubicBezTo>
                      <a:pt x="264" y="13982"/>
                      <a:pt x="166" y="14412"/>
                      <a:pt x="100" y="14860"/>
                    </a:cubicBezTo>
                    <a:cubicBezTo>
                      <a:pt x="33" y="15314"/>
                      <a:pt x="-1" y="15783"/>
                      <a:pt x="0" y="16254"/>
                    </a:cubicBezTo>
                    <a:lnTo>
                      <a:pt x="0" y="21598"/>
                    </a:lnTo>
                    <a:lnTo>
                      <a:pt x="21598" y="21598"/>
                    </a:lnTo>
                    <a:lnTo>
                      <a:pt x="21598" y="16254"/>
                    </a:lnTo>
                    <a:cubicBezTo>
                      <a:pt x="21599" y="15783"/>
                      <a:pt x="21565" y="15314"/>
                      <a:pt x="21498" y="14860"/>
                    </a:cubicBezTo>
                    <a:cubicBezTo>
                      <a:pt x="21432" y="14412"/>
                      <a:pt x="21333" y="13982"/>
                      <a:pt x="21205" y="13583"/>
                    </a:cubicBezTo>
                    <a:cubicBezTo>
                      <a:pt x="20939" y="12610"/>
                      <a:pt x="20679" y="11630"/>
                      <a:pt x="20426" y="10644"/>
                    </a:cubicBezTo>
                    <a:cubicBezTo>
                      <a:pt x="19755" y="8026"/>
                      <a:pt x="19132" y="5366"/>
                      <a:pt x="18558" y="2670"/>
                    </a:cubicBezTo>
                    <a:cubicBezTo>
                      <a:pt x="18340" y="1827"/>
                      <a:pt x="17984" y="1135"/>
                      <a:pt x="17541" y="695"/>
                    </a:cubicBezTo>
                    <a:cubicBezTo>
                      <a:pt x="17181" y="336"/>
                      <a:pt x="16777" y="158"/>
                      <a:pt x="16368" y="179"/>
                    </a:cubicBezTo>
                    <a:cubicBezTo>
                      <a:pt x="14489" y="58"/>
                      <a:pt x="12608" y="-2"/>
                      <a:pt x="10727" y="0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1" name="Google Shape;131;p25"/>
              <p:cNvSpPr/>
              <p:nvPr/>
            </p:nvSpPr>
            <p:spPr>
              <a:xfrm>
                <a:off x="742308" y="2769779"/>
                <a:ext cx="1561801" cy="776099"/>
              </a:xfrm>
              <a:custGeom>
                <a:rect b="b" l="l" r="r" t="t"/>
                <a:pathLst>
                  <a:path extrusionOk="0" h="21573" w="21584">
                    <a:moveTo>
                      <a:pt x="21584" y="10760"/>
                    </a:moveTo>
                    <a:cubicBezTo>
                      <a:pt x="17880" y="9627"/>
                      <a:pt x="14205" y="8133"/>
                      <a:pt x="10572" y="6285"/>
                    </a:cubicBezTo>
                    <a:cubicBezTo>
                      <a:pt x="7089" y="4512"/>
                      <a:pt x="3648" y="2415"/>
                      <a:pt x="261" y="0"/>
                    </a:cubicBezTo>
                    <a:cubicBezTo>
                      <a:pt x="129" y="2611"/>
                      <a:pt x="48" y="5230"/>
                      <a:pt x="16" y="7854"/>
                    </a:cubicBezTo>
                    <a:cubicBezTo>
                      <a:pt x="-16" y="10453"/>
                      <a:pt x="1" y="13054"/>
                      <a:pt x="68" y="15650"/>
                    </a:cubicBezTo>
                    <a:cubicBezTo>
                      <a:pt x="60" y="17487"/>
                      <a:pt x="477" y="19227"/>
                      <a:pt x="1197" y="20358"/>
                    </a:cubicBezTo>
                    <a:cubicBezTo>
                      <a:pt x="1653" y="21075"/>
                      <a:pt x="2205" y="21498"/>
                      <a:pt x="2783" y="21573"/>
                    </a:cubicBezTo>
                    <a:lnTo>
                      <a:pt x="14220" y="21517"/>
                    </a:lnTo>
                    <a:cubicBezTo>
                      <a:pt x="14740" y="21600"/>
                      <a:pt x="15263" y="21495"/>
                      <a:pt x="15765" y="21206"/>
                    </a:cubicBezTo>
                    <a:cubicBezTo>
                      <a:pt x="16349" y="20871"/>
                      <a:pt x="16892" y="20294"/>
                      <a:pt x="17359" y="19513"/>
                    </a:cubicBezTo>
                    <a:cubicBezTo>
                      <a:pt x="18114" y="18128"/>
                      <a:pt x="18848" y="16697"/>
                      <a:pt x="19559" y="15222"/>
                    </a:cubicBezTo>
                    <a:cubicBezTo>
                      <a:pt x="20256" y="13776"/>
                      <a:pt x="20932" y="12288"/>
                      <a:pt x="21584" y="107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2" name="Google Shape;132;p25"/>
              <p:cNvSpPr/>
              <p:nvPr/>
            </p:nvSpPr>
            <p:spPr>
              <a:xfrm>
                <a:off x="761989" y="1589555"/>
                <a:ext cx="6753498" cy="1520430"/>
              </a:xfrm>
              <a:custGeom>
                <a:rect b="b" l="l" r="r" t="t"/>
                <a:pathLst>
                  <a:path extrusionOk="0" h="21600" w="21524">
                    <a:moveTo>
                      <a:pt x="1803" y="0"/>
                    </a:moveTo>
                    <a:cubicBezTo>
                      <a:pt x="1485" y="1808"/>
                      <a:pt x="1185" y="3682"/>
                      <a:pt x="905" y="5616"/>
                    </a:cubicBezTo>
                    <a:cubicBezTo>
                      <a:pt x="620" y="7590"/>
                      <a:pt x="356" y="9624"/>
                      <a:pt x="115" y="11711"/>
                    </a:cubicBezTo>
                    <a:cubicBezTo>
                      <a:pt x="-25" y="12738"/>
                      <a:pt x="-38" y="14013"/>
                      <a:pt x="79" y="15094"/>
                    </a:cubicBezTo>
                    <a:cubicBezTo>
                      <a:pt x="170" y="15931"/>
                      <a:pt x="333" y="16574"/>
                      <a:pt x="531" y="16870"/>
                    </a:cubicBezTo>
                    <a:cubicBezTo>
                      <a:pt x="1256" y="17950"/>
                      <a:pt x="1991" y="18880"/>
                      <a:pt x="2734" y="19666"/>
                    </a:cubicBezTo>
                    <a:cubicBezTo>
                      <a:pt x="3486" y="20461"/>
                      <a:pt x="4246" y="21106"/>
                      <a:pt x="5011" y="21600"/>
                    </a:cubicBezTo>
                    <a:lnTo>
                      <a:pt x="8820" y="21600"/>
                    </a:lnTo>
                    <a:lnTo>
                      <a:pt x="12705" y="21600"/>
                    </a:lnTo>
                    <a:lnTo>
                      <a:pt x="16514" y="21600"/>
                    </a:lnTo>
                    <a:cubicBezTo>
                      <a:pt x="17279" y="21106"/>
                      <a:pt x="18038" y="20461"/>
                      <a:pt x="18790" y="19666"/>
                    </a:cubicBezTo>
                    <a:cubicBezTo>
                      <a:pt x="19533" y="18880"/>
                      <a:pt x="20270" y="17950"/>
                      <a:pt x="20994" y="16870"/>
                    </a:cubicBezTo>
                    <a:cubicBezTo>
                      <a:pt x="21192" y="16574"/>
                      <a:pt x="21354" y="15931"/>
                      <a:pt x="21445" y="15094"/>
                    </a:cubicBezTo>
                    <a:cubicBezTo>
                      <a:pt x="21562" y="14013"/>
                      <a:pt x="21549" y="12738"/>
                      <a:pt x="21409" y="11711"/>
                    </a:cubicBezTo>
                    <a:cubicBezTo>
                      <a:pt x="21168" y="9624"/>
                      <a:pt x="20904" y="7590"/>
                      <a:pt x="20619" y="5616"/>
                    </a:cubicBezTo>
                    <a:cubicBezTo>
                      <a:pt x="20339" y="3682"/>
                      <a:pt x="20039" y="1808"/>
                      <a:pt x="19721" y="0"/>
                    </a:cubicBezTo>
                    <a:lnTo>
                      <a:pt x="1803" y="0"/>
                    </a:lnTo>
                    <a:close/>
                  </a:path>
                </a:pathLst>
              </a:custGeom>
              <a:noFill/>
              <a:ln cap="flat" cmpd="sng" w="50800">
                <a:solidFill>
                  <a:srgbClr val="F2AD3D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3" name="Google Shape;133;p25"/>
              <p:cNvSpPr/>
              <p:nvPr/>
            </p:nvSpPr>
            <p:spPr>
              <a:xfrm>
                <a:off x="5970174" y="2769779"/>
                <a:ext cx="1561923" cy="776099"/>
              </a:xfrm>
              <a:custGeom>
                <a:rect b="b" l="l" r="r" t="t"/>
                <a:pathLst>
                  <a:path extrusionOk="0" h="21573" w="21584">
                    <a:moveTo>
                      <a:pt x="0" y="10760"/>
                    </a:moveTo>
                    <a:cubicBezTo>
                      <a:pt x="3704" y="9627"/>
                      <a:pt x="7379" y="8133"/>
                      <a:pt x="11012" y="6285"/>
                    </a:cubicBezTo>
                    <a:cubicBezTo>
                      <a:pt x="14495" y="4512"/>
                      <a:pt x="17936" y="2415"/>
                      <a:pt x="21323" y="0"/>
                    </a:cubicBezTo>
                    <a:cubicBezTo>
                      <a:pt x="21455" y="2611"/>
                      <a:pt x="21536" y="5230"/>
                      <a:pt x="21568" y="7854"/>
                    </a:cubicBezTo>
                    <a:cubicBezTo>
                      <a:pt x="21600" y="10453"/>
                      <a:pt x="21583" y="13054"/>
                      <a:pt x="21516" y="15650"/>
                    </a:cubicBezTo>
                    <a:cubicBezTo>
                      <a:pt x="21524" y="17487"/>
                      <a:pt x="21107" y="19227"/>
                      <a:pt x="20387" y="20358"/>
                    </a:cubicBezTo>
                    <a:cubicBezTo>
                      <a:pt x="19931" y="21075"/>
                      <a:pt x="19379" y="21498"/>
                      <a:pt x="18801" y="21573"/>
                    </a:cubicBezTo>
                    <a:lnTo>
                      <a:pt x="7364" y="21517"/>
                    </a:lnTo>
                    <a:cubicBezTo>
                      <a:pt x="6844" y="21600"/>
                      <a:pt x="6321" y="21495"/>
                      <a:pt x="5819" y="21206"/>
                    </a:cubicBezTo>
                    <a:cubicBezTo>
                      <a:pt x="5235" y="20871"/>
                      <a:pt x="4692" y="20294"/>
                      <a:pt x="4225" y="19513"/>
                    </a:cubicBezTo>
                    <a:cubicBezTo>
                      <a:pt x="3470" y="18128"/>
                      <a:pt x="2736" y="16697"/>
                      <a:pt x="2025" y="15222"/>
                    </a:cubicBezTo>
                    <a:cubicBezTo>
                      <a:pt x="1328" y="13776"/>
                      <a:pt x="652" y="12288"/>
                      <a:pt x="0" y="107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4" name="Google Shape;134;p25"/>
              <p:cNvSpPr/>
              <p:nvPr/>
            </p:nvSpPr>
            <p:spPr>
              <a:xfrm>
                <a:off x="2662700" y="3156418"/>
                <a:ext cx="2947618" cy="1068766"/>
              </a:xfrm>
              <a:custGeom>
                <a:rect b="b" l="l" r="r" t="t"/>
                <a:pathLst>
                  <a:path extrusionOk="0" h="21555" w="21478">
                    <a:moveTo>
                      <a:pt x="3029" y="0"/>
                    </a:moveTo>
                    <a:cubicBezTo>
                      <a:pt x="2446" y="15"/>
                      <a:pt x="1885" y="365"/>
                      <a:pt x="1375" y="993"/>
                    </a:cubicBezTo>
                    <a:cubicBezTo>
                      <a:pt x="938" y="1530"/>
                      <a:pt x="517" y="2294"/>
                      <a:pt x="250" y="3482"/>
                    </a:cubicBezTo>
                    <a:cubicBezTo>
                      <a:pt x="8" y="4559"/>
                      <a:pt x="-61" y="5863"/>
                      <a:pt x="54" y="7092"/>
                    </a:cubicBezTo>
                    <a:cubicBezTo>
                      <a:pt x="260" y="8947"/>
                      <a:pt x="474" y="10799"/>
                      <a:pt x="698" y="12639"/>
                    </a:cubicBezTo>
                    <a:cubicBezTo>
                      <a:pt x="909" y="14369"/>
                      <a:pt x="1129" y="16086"/>
                      <a:pt x="1355" y="17801"/>
                    </a:cubicBezTo>
                    <a:cubicBezTo>
                      <a:pt x="1489" y="19112"/>
                      <a:pt x="1802" y="20229"/>
                      <a:pt x="2231" y="20899"/>
                    </a:cubicBezTo>
                    <a:cubicBezTo>
                      <a:pt x="2537" y="21377"/>
                      <a:pt x="2889" y="21600"/>
                      <a:pt x="3240" y="21547"/>
                    </a:cubicBezTo>
                    <a:lnTo>
                      <a:pt x="9782" y="21547"/>
                    </a:lnTo>
                    <a:lnTo>
                      <a:pt x="11693" y="21547"/>
                    </a:lnTo>
                    <a:lnTo>
                      <a:pt x="18238" y="21547"/>
                    </a:lnTo>
                    <a:cubicBezTo>
                      <a:pt x="18589" y="21600"/>
                      <a:pt x="18938" y="21377"/>
                      <a:pt x="19244" y="20899"/>
                    </a:cubicBezTo>
                    <a:cubicBezTo>
                      <a:pt x="19673" y="20229"/>
                      <a:pt x="19989" y="19112"/>
                      <a:pt x="20123" y="17801"/>
                    </a:cubicBezTo>
                    <a:cubicBezTo>
                      <a:pt x="20349" y="16086"/>
                      <a:pt x="20566" y="14369"/>
                      <a:pt x="20777" y="12639"/>
                    </a:cubicBezTo>
                    <a:cubicBezTo>
                      <a:pt x="21001" y="10799"/>
                      <a:pt x="21218" y="8947"/>
                      <a:pt x="21424" y="7092"/>
                    </a:cubicBezTo>
                    <a:cubicBezTo>
                      <a:pt x="21539" y="5863"/>
                      <a:pt x="21467" y="4559"/>
                      <a:pt x="21225" y="3482"/>
                    </a:cubicBezTo>
                    <a:cubicBezTo>
                      <a:pt x="20958" y="2294"/>
                      <a:pt x="20537" y="1530"/>
                      <a:pt x="20100" y="993"/>
                    </a:cubicBezTo>
                    <a:cubicBezTo>
                      <a:pt x="19590" y="365"/>
                      <a:pt x="19029" y="15"/>
                      <a:pt x="18446" y="0"/>
                    </a:cubicBezTo>
                    <a:lnTo>
                      <a:pt x="11693" y="0"/>
                    </a:lnTo>
                    <a:lnTo>
                      <a:pt x="9782" y="0"/>
                    </a:lnTo>
                    <a:lnTo>
                      <a:pt x="3029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5" name="Google Shape;135;p25"/>
              <p:cNvSpPr/>
              <p:nvPr/>
            </p:nvSpPr>
            <p:spPr>
              <a:xfrm>
                <a:off x="830567" y="4434738"/>
                <a:ext cx="6599275" cy="677878"/>
              </a:xfrm>
              <a:custGeom>
                <a:rect b="b" l="l" r="r" t="t"/>
                <a:pathLst>
                  <a:path extrusionOk="0" h="21586" w="21572">
                    <a:moveTo>
                      <a:pt x="1230" y="0"/>
                    </a:moveTo>
                    <a:cubicBezTo>
                      <a:pt x="1103" y="-14"/>
                      <a:pt x="977" y="291"/>
                      <a:pt x="864" y="872"/>
                    </a:cubicBezTo>
                    <a:cubicBezTo>
                      <a:pt x="698" y="1729"/>
                      <a:pt x="570" y="3142"/>
                      <a:pt x="503" y="4853"/>
                    </a:cubicBezTo>
                    <a:lnTo>
                      <a:pt x="29" y="16632"/>
                    </a:lnTo>
                    <a:cubicBezTo>
                      <a:pt x="-14" y="17619"/>
                      <a:pt x="-9" y="18745"/>
                      <a:pt x="43" y="19690"/>
                    </a:cubicBezTo>
                    <a:cubicBezTo>
                      <a:pt x="104" y="20800"/>
                      <a:pt x="220" y="21516"/>
                      <a:pt x="349" y="21586"/>
                    </a:cubicBezTo>
                    <a:lnTo>
                      <a:pt x="8696" y="21586"/>
                    </a:lnTo>
                    <a:lnTo>
                      <a:pt x="12876" y="21586"/>
                    </a:lnTo>
                    <a:lnTo>
                      <a:pt x="21223" y="21586"/>
                    </a:lnTo>
                    <a:cubicBezTo>
                      <a:pt x="21352" y="21516"/>
                      <a:pt x="21468" y="20800"/>
                      <a:pt x="21529" y="19690"/>
                    </a:cubicBezTo>
                    <a:cubicBezTo>
                      <a:pt x="21581" y="18745"/>
                      <a:pt x="21586" y="17619"/>
                      <a:pt x="21543" y="16632"/>
                    </a:cubicBezTo>
                    <a:lnTo>
                      <a:pt x="21067" y="4853"/>
                    </a:lnTo>
                    <a:cubicBezTo>
                      <a:pt x="21001" y="3142"/>
                      <a:pt x="20874" y="1729"/>
                      <a:pt x="20708" y="872"/>
                    </a:cubicBezTo>
                    <a:cubicBezTo>
                      <a:pt x="20595" y="291"/>
                      <a:pt x="20469" y="-14"/>
                      <a:pt x="20342" y="0"/>
                    </a:cubicBezTo>
                    <a:lnTo>
                      <a:pt x="12462" y="0"/>
                    </a:lnTo>
                    <a:lnTo>
                      <a:pt x="9109" y="0"/>
                    </a:lnTo>
                    <a:lnTo>
                      <a:pt x="123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6" name="Google Shape;136;p25"/>
              <p:cNvSpPr/>
              <p:nvPr/>
            </p:nvSpPr>
            <p:spPr>
              <a:xfrm>
                <a:off x="-91" y="1585995"/>
                <a:ext cx="776439" cy="579716"/>
              </a:xfrm>
              <a:custGeom>
                <a:rect b="b" l="l" r="r" t="t"/>
                <a:pathLst>
                  <a:path extrusionOk="0" h="21030" w="21174">
                    <a:moveTo>
                      <a:pt x="2081" y="5432"/>
                    </a:moveTo>
                    <a:cubicBezTo>
                      <a:pt x="4955" y="2635"/>
                      <a:pt x="8354" y="786"/>
                      <a:pt x="11957" y="197"/>
                    </a:cubicBezTo>
                    <a:cubicBezTo>
                      <a:pt x="13835" y="-110"/>
                      <a:pt x="15788" y="-189"/>
                      <a:pt x="17474" y="958"/>
                    </a:cubicBezTo>
                    <a:cubicBezTo>
                      <a:pt x="18795" y="1858"/>
                      <a:pt x="19780" y="3410"/>
                      <a:pt x="20403" y="5202"/>
                    </a:cubicBezTo>
                    <a:cubicBezTo>
                      <a:pt x="21429" y="8152"/>
                      <a:pt x="21446" y="11561"/>
                      <a:pt x="20363" y="14472"/>
                    </a:cubicBezTo>
                    <a:cubicBezTo>
                      <a:pt x="18961" y="18241"/>
                      <a:pt x="16064" y="20689"/>
                      <a:pt x="12895" y="20995"/>
                    </a:cubicBezTo>
                    <a:cubicBezTo>
                      <a:pt x="8582" y="21411"/>
                      <a:pt x="4595" y="18060"/>
                      <a:pt x="1396" y="14689"/>
                    </a:cubicBezTo>
                    <a:cubicBezTo>
                      <a:pt x="582" y="13831"/>
                      <a:pt x="133" y="12429"/>
                      <a:pt x="22" y="11047"/>
                    </a:cubicBezTo>
                    <a:cubicBezTo>
                      <a:pt x="-154" y="8864"/>
                      <a:pt x="738" y="6739"/>
                      <a:pt x="2081" y="5432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7" name="Google Shape;137;p25"/>
              <p:cNvSpPr/>
              <p:nvPr/>
            </p:nvSpPr>
            <p:spPr>
              <a:xfrm>
                <a:off x="7483961" y="1585994"/>
                <a:ext cx="776439" cy="579717"/>
              </a:xfrm>
              <a:custGeom>
                <a:rect b="b" l="l" r="r" t="t"/>
                <a:pathLst>
                  <a:path extrusionOk="0" h="21030" w="21174">
                    <a:moveTo>
                      <a:pt x="19093" y="5432"/>
                    </a:moveTo>
                    <a:cubicBezTo>
                      <a:pt x="16219" y="2635"/>
                      <a:pt x="12820" y="786"/>
                      <a:pt x="9217" y="197"/>
                    </a:cubicBezTo>
                    <a:cubicBezTo>
                      <a:pt x="7339" y="-110"/>
                      <a:pt x="5386" y="-189"/>
                      <a:pt x="3700" y="958"/>
                    </a:cubicBezTo>
                    <a:cubicBezTo>
                      <a:pt x="2379" y="1858"/>
                      <a:pt x="1394" y="3410"/>
                      <a:pt x="771" y="5202"/>
                    </a:cubicBezTo>
                    <a:cubicBezTo>
                      <a:pt x="-255" y="8152"/>
                      <a:pt x="-272" y="11561"/>
                      <a:pt x="811" y="14472"/>
                    </a:cubicBezTo>
                    <a:cubicBezTo>
                      <a:pt x="2213" y="18241"/>
                      <a:pt x="5110" y="20689"/>
                      <a:pt x="8279" y="20995"/>
                    </a:cubicBezTo>
                    <a:cubicBezTo>
                      <a:pt x="12592" y="21411"/>
                      <a:pt x="16579" y="18060"/>
                      <a:pt x="19778" y="14689"/>
                    </a:cubicBezTo>
                    <a:cubicBezTo>
                      <a:pt x="20592" y="13831"/>
                      <a:pt x="21041" y="12429"/>
                      <a:pt x="21152" y="11047"/>
                    </a:cubicBezTo>
                    <a:cubicBezTo>
                      <a:pt x="21328" y="8864"/>
                      <a:pt x="20436" y="6739"/>
                      <a:pt x="19093" y="5432"/>
                    </a:cubicBezTo>
                    <a:close/>
                  </a:path>
                </a:pathLst>
              </a:custGeom>
              <a:solidFill>
                <a:srgbClr val="F4BD4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8" name="Google Shape;138;p25"/>
              <p:cNvSpPr/>
              <p:nvPr/>
            </p:nvSpPr>
            <p:spPr>
              <a:xfrm>
                <a:off x="1134539" y="348924"/>
                <a:ext cx="5998476" cy="1600598"/>
              </a:xfrm>
              <a:custGeom>
                <a:rect b="b" l="l" r="r" t="t"/>
                <a:pathLst>
                  <a:path extrusionOk="0" h="21600" w="21550">
                    <a:moveTo>
                      <a:pt x="2894" y="0"/>
                    </a:moveTo>
                    <a:cubicBezTo>
                      <a:pt x="2723" y="6"/>
                      <a:pt x="2555" y="161"/>
                      <a:pt x="2404" y="461"/>
                    </a:cubicBezTo>
                    <a:cubicBezTo>
                      <a:pt x="2230" y="805"/>
                      <a:pt x="2083" y="1321"/>
                      <a:pt x="1982" y="1955"/>
                    </a:cubicBezTo>
                    <a:cubicBezTo>
                      <a:pt x="1773" y="3327"/>
                      <a:pt x="1582" y="4738"/>
                      <a:pt x="1407" y="6175"/>
                    </a:cubicBezTo>
                    <a:cubicBezTo>
                      <a:pt x="1236" y="7588"/>
                      <a:pt x="1081" y="9029"/>
                      <a:pt x="928" y="10471"/>
                    </a:cubicBezTo>
                    <a:cubicBezTo>
                      <a:pt x="621" y="13365"/>
                      <a:pt x="321" y="16264"/>
                      <a:pt x="24" y="19174"/>
                    </a:cubicBezTo>
                    <a:cubicBezTo>
                      <a:pt x="-25" y="19744"/>
                      <a:pt x="1" y="20373"/>
                      <a:pt x="96" y="20856"/>
                    </a:cubicBezTo>
                    <a:cubicBezTo>
                      <a:pt x="180" y="21289"/>
                      <a:pt x="312" y="21558"/>
                      <a:pt x="455" y="21600"/>
                    </a:cubicBezTo>
                    <a:lnTo>
                      <a:pt x="8685" y="21600"/>
                    </a:lnTo>
                    <a:lnTo>
                      <a:pt x="12865" y="21600"/>
                    </a:lnTo>
                    <a:lnTo>
                      <a:pt x="21095" y="21600"/>
                    </a:lnTo>
                    <a:cubicBezTo>
                      <a:pt x="21238" y="21558"/>
                      <a:pt x="21370" y="21289"/>
                      <a:pt x="21454" y="20856"/>
                    </a:cubicBezTo>
                    <a:cubicBezTo>
                      <a:pt x="21549" y="20373"/>
                      <a:pt x="21575" y="19744"/>
                      <a:pt x="21526" y="19174"/>
                    </a:cubicBezTo>
                    <a:cubicBezTo>
                      <a:pt x="21229" y="16264"/>
                      <a:pt x="20929" y="13365"/>
                      <a:pt x="20622" y="10471"/>
                    </a:cubicBezTo>
                    <a:cubicBezTo>
                      <a:pt x="20469" y="9029"/>
                      <a:pt x="20314" y="7588"/>
                      <a:pt x="20143" y="6175"/>
                    </a:cubicBezTo>
                    <a:cubicBezTo>
                      <a:pt x="19968" y="4738"/>
                      <a:pt x="19777" y="3327"/>
                      <a:pt x="19568" y="1955"/>
                    </a:cubicBezTo>
                    <a:cubicBezTo>
                      <a:pt x="19467" y="1321"/>
                      <a:pt x="19322" y="805"/>
                      <a:pt x="19147" y="461"/>
                    </a:cubicBezTo>
                    <a:cubicBezTo>
                      <a:pt x="18996" y="161"/>
                      <a:pt x="18827" y="6"/>
                      <a:pt x="18656" y="0"/>
                    </a:cubicBezTo>
                    <a:lnTo>
                      <a:pt x="12241" y="0"/>
                    </a:lnTo>
                    <a:lnTo>
                      <a:pt x="9311" y="0"/>
                    </a:lnTo>
                    <a:lnTo>
                      <a:pt x="2894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