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b94b645c41_2_5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1b94b645c41_2_5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lvl="1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lvl="2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lvl="3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lvl="4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lvl="5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lvl="6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lvl="7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lvl="8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 rot="5400000">
            <a:off x="5258991" y="1415653"/>
            <a:ext cx="4533900" cy="196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 rot="5400000">
            <a:off x="1291828" y="-525066"/>
            <a:ext cx="4533900" cy="585073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" type="body"/>
          </p:nvPr>
        </p:nvSpPr>
        <p:spPr>
          <a:xfrm rot="5400000">
            <a:off x="2828925" y="-1014412"/>
            <a:ext cx="3486150" cy="787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8" name="Google Shape;68;p17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2385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"/>
              <a:buChar char="•"/>
              <a:defRPr sz="1200"/>
            </a:lvl1pPr>
            <a:lvl2pPr indent="-31115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Char char="•"/>
              <a:defRPr sz="1100"/>
            </a:lvl2pPr>
            <a:lvl3pPr indent="-29845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Char char="•"/>
              <a:defRPr sz="900"/>
            </a:lvl3pPr>
            <a:lvl4pPr indent="-28575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4pPr>
            <a:lvl5pPr indent="-28575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5pPr>
            <a:lvl6pPr indent="-2794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74" name="Google Shape;74;p18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idx="1" type="body"/>
          </p:nvPr>
        </p:nvSpPr>
        <p:spPr>
          <a:xfrm>
            <a:off x="629841" y="1260872"/>
            <a:ext cx="386834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629841" y="1878806"/>
            <a:ext cx="386834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6" name="Google Shape;86;p21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7" name="Google Shape;87;p21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2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0" name="Google Shape;90;p22"/>
          <p:cNvSpPr txBox="1"/>
          <p:nvPr>
            <p:ph idx="1" type="body"/>
          </p:nvPr>
        </p:nvSpPr>
        <p:spPr>
          <a:xfrm>
            <a:off x="633413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1" name="Google Shape;91;p22"/>
          <p:cNvSpPr txBox="1"/>
          <p:nvPr>
            <p:ph idx="2" type="body"/>
          </p:nvPr>
        </p:nvSpPr>
        <p:spPr>
          <a:xfrm>
            <a:off x="4600575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/>
          <p:nvPr>
            <p:ph type="title"/>
          </p:nvPr>
        </p:nvSpPr>
        <p:spPr>
          <a:xfrm>
            <a:off x="623888" y="1282303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623888" y="3442097"/>
            <a:ext cx="7886700" cy="11251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96" name="Google Shape;96;p2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9" name="Google Shape;99;p24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100" name="Google Shape;100;p2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25"/>
          <p:cNvGrpSpPr/>
          <p:nvPr/>
        </p:nvGrpSpPr>
        <p:grpSpPr>
          <a:xfrm>
            <a:off x="621506" y="1499592"/>
            <a:ext cx="7900988" cy="2422326"/>
            <a:chOff x="0" y="0"/>
            <a:chExt cx="17511896" cy="5368801"/>
          </a:xfrm>
        </p:grpSpPr>
        <p:sp>
          <p:nvSpPr>
            <p:cNvPr id="106" name="Google Shape;106;p25"/>
            <p:cNvSpPr/>
            <p:nvPr/>
          </p:nvSpPr>
          <p:spPr>
            <a:xfrm>
              <a:off x="3782329" y="88068"/>
              <a:ext cx="13665644" cy="3173374"/>
            </a:xfrm>
            <a:prstGeom prst="roundRect">
              <a:avLst>
                <a:gd fmla="val 777" name="adj"/>
              </a:avLst>
            </a:prstGeom>
            <a:solidFill>
              <a:srgbClr val="D5D7E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25"/>
            <p:cNvSpPr/>
            <p:nvPr/>
          </p:nvSpPr>
          <p:spPr>
            <a:xfrm>
              <a:off x="5129745" y="3477275"/>
              <a:ext cx="1266939" cy="323677"/>
            </a:xfrm>
            <a:custGeom>
              <a:rect b="b" l="l" r="r" t="t"/>
              <a:pathLst>
                <a:path extrusionOk="0" h="21600" w="21600">
                  <a:moveTo>
                    <a:pt x="0" y="670"/>
                  </a:moveTo>
                  <a:lnTo>
                    <a:pt x="976" y="7926"/>
                  </a:lnTo>
                  <a:lnTo>
                    <a:pt x="3872" y="7926"/>
                  </a:lnTo>
                  <a:lnTo>
                    <a:pt x="6126" y="21600"/>
                  </a:lnTo>
                  <a:lnTo>
                    <a:pt x="13065" y="21600"/>
                  </a:lnTo>
                  <a:lnTo>
                    <a:pt x="15653" y="7220"/>
                  </a:lnTo>
                  <a:lnTo>
                    <a:pt x="20850" y="7220"/>
                  </a:lnTo>
                  <a:lnTo>
                    <a:pt x="21600" y="0"/>
                  </a:lnTo>
                  <a:lnTo>
                    <a:pt x="0" y="670"/>
                  </a:lnTo>
                  <a:close/>
                </a:path>
              </a:pathLst>
            </a:custGeom>
            <a:solidFill>
              <a:srgbClr val="38424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25"/>
            <p:cNvSpPr/>
            <p:nvPr/>
          </p:nvSpPr>
          <p:spPr>
            <a:xfrm>
              <a:off x="133436" y="3484246"/>
              <a:ext cx="7345992" cy="1325100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0" y="21517"/>
                  </a:lnTo>
                  <a:lnTo>
                    <a:pt x="4216" y="21600"/>
                  </a:lnTo>
                  <a:lnTo>
                    <a:pt x="6304" y="20252"/>
                  </a:lnTo>
                  <a:lnTo>
                    <a:pt x="21600" y="20200"/>
                  </a:lnTo>
                  <a:lnTo>
                    <a:pt x="21593" y="8074"/>
                  </a:lnTo>
                  <a:lnTo>
                    <a:pt x="8266" y="8074"/>
                  </a:lnTo>
                  <a:lnTo>
                    <a:pt x="82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3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25"/>
            <p:cNvSpPr/>
            <p:nvPr/>
          </p:nvSpPr>
          <p:spPr>
            <a:xfrm>
              <a:off x="775331" y="371445"/>
              <a:ext cx="2376125" cy="752900"/>
            </a:xfrm>
            <a:custGeom>
              <a:rect b="b" l="l" r="r" t="t"/>
              <a:pathLst>
                <a:path extrusionOk="0" h="21597" w="21600">
                  <a:moveTo>
                    <a:pt x="21600" y="21306"/>
                  </a:moveTo>
                  <a:lnTo>
                    <a:pt x="21600" y="0"/>
                  </a:lnTo>
                  <a:cubicBezTo>
                    <a:pt x="18594" y="-3"/>
                    <a:pt x="15592" y="729"/>
                    <a:pt x="12621" y="2190"/>
                  </a:cubicBezTo>
                  <a:cubicBezTo>
                    <a:pt x="10102" y="3429"/>
                    <a:pt x="7611" y="5190"/>
                    <a:pt x="5165" y="7460"/>
                  </a:cubicBezTo>
                  <a:cubicBezTo>
                    <a:pt x="3788" y="8985"/>
                    <a:pt x="2240" y="10613"/>
                    <a:pt x="1239" y="14332"/>
                  </a:cubicBezTo>
                  <a:cubicBezTo>
                    <a:pt x="669" y="16452"/>
                    <a:pt x="247" y="18928"/>
                    <a:pt x="0" y="21597"/>
                  </a:cubicBezTo>
                  <a:lnTo>
                    <a:pt x="21600" y="21306"/>
                  </a:lnTo>
                  <a:close/>
                </a:path>
              </a:pathLst>
            </a:custGeom>
            <a:solidFill>
              <a:srgbClr val="F2B14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25"/>
            <p:cNvSpPr/>
            <p:nvPr/>
          </p:nvSpPr>
          <p:spPr>
            <a:xfrm>
              <a:off x="815267" y="850975"/>
              <a:ext cx="2336007" cy="273453"/>
            </a:xfrm>
            <a:custGeom>
              <a:rect b="b" l="l" r="r" t="t"/>
              <a:pathLst>
                <a:path extrusionOk="0" h="21587" w="21600">
                  <a:moveTo>
                    <a:pt x="3174" y="1"/>
                  </a:moveTo>
                  <a:cubicBezTo>
                    <a:pt x="2789" y="1"/>
                    <a:pt x="2498" y="-13"/>
                    <a:pt x="2253" y="126"/>
                  </a:cubicBezTo>
                  <a:cubicBezTo>
                    <a:pt x="2005" y="267"/>
                    <a:pt x="1801" y="565"/>
                    <a:pt x="1593" y="1129"/>
                  </a:cubicBezTo>
                  <a:cubicBezTo>
                    <a:pt x="1361" y="1759"/>
                    <a:pt x="1156" y="2892"/>
                    <a:pt x="994" y="4387"/>
                  </a:cubicBezTo>
                  <a:cubicBezTo>
                    <a:pt x="835" y="5865"/>
                    <a:pt x="722" y="7665"/>
                    <a:pt x="613" y="9494"/>
                  </a:cubicBezTo>
                  <a:cubicBezTo>
                    <a:pt x="476" y="11785"/>
                    <a:pt x="343" y="14086"/>
                    <a:pt x="224" y="16449"/>
                  </a:cubicBezTo>
                  <a:cubicBezTo>
                    <a:pt x="139" y="18126"/>
                    <a:pt x="71" y="19865"/>
                    <a:pt x="0" y="21587"/>
                  </a:cubicBezTo>
                  <a:lnTo>
                    <a:pt x="21600" y="20772"/>
                  </a:lnTo>
                  <a:lnTo>
                    <a:pt x="21600" y="1"/>
                  </a:lnTo>
                  <a:lnTo>
                    <a:pt x="3185" y="1"/>
                  </a:lnTo>
                  <a:lnTo>
                    <a:pt x="3174" y="1"/>
                  </a:lnTo>
                  <a:close/>
                </a:path>
              </a:pathLst>
            </a:custGeom>
            <a:solidFill>
              <a:srgbClr val="F7D64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" name="Google Shape;111;p25"/>
            <p:cNvSpPr/>
            <p:nvPr/>
          </p:nvSpPr>
          <p:spPr>
            <a:xfrm>
              <a:off x="956951" y="956941"/>
              <a:ext cx="2194323" cy="166694"/>
            </a:xfrm>
            <a:custGeom>
              <a:rect b="b" l="l" r="r" t="t"/>
              <a:pathLst>
                <a:path extrusionOk="0" h="21578" w="21600">
                  <a:moveTo>
                    <a:pt x="2809" y="1"/>
                  </a:moveTo>
                  <a:cubicBezTo>
                    <a:pt x="2399" y="1"/>
                    <a:pt x="2085" y="-22"/>
                    <a:pt x="1824" y="206"/>
                  </a:cubicBezTo>
                  <a:cubicBezTo>
                    <a:pt x="1560" y="437"/>
                    <a:pt x="1347" y="927"/>
                    <a:pt x="1125" y="1850"/>
                  </a:cubicBezTo>
                  <a:cubicBezTo>
                    <a:pt x="883" y="3011"/>
                    <a:pt x="667" y="4849"/>
                    <a:pt x="488" y="7193"/>
                  </a:cubicBezTo>
                  <a:cubicBezTo>
                    <a:pt x="310" y="9537"/>
                    <a:pt x="170" y="12378"/>
                    <a:pt x="82" y="15567"/>
                  </a:cubicBezTo>
                  <a:cubicBezTo>
                    <a:pt x="43" y="17497"/>
                    <a:pt x="23" y="19556"/>
                    <a:pt x="0" y="21578"/>
                  </a:cubicBezTo>
                  <a:lnTo>
                    <a:pt x="21600" y="20345"/>
                  </a:lnTo>
                  <a:lnTo>
                    <a:pt x="21600" y="1"/>
                  </a:lnTo>
                  <a:lnTo>
                    <a:pt x="2821" y="1"/>
                  </a:lnTo>
                  <a:lnTo>
                    <a:pt x="2809" y="1"/>
                  </a:lnTo>
                  <a:close/>
                </a:path>
              </a:pathLst>
            </a:custGeom>
            <a:solidFill>
              <a:srgbClr val="F09A4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25"/>
            <p:cNvSpPr/>
            <p:nvPr/>
          </p:nvSpPr>
          <p:spPr>
            <a:xfrm>
              <a:off x="0" y="1099822"/>
              <a:ext cx="3149510" cy="3705823"/>
            </a:xfrm>
            <a:custGeom>
              <a:rect b="b" l="l" r="r" t="t"/>
              <a:pathLst>
                <a:path extrusionOk="0" h="21593" w="21592">
                  <a:moveTo>
                    <a:pt x="3910" y="0"/>
                  </a:moveTo>
                  <a:cubicBezTo>
                    <a:pt x="3618" y="2"/>
                    <a:pt x="3332" y="68"/>
                    <a:pt x="3080" y="192"/>
                  </a:cubicBezTo>
                  <a:cubicBezTo>
                    <a:pt x="2769" y="344"/>
                    <a:pt x="2522" y="575"/>
                    <a:pt x="2375" y="853"/>
                  </a:cubicBezTo>
                  <a:cubicBezTo>
                    <a:pt x="2204" y="1252"/>
                    <a:pt x="2062" y="1659"/>
                    <a:pt x="1948" y="2072"/>
                  </a:cubicBezTo>
                  <a:cubicBezTo>
                    <a:pt x="1813" y="2561"/>
                    <a:pt x="1718" y="3058"/>
                    <a:pt x="1665" y="3559"/>
                  </a:cubicBezTo>
                  <a:cubicBezTo>
                    <a:pt x="1598" y="3775"/>
                    <a:pt x="1532" y="3991"/>
                    <a:pt x="1472" y="4209"/>
                  </a:cubicBezTo>
                  <a:cubicBezTo>
                    <a:pt x="1406" y="4446"/>
                    <a:pt x="1347" y="4684"/>
                    <a:pt x="1289" y="4923"/>
                  </a:cubicBezTo>
                  <a:lnTo>
                    <a:pt x="2484" y="4923"/>
                  </a:lnTo>
                  <a:cubicBezTo>
                    <a:pt x="2067" y="6226"/>
                    <a:pt x="1731" y="7545"/>
                    <a:pt x="1477" y="8878"/>
                  </a:cubicBezTo>
                  <a:cubicBezTo>
                    <a:pt x="1229" y="10176"/>
                    <a:pt x="1059" y="11484"/>
                    <a:pt x="968" y="12797"/>
                  </a:cubicBezTo>
                  <a:lnTo>
                    <a:pt x="522" y="12806"/>
                  </a:lnTo>
                  <a:cubicBezTo>
                    <a:pt x="373" y="12795"/>
                    <a:pt x="226" y="12844"/>
                    <a:pt x="125" y="12938"/>
                  </a:cubicBezTo>
                  <a:cubicBezTo>
                    <a:pt x="39" y="13019"/>
                    <a:pt x="-5" y="13126"/>
                    <a:pt x="2" y="13234"/>
                  </a:cubicBezTo>
                  <a:lnTo>
                    <a:pt x="2" y="15692"/>
                  </a:lnTo>
                  <a:cubicBezTo>
                    <a:pt x="-6" y="15832"/>
                    <a:pt x="67" y="15966"/>
                    <a:pt x="197" y="16051"/>
                  </a:cubicBezTo>
                  <a:cubicBezTo>
                    <a:pt x="274" y="16102"/>
                    <a:pt x="367" y="16131"/>
                    <a:pt x="463" y="16136"/>
                  </a:cubicBezTo>
                  <a:lnTo>
                    <a:pt x="1969" y="16136"/>
                  </a:lnTo>
                  <a:cubicBezTo>
                    <a:pt x="2624" y="16136"/>
                    <a:pt x="3280" y="16136"/>
                    <a:pt x="3935" y="16136"/>
                  </a:cubicBezTo>
                  <a:cubicBezTo>
                    <a:pt x="5246" y="16136"/>
                    <a:pt x="6557" y="16136"/>
                    <a:pt x="7868" y="16136"/>
                  </a:cubicBezTo>
                  <a:cubicBezTo>
                    <a:pt x="8496" y="15622"/>
                    <a:pt x="9212" y="15201"/>
                    <a:pt x="9999" y="14908"/>
                  </a:cubicBezTo>
                  <a:cubicBezTo>
                    <a:pt x="10890" y="14576"/>
                    <a:pt x="11861" y="14402"/>
                    <a:pt x="12853" y="14409"/>
                  </a:cubicBezTo>
                  <a:lnTo>
                    <a:pt x="21592" y="14409"/>
                  </a:lnTo>
                  <a:lnTo>
                    <a:pt x="21592" y="0"/>
                  </a:lnTo>
                  <a:lnTo>
                    <a:pt x="3910" y="0"/>
                  </a:lnTo>
                  <a:close/>
                  <a:moveTo>
                    <a:pt x="84" y="16951"/>
                  </a:moveTo>
                  <a:cubicBezTo>
                    <a:pt x="21" y="17032"/>
                    <a:pt x="-8" y="17128"/>
                    <a:pt x="2" y="17225"/>
                  </a:cubicBezTo>
                  <a:cubicBezTo>
                    <a:pt x="2" y="17430"/>
                    <a:pt x="2" y="17636"/>
                    <a:pt x="2" y="17841"/>
                  </a:cubicBezTo>
                  <a:cubicBezTo>
                    <a:pt x="2" y="18203"/>
                    <a:pt x="2" y="18565"/>
                    <a:pt x="2" y="18926"/>
                  </a:cubicBezTo>
                  <a:cubicBezTo>
                    <a:pt x="2" y="19650"/>
                    <a:pt x="2" y="20373"/>
                    <a:pt x="2" y="21097"/>
                  </a:cubicBezTo>
                  <a:cubicBezTo>
                    <a:pt x="9" y="21247"/>
                    <a:pt x="94" y="21389"/>
                    <a:pt x="234" y="21483"/>
                  </a:cubicBezTo>
                  <a:cubicBezTo>
                    <a:pt x="351" y="21561"/>
                    <a:pt x="498" y="21600"/>
                    <a:pt x="647" y="21591"/>
                  </a:cubicBezTo>
                  <a:lnTo>
                    <a:pt x="5501" y="21591"/>
                  </a:lnTo>
                  <a:cubicBezTo>
                    <a:pt x="5399" y="20718"/>
                    <a:pt x="5503" y="19848"/>
                    <a:pt x="5793" y="19027"/>
                  </a:cubicBezTo>
                  <a:cubicBezTo>
                    <a:pt x="6084" y="18206"/>
                    <a:pt x="6560" y="17434"/>
                    <a:pt x="7202" y="16756"/>
                  </a:cubicBezTo>
                  <a:cubicBezTo>
                    <a:pt x="6002" y="16756"/>
                    <a:pt x="4802" y="16756"/>
                    <a:pt x="3602" y="16756"/>
                  </a:cubicBezTo>
                  <a:cubicBezTo>
                    <a:pt x="3002" y="16756"/>
                    <a:pt x="2402" y="16756"/>
                    <a:pt x="1802" y="16756"/>
                  </a:cubicBezTo>
                  <a:cubicBezTo>
                    <a:pt x="1386" y="16756"/>
                    <a:pt x="970" y="16756"/>
                    <a:pt x="554" y="16756"/>
                  </a:cubicBezTo>
                  <a:cubicBezTo>
                    <a:pt x="367" y="16743"/>
                    <a:pt x="187" y="16818"/>
                    <a:pt x="84" y="16951"/>
                  </a:cubicBezTo>
                  <a:close/>
                </a:path>
              </a:pathLst>
            </a:custGeom>
            <a:solidFill>
              <a:srgbClr val="F2B14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25"/>
            <p:cNvSpPr/>
            <p:nvPr/>
          </p:nvSpPr>
          <p:spPr>
            <a:xfrm>
              <a:off x="482" y="4149009"/>
              <a:ext cx="282182" cy="351238"/>
            </a:xfrm>
            <a:custGeom>
              <a:rect b="b" l="l" r="r" t="t"/>
              <a:pathLst>
                <a:path extrusionOk="0" h="21587" w="21584">
                  <a:moveTo>
                    <a:pt x="0" y="0"/>
                  </a:moveTo>
                  <a:cubicBezTo>
                    <a:pt x="0" y="261"/>
                    <a:pt x="0" y="520"/>
                    <a:pt x="0" y="781"/>
                  </a:cubicBezTo>
                  <a:cubicBezTo>
                    <a:pt x="0" y="4596"/>
                    <a:pt x="0" y="8430"/>
                    <a:pt x="0" y="12245"/>
                  </a:cubicBezTo>
                  <a:cubicBezTo>
                    <a:pt x="0" y="15361"/>
                    <a:pt x="0" y="18471"/>
                    <a:pt x="0" y="21587"/>
                  </a:cubicBezTo>
                  <a:lnTo>
                    <a:pt x="15664" y="21587"/>
                  </a:lnTo>
                  <a:cubicBezTo>
                    <a:pt x="17385" y="21587"/>
                    <a:pt x="18241" y="21576"/>
                    <a:pt x="19155" y="21343"/>
                  </a:cubicBezTo>
                  <a:cubicBezTo>
                    <a:pt x="20155" y="21051"/>
                    <a:pt x="20946" y="20415"/>
                    <a:pt x="21310" y="19611"/>
                  </a:cubicBezTo>
                  <a:cubicBezTo>
                    <a:pt x="21600" y="18877"/>
                    <a:pt x="21584" y="18192"/>
                    <a:pt x="21584" y="16831"/>
                  </a:cubicBezTo>
                  <a:lnTo>
                    <a:pt x="21584" y="4757"/>
                  </a:lnTo>
                  <a:cubicBezTo>
                    <a:pt x="21583" y="3374"/>
                    <a:pt x="21600" y="2686"/>
                    <a:pt x="21310" y="1952"/>
                  </a:cubicBezTo>
                  <a:cubicBezTo>
                    <a:pt x="20946" y="1148"/>
                    <a:pt x="20155" y="512"/>
                    <a:pt x="19155" y="220"/>
                  </a:cubicBezTo>
                  <a:cubicBezTo>
                    <a:pt x="18241" y="-13"/>
                    <a:pt x="17389" y="0"/>
                    <a:pt x="156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F8F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4" name="Google Shape;114;p25"/>
            <p:cNvSpPr/>
            <p:nvPr/>
          </p:nvSpPr>
          <p:spPr>
            <a:xfrm>
              <a:off x="243370" y="1099822"/>
              <a:ext cx="2906316" cy="606822"/>
            </a:xfrm>
            <a:custGeom>
              <a:rect b="b" l="l" r="r" t="t"/>
              <a:pathLst>
                <a:path extrusionOk="0" h="21600" w="21600">
                  <a:moveTo>
                    <a:pt x="2430" y="0"/>
                  </a:moveTo>
                  <a:cubicBezTo>
                    <a:pt x="2115" y="14"/>
                    <a:pt x="1805" y="418"/>
                    <a:pt x="1531" y="1173"/>
                  </a:cubicBezTo>
                  <a:cubicBezTo>
                    <a:pt x="1194" y="2101"/>
                    <a:pt x="927" y="3515"/>
                    <a:pt x="767" y="5213"/>
                  </a:cubicBezTo>
                  <a:cubicBezTo>
                    <a:pt x="582" y="7649"/>
                    <a:pt x="427" y="10135"/>
                    <a:pt x="304" y="12658"/>
                  </a:cubicBezTo>
                  <a:cubicBezTo>
                    <a:pt x="160" y="15601"/>
                    <a:pt x="58" y="18589"/>
                    <a:pt x="0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2430" y="0"/>
                  </a:lnTo>
                  <a:close/>
                </a:path>
              </a:pathLst>
            </a:custGeom>
            <a:solidFill>
              <a:srgbClr val="F7D64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25"/>
            <p:cNvSpPr/>
            <p:nvPr/>
          </p:nvSpPr>
          <p:spPr>
            <a:xfrm>
              <a:off x="165185" y="1857456"/>
              <a:ext cx="380604" cy="1152923"/>
            </a:xfrm>
            <a:custGeom>
              <a:rect b="b" l="l" r="r" t="t"/>
              <a:pathLst>
                <a:path extrusionOk="0" h="21600" w="21600">
                  <a:moveTo>
                    <a:pt x="2387" y="0"/>
                  </a:moveTo>
                  <a:cubicBezTo>
                    <a:pt x="2020" y="544"/>
                    <a:pt x="1644" y="1088"/>
                    <a:pt x="1306" y="1636"/>
                  </a:cubicBezTo>
                  <a:lnTo>
                    <a:pt x="11194" y="1636"/>
                  </a:lnTo>
                  <a:cubicBezTo>
                    <a:pt x="7747" y="5823"/>
                    <a:pt x="4965" y="10067"/>
                    <a:pt x="2860" y="14350"/>
                  </a:cubicBezTo>
                  <a:cubicBezTo>
                    <a:pt x="1678" y="16757"/>
                    <a:pt x="752" y="19175"/>
                    <a:pt x="0" y="21600"/>
                  </a:cubicBezTo>
                  <a:lnTo>
                    <a:pt x="4460" y="21332"/>
                  </a:lnTo>
                  <a:cubicBezTo>
                    <a:pt x="5734" y="21263"/>
                    <a:pt x="6919" y="21067"/>
                    <a:pt x="7861" y="20775"/>
                  </a:cubicBezTo>
                  <a:cubicBezTo>
                    <a:pt x="8691" y="20517"/>
                    <a:pt x="9288" y="20191"/>
                    <a:pt x="9618" y="19830"/>
                  </a:cubicBezTo>
                  <a:lnTo>
                    <a:pt x="21600" y="565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23485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25"/>
            <p:cNvSpPr/>
            <p:nvPr/>
          </p:nvSpPr>
          <p:spPr>
            <a:xfrm>
              <a:off x="200904" y="1949133"/>
              <a:ext cx="332185" cy="788195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6839" y="6221"/>
                  </a:lnTo>
                  <a:cubicBezTo>
                    <a:pt x="4588" y="10281"/>
                    <a:pt x="2539" y="14362"/>
                    <a:pt x="955" y="18479"/>
                  </a:cubicBezTo>
                  <a:cubicBezTo>
                    <a:pt x="556" y="19515"/>
                    <a:pt x="350" y="20561"/>
                    <a:pt x="0" y="21600"/>
                  </a:cubicBezTo>
                  <a:lnTo>
                    <a:pt x="13935" y="1571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4A9A8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7" name="Google Shape;117;p25"/>
            <p:cNvSpPr/>
            <p:nvPr/>
          </p:nvSpPr>
          <p:spPr>
            <a:xfrm>
              <a:off x="1040692" y="3498929"/>
              <a:ext cx="2108994" cy="370287"/>
            </a:xfrm>
            <a:custGeom>
              <a:rect b="b" l="l" r="r" t="t"/>
              <a:pathLst>
                <a:path extrusionOk="0" h="21583" w="21600">
                  <a:moveTo>
                    <a:pt x="8288" y="0"/>
                  </a:moveTo>
                  <a:cubicBezTo>
                    <a:pt x="6247" y="-17"/>
                    <a:pt x="4248" y="3214"/>
                    <a:pt x="2512" y="9323"/>
                  </a:cubicBezTo>
                  <a:cubicBezTo>
                    <a:pt x="1567" y="12647"/>
                    <a:pt x="724" y="16806"/>
                    <a:pt x="0" y="21583"/>
                  </a:cubicBezTo>
                  <a:cubicBezTo>
                    <a:pt x="183" y="21583"/>
                    <a:pt x="366" y="21583"/>
                    <a:pt x="549" y="21583"/>
                  </a:cubicBezTo>
                  <a:cubicBezTo>
                    <a:pt x="732" y="21583"/>
                    <a:pt x="915" y="21583"/>
                    <a:pt x="1097" y="21583"/>
                  </a:cubicBezTo>
                  <a:cubicBezTo>
                    <a:pt x="2035" y="16442"/>
                    <a:pt x="3105" y="12231"/>
                    <a:pt x="4280" y="9299"/>
                  </a:cubicBezTo>
                  <a:cubicBezTo>
                    <a:pt x="5612" y="5978"/>
                    <a:pt x="7063" y="4237"/>
                    <a:pt x="8544" y="4303"/>
                  </a:cubicBezTo>
                  <a:lnTo>
                    <a:pt x="21600" y="4303"/>
                  </a:lnTo>
                  <a:lnTo>
                    <a:pt x="21600" y="0"/>
                  </a:lnTo>
                  <a:lnTo>
                    <a:pt x="8288" y="0"/>
                  </a:lnTo>
                  <a:close/>
                </a:path>
              </a:pathLst>
            </a:custGeom>
            <a:solidFill>
              <a:srgbClr val="CF823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25"/>
            <p:cNvSpPr/>
            <p:nvPr/>
          </p:nvSpPr>
          <p:spPr>
            <a:xfrm>
              <a:off x="922896" y="3665618"/>
              <a:ext cx="1913675" cy="1141810"/>
            </a:xfrm>
            <a:custGeom>
              <a:rect b="b" l="l" r="r" t="t"/>
              <a:pathLst>
                <a:path extrusionOk="0" h="21600" w="20885">
                  <a:moveTo>
                    <a:pt x="10442" y="0"/>
                  </a:moveTo>
                  <a:cubicBezTo>
                    <a:pt x="7769" y="0"/>
                    <a:pt x="5097" y="1773"/>
                    <a:pt x="3058" y="5308"/>
                  </a:cubicBezTo>
                  <a:cubicBezTo>
                    <a:pt x="505" y="9733"/>
                    <a:pt x="-448" y="15881"/>
                    <a:pt x="195" y="21592"/>
                  </a:cubicBezTo>
                  <a:lnTo>
                    <a:pt x="1611" y="21600"/>
                  </a:lnTo>
                  <a:cubicBezTo>
                    <a:pt x="944" y="16511"/>
                    <a:pt x="1746" y="10961"/>
                    <a:pt x="4032" y="6997"/>
                  </a:cubicBezTo>
                  <a:cubicBezTo>
                    <a:pt x="5803" y="3928"/>
                    <a:pt x="8122" y="2395"/>
                    <a:pt x="10442" y="2395"/>
                  </a:cubicBezTo>
                  <a:cubicBezTo>
                    <a:pt x="12763" y="2395"/>
                    <a:pt x="15087" y="3928"/>
                    <a:pt x="16857" y="6997"/>
                  </a:cubicBezTo>
                  <a:cubicBezTo>
                    <a:pt x="18914" y="10564"/>
                    <a:pt x="19768" y="15417"/>
                    <a:pt x="19434" y="20061"/>
                  </a:cubicBezTo>
                  <a:lnTo>
                    <a:pt x="20825" y="20061"/>
                  </a:lnTo>
                  <a:cubicBezTo>
                    <a:pt x="21152" y="14801"/>
                    <a:pt x="20158" y="9341"/>
                    <a:pt x="17832" y="5308"/>
                  </a:cubicBezTo>
                  <a:cubicBezTo>
                    <a:pt x="15792" y="1773"/>
                    <a:pt x="13116" y="0"/>
                    <a:pt x="10442" y="0"/>
                  </a:cubicBezTo>
                  <a:close/>
                </a:path>
              </a:pathLst>
            </a:custGeom>
            <a:solidFill>
              <a:srgbClr val="4C585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9" name="Google Shape;119;p25"/>
            <p:cNvSpPr/>
            <p:nvPr/>
          </p:nvSpPr>
          <p:spPr>
            <a:xfrm>
              <a:off x="1021311" y="3772377"/>
              <a:ext cx="1716896" cy="1035845"/>
            </a:xfrm>
            <a:custGeom>
              <a:rect b="b" l="l" r="r" t="t"/>
              <a:pathLst>
                <a:path extrusionOk="0" h="21600" w="20856">
                  <a:moveTo>
                    <a:pt x="10427" y="0"/>
                  </a:moveTo>
                  <a:cubicBezTo>
                    <a:pt x="7756" y="0"/>
                    <a:pt x="5088" y="1749"/>
                    <a:pt x="3051" y="5247"/>
                  </a:cubicBezTo>
                  <a:cubicBezTo>
                    <a:pt x="466" y="9684"/>
                    <a:pt x="-473" y="15868"/>
                    <a:pt x="221" y="21583"/>
                  </a:cubicBezTo>
                  <a:lnTo>
                    <a:pt x="2082" y="21600"/>
                  </a:lnTo>
                  <a:cubicBezTo>
                    <a:pt x="1350" y="16700"/>
                    <a:pt x="2094" y="11284"/>
                    <a:pt x="4328" y="7448"/>
                  </a:cubicBezTo>
                  <a:cubicBezTo>
                    <a:pt x="6012" y="4558"/>
                    <a:pt x="8220" y="3112"/>
                    <a:pt x="10427" y="3112"/>
                  </a:cubicBezTo>
                  <a:cubicBezTo>
                    <a:pt x="12633" y="3112"/>
                    <a:pt x="14842" y="4558"/>
                    <a:pt x="16525" y="7448"/>
                  </a:cubicBezTo>
                  <a:cubicBezTo>
                    <a:pt x="18503" y="10844"/>
                    <a:pt x="19311" y="15477"/>
                    <a:pt x="18965" y="19895"/>
                  </a:cubicBezTo>
                  <a:lnTo>
                    <a:pt x="20792" y="19887"/>
                  </a:lnTo>
                  <a:cubicBezTo>
                    <a:pt x="21127" y="14669"/>
                    <a:pt x="20138" y="9248"/>
                    <a:pt x="17808" y="5247"/>
                  </a:cubicBezTo>
                  <a:cubicBezTo>
                    <a:pt x="15770" y="1749"/>
                    <a:pt x="13097" y="0"/>
                    <a:pt x="10427" y="0"/>
                  </a:cubicBezTo>
                  <a:close/>
                </a:path>
              </a:pathLst>
            </a:custGeom>
            <a:solidFill>
              <a:srgbClr val="21211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25"/>
            <p:cNvSpPr/>
            <p:nvPr/>
          </p:nvSpPr>
          <p:spPr>
            <a:xfrm>
              <a:off x="1131912" y="3876959"/>
              <a:ext cx="1491842" cy="149184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25"/>
            <p:cNvSpPr/>
            <p:nvPr/>
          </p:nvSpPr>
          <p:spPr>
            <a:xfrm>
              <a:off x="1308783" y="4051237"/>
              <a:ext cx="1141857" cy="1141856"/>
            </a:xfrm>
            <a:prstGeom prst="ellipse">
              <a:avLst/>
            </a:prstGeom>
            <a:solidFill>
              <a:srgbClr val="282827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25"/>
            <p:cNvSpPr/>
            <p:nvPr/>
          </p:nvSpPr>
          <p:spPr>
            <a:xfrm>
              <a:off x="1395538" y="4137992"/>
              <a:ext cx="968347" cy="968347"/>
            </a:xfrm>
            <a:prstGeom prst="ellipse">
              <a:avLst/>
            </a:prstGeom>
            <a:solidFill>
              <a:srgbClr val="E2EBF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3" name="Google Shape;123;p25"/>
            <p:cNvSpPr/>
            <p:nvPr/>
          </p:nvSpPr>
          <p:spPr>
            <a:xfrm>
              <a:off x="1485691" y="4228145"/>
              <a:ext cx="788042" cy="788042"/>
            </a:xfrm>
            <a:prstGeom prst="ellipse">
              <a:avLst/>
            </a:prstGeom>
            <a:solidFill>
              <a:srgbClr val="84888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" name="Google Shape;124;p25"/>
            <p:cNvSpPr/>
            <p:nvPr/>
          </p:nvSpPr>
          <p:spPr>
            <a:xfrm>
              <a:off x="1577877" y="4320728"/>
              <a:ext cx="603669" cy="603669"/>
            </a:xfrm>
            <a:prstGeom prst="ellipse">
              <a:avLst/>
            </a:prstGeom>
            <a:solidFill>
              <a:srgbClr val="AAAEB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" name="Google Shape;125;p25"/>
            <p:cNvSpPr/>
            <p:nvPr/>
          </p:nvSpPr>
          <p:spPr>
            <a:xfrm>
              <a:off x="1645247" y="4388184"/>
              <a:ext cx="468929" cy="468929"/>
            </a:xfrm>
            <a:prstGeom prst="ellipse">
              <a:avLst/>
            </a:prstGeom>
            <a:solidFill>
              <a:srgbClr val="E2EBF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" name="Google Shape;126;p25"/>
            <p:cNvSpPr/>
            <p:nvPr/>
          </p:nvSpPr>
          <p:spPr>
            <a:xfrm>
              <a:off x="1779291" y="4522460"/>
              <a:ext cx="200841" cy="200841"/>
            </a:xfrm>
            <a:prstGeom prst="ellipse">
              <a:avLst/>
            </a:prstGeom>
            <a:solidFill>
              <a:srgbClr val="43485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7" name="Google Shape;127;p25"/>
            <p:cNvSpPr/>
            <p:nvPr/>
          </p:nvSpPr>
          <p:spPr>
            <a:xfrm>
              <a:off x="1487261" y="4227989"/>
              <a:ext cx="784850" cy="786584"/>
            </a:xfrm>
            <a:custGeom>
              <a:rect b="b" l="l" r="r" t="t"/>
              <a:pathLst>
                <a:path extrusionOk="0" h="21409" w="21218">
                  <a:moveTo>
                    <a:pt x="10609" y="0"/>
                  </a:moveTo>
                  <a:cubicBezTo>
                    <a:pt x="9412" y="0"/>
                    <a:pt x="8221" y="245"/>
                    <a:pt x="7079" y="648"/>
                  </a:cubicBezTo>
                  <a:cubicBezTo>
                    <a:pt x="7265" y="1108"/>
                    <a:pt x="7546" y="1539"/>
                    <a:pt x="7916" y="1912"/>
                  </a:cubicBezTo>
                  <a:cubicBezTo>
                    <a:pt x="9406" y="3412"/>
                    <a:pt x="11812" y="3412"/>
                    <a:pt x="13302" y="1912"/>
                  </a:cubicBezTo>
                  <a:cubicBezTo>
                    <a:pt x="13672" y="1539"/>
                    <a:pt x="13953" y="1108"/>
                    <a:pt x="14139" y="648"/>
                  </a:cubicBezTo>
                  <a:cubicBezTo>
                    <a:pt x="12997" y="245"/>
                    <a:pt x="11806" y="0"/>
                    <a:pt x="10609" y="0"/>
                  </a:cubicBezTo>
                  <a:close/>
                  <a:moveTo>
                    <a:pt x="577" y="7248"/>
                  </a:moveTo>
                  <a:cubicBezTo>
                    <a:pt x="-183" y="9473"/>
                    <a:pt x="-191" y="11876"/>
                    <a:pt x="545" y="14108"/>
                  </a:cubicBezTo>
                  <a:cubicBezTo>
                    <a:pt x="933" y="13924"/>
                    <a:pt x="1308" y="13707"/>
                    <a:pt x="1629" y="13384"/>
                  </a:cubicBezTo>
                  <a:cubicBezTo>
                    <a:pt x="3118" y="11884"/>
                    <a:pt x="3118" y="9461"/>
                    <a:pt x="1629" y="7961"/>
                  </a:cubicBezTo>
                  <a:cubicBezTo>
                    <a:pt x="1316" y="7646"/>
                    <a:pt x="954" y="7431"/>
                    <a:pt x="577" y="7248"/>
                  </a:cubicBezTo>
                  <a:close/>
                  <a:moveTo>
                    <a:pt x="20641" y="7248"/>
                  </a:moveTo>
                  <a:cubicBezTo>
                    <a:pt x="20264" y="7431"/>
                    <a:pt x="19902" y="7646"/>
                    <a:pt x="19589" y="7961"/>
                  </a:cubicBezTo>
                  <a:cubicBezTo>
                    <a:pt x="18100" y="9461"/>
                    <a:pt x="18100" y="11884"/>
                    <a:pt x="19589" y="13384"/>
                  </a:cubicBezTo>
                  <a:cubicBezTo>
                    <a:pt x="19910" y="13707"/>
                    <a:pt x="20285" y="13924"/>
                    <a:pt x="20673" y="14108"/>
                  </a:cubicBezTo>
                  <a:cubicBezTo>
                    <a:pt x="21409" y="11876"/>
                    <a:pt x="21401" y="9473"/>
                    <a:pt x="20641" y="7248"/>
                  </a:cubicBezTo>
                  <a:close/>
                  <a:moveTo>
                    <a:pt x="10609" y="18591"/>
                  </a:moveTo>
                  <a:cubicBezTo>
                    <a:pt x="9633" y="18591"/>
                    <a:pt x="8661" y="18964"/>
                    <a:pt x="7916" y="19714"/>
                  </a:cubicBezTo>
                  <a:cubicBezTo>
                    <a:pt x="7585" y="20047"/>
                    <a:pt x="7359" y="20434"/>
                    <a:pt x="7176" y="20838"/>
                  </a:cubicBezTo>
                  <a:cubicBezTo>
                    <a:pt x="9402" y="21600"/>
                    <a:pt x="11816" y="21600"/>
                    <a:pt x="14042" y="20838"/>
                  </a:cubicBezTo>
                  <a:cubicBezTo>
                    <a:pt x="13859" y="20434"/>
                    <a:pt x="13633" y="20047"/>
                    <a:pt x="13302" y="19714"/>
                  </a:cubicBezTo>
                  <a:cubicBezTo>
                    <a:pt x="12557" y="18964"/>
                    <a:pt x="11585" y="18591"/>
                    <a:pt x="10609" y="18591"/>
                  </a:cubicBezTo>
                  <a:close/>
                </a:path>
              </a:pathLst>
            </a:custGeom>
            <a:solidFill>
              <a:srgbClr val="43485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" name="Google Shape;128;p25"/>
            <p:cNvSpPr/>
            <p:nvPr/>
          </p:nvSpPr>
          <p:spPr>
            <a:xfrm>
              <a:off x="2725591" y="3981183"/>
              <a:ext cx="1434519" cy="565974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3529" y="21600"/>
                  </a:lnTo>
                  <a:cubicBezTo>
                    <a:pt x="3379" y="17805"/>
                    <a:pt x="3018" y="14082"/>
                    <a:pt x="2457" y="10543"/>
                  </a:cubicBezTo>
                  <a:cubicBezTo>
                    <a:pt x="1853" y="6733"/>
                    <a:pt x="1025" y="3179"/>
                    <a:pt x="0" y="0"/>
                  </a:cubicBezTo>
                  <a:close/>
                </a:path>
              </a:pathLst>
            </a:custGeom>
            <a:solidFill>
              <a:srgbClr val="4C58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9" name="Google Shape;129;p25"/>
            <p:cNvSpPr/>
            <p:nvPr/>
          </p:nvSpPr>
          <p:spPr>
            <a:xfrm>
              <a:off x="5236951" y="3748697"/>
              <a:ext cx="1661585" cy="803971"/>
            </a:xfrm>
            <a:custGeom>
              <a:rect b="b" l="l" r="r" t="t"/>
              <a:pathLst>
                <a:path extrusionOk="0" h="21600" w="21600">
                  <a:moveTo>
                    <a:pt x="1651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18000"/>
                    <a:pt x="0" y="14400"/>
                    <a:pt x="0" y="10800"/>
                  </a:cubicBezTo>
                  <a:cubicBezTo>
                    <a:pt x="0" y="9227"/>
                    <a:pt x="0" y="7655"/>
                    <a:pt x="0" y="6082"/>
                  </a:cubicBezTo>
                  <a:lnTo>
                    <a:pt x="1651" y="0"/>
                  </a:lnTo>
                  <a:close/>
                </a:path>
              </a:pathLst>
            </a:custGeom>
            <a:solidFill>
              <a:srgbClr val="4C58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0" name="Google Shape;130;p25"/>
            <p:cNvSpPr/>
            <p:nvPr/>
          </p:nvSpPr>
          <p:spPr>
            <a:xfrm>
              <a:off x="6932301" y="3808096"/>
              <a:ext cx="788592" cy="430213"/>
            </a:xfrm>
            <a:custGeom>
              <a:rect b="b" l="l" r="r" t="t"/>
              <a:pathLst>
                <a:path extrusionOk="0" h="21600" w="21600">
                  <a:moveTo>
                    <a:pt x="18437" y="0"/>
                  </a:moveTo>
                  <a:lnTo>
                    <a:pt x="18437" y="5539"/>
                  </a:lnTo>
                  <a:lnTo>
                    <a:pt x="0" y="5539"/>
                  </a:lnTo>
                  <a:lnTo>
                    <a:pt x="0" y="21600"/>
                  </a:lnTo>
                  <a:lnTo>
                    <a:pt x="21578" y="21600"/>
                  </a:lnTo>
                  <a:lnTo>
                    <a:pt x="21600" y="0"/>
                  </a:lnTo>
                  <a:lnTo>
                    <a:pt x="18437" y="0"/>
                  </a:lnTo>
                  <a:close/>
                </a:path>
              </a:pathLst>
            </a:custGeom>
            <a:solidFill>
              <a:srgbClr val="4C58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1" name="Google Shape;131;p25"/>
            <p:cNvSpPr/>
            <p:nvPr/>
          </p:nvSpPr>
          <p:spPr>
            <a:xfrm>
              <a:off x="5672696" y="3665618"/>
              <a:ext cx="1913676" cy="1141810"/>
            </a:xfrm>
            <a:custGeom>
              <a:rect b="b" l="l" r="r" t="t"/>
              <a:pathLst>
                <a:path extrusionOk="0" h="21600" w="20885">
                  <a:moveTo>
                    <a:pt x="10442" y="0"/>
                  </a:moveTo>
                  <a:cubicBezTo>
                    <a:pt x="7769" y="0"/>
                    <a:pt x="5097" y="1773"/>
                    <a:pt x="3058" y="5308"/>
                  </a:cubicBezTo>
                  <a:cubicBezTo>
                    <a:pt x="505" y="9733"/>
                    <a:pt x="-448" y="15881"/>
                    <a:pt x="195" y="21592"/>
                  </a:cubicBezTo>
                  <a:lnTo>
                    <a:pt x="1611" y="21600"/>
                  </a:lnTo>
                  <a:cubicBezTo>
                    <a:pt x="944" y="16511"/>
                    <a:pt x="1746" y="10961"/>
                    <a:pt x="4032" y="6997"/>
                  </a:cubicBezTo>
                  <a:cubicBezTo>
                    <a:pt x="5803" y="3928"/>
                    <a:pt x="8122" y="2395"/>
                    <a:pt x="10442" y="2395"/>
                  </a:cubicBezTo>
                  <a:cubicBezTo>
                    <a:pt x="12763" y="2395"/>
                    <a:pt x="15087" y="3928"/>
                    <a:pt x="16857" y="6997"/>
                  </a:cubicBezTo>
                  <a:cubicBezTo>
                    <a:pt x="18914" y="10564"/>
                    <a:pt x="19768" y="15417"/>
                    <a:pt x="19434" y="20061"/>
                  </a:cubicBezTo>
                  <a:lnTo>
                    <a:pt x="20825" y="20061"/>
                  </a:lnTo>
                  <a:cubicBezTo>
                    <a:pt x="21152" y="14801"/>
                    <a:pt x="20158" y="9341"/>
                    <a:pt x="17832" y="5308"/>
                  </a:cubicBezTo>
                  <a:cubicBezTo>
                    <a:pt x="15792" y="1773"/>
                    <a:pt x="13116" y="0"/>
                    <a:pt x="10442" y="0"/>
                  </a:cubicBezTo>
                  <a:close/>
                </a:path>
              </a:pathLst>
            </a:custGeom>
            <a:solidFill>
              <a:srgbClr val="4C58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2" name="Google Shape;132;p25"/>
            <p:cNvSpPr/>
            <p:nvPr/>
          </p:nvSpPr>
          <p:spPr>
            <a:xfrm>
              <a:off x="5771111" y="3772377"/>
              <a:ext cx="1716896" cy="1035845"/>
            </a:xfrm>
            <a:custGeom>
              <a:rect b="b" l="l" r="r" t="t"/>
              <a:pathLst>
                <a:path extrusionOk="0" h="21600" w="20856">
                  <a:moveTo>
                    <a:pt x="10427" y="0"/>
                  </a:moveTo>
                  <a:cubicBezTo>
                    <a:pt x="7756" y="0"/>
                    <a:pt x="5088" y="1749"/>
                    <a:pt x="3051" y="5247"/>
                  </a:cubicBezTo>
                  <a:cubicBezTo>
                    <a:pt x="466" y="9684"/>
                    <a:pt x="-473" y="15868"/>
                    <a:pt x="221" y="21583"/>
                  </a:cubicBezTo>
                  <a:lnTo>
                    <a:pt x="2082" y="21600"/>
                  </a:lnTo>
                  <a:cubicBezTo>
                    <a:pt x="1350" y="16700"/>
                    <a:pt x="2094" y="11284"/>
                    <a:pt x="4328" y="7448"/>
                  </a:cubicBezTo>
                  <a:cubicBezTo>
                    <a:pt x="6012" y="4558"/>
                    <a:pt x="8220" y="3112"/>
                    <a:pt x="10427" y="3112"/>
                  </a:cubicBezTo>
                  <a:cubicBezTo>
                    <a:pt x="12633" y="3112"/>
                    <a:pt x="14842" y="4558"/>
                    <a:pt x="16525" y="7448"/>
                  </a:cubicBezTo>
                  <a:cubicBezTo>
                    <a:pt x="18503" y="10844"/>
                    <a:pt x="19311" y="15477"/>
                    <a:pt x="18965" y="19895"/>
                  </a:cubicBezTo>
                  <a:lnTo>
                    <a:pt x="20792" y="19887"/>
                  </a:lnTo>
                  <a:cubicBezTo>
                    <a:pt x="21127" y="14669"/>
                    <a:pt x="20138" y="9248"/>
                    <a:pt x="17808" y="5247"/>
                  </a:cubicBezTo>
                  <a:cubicBezTo>
                    <a:pt x="15770" y="1749"/>
                    <a:pt x="13097" y="0"/>
                    <a:pt x="10427" y="0"/>
                  </a:cubicBezTo>
                  <a:close/>
                </a:path>
              </a:pathLst>
            </a:custGeom>
            <a:solidFill>
              <a:srgbClr val="21211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3" name="Google Shape;133;p25"/>
            <p:cNvSpPr/>
            <p:nvPr/>
          </p:nvSpPr>
          <p:spPr>
            <a:xfrm>
              <a:off x="5881712" y="3876959"/>
              <a:ext cx="1491842" cy="149184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4" name="Google Shape;134;p25"/>
            <p:cNvSpPr/>
            <p:nvPr/>
          </p:nvSpPr>
          <p:spPr>
            <a:xfrm>
              <a:off x="6058583" y="4051237"/>
              <a:ext cx="1141857" cy="1141856"/>
            </a:xfrm>
            <a:prstGeom prst="ellipse">
              <a:avLst/>
            </a:prstGeom>
            <a:solidFill>
              <a:srgbClr val="282827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5" name="Google Shape;135;p25"/>
            <p:cNvSpPr/>
            <p:nvPr/>
          </p:nvSpPr>
          <p:spPr>
            <a:xfrm>
              <a:off x="6145338" y="4137992"/>
              <a:ext cx="968347" cy="968347"/>
            </a:xfrm>
            <a:prstGeom prst="ellipse">
              <a:avLst/>
            </a:prstGeom>
            <a:solidFill>
              <a:srgbClr val="E2EBF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6" name="Google Shape;136;p25"/>
            <p:cNvSpPr/>
            <p:nvPr/>
          </p:nvSpPr>
          <p:spPr>
            <a:xfrm>
              <a:off x="6235491" y="4228145"/>
              <a:ext cx="788042" cy="788042"/>
            </a:xfrm>
            <a:prstGeom prst="ellipse">
              <a:avLst/>
            </a:prstGeom>
            <a:solidFill>
              <a:srgbClr val="84888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7" name="Google Shape;137;p25"/>
            <p:cNvSpPr/>
            <p:nvPr/>
          </p:nvSpPr>
          <p:spPr>
            <a:xfrm>
              <a:off x="6327677" y="4320728"/>
              <a:ext cx="603669" cy="603669"/>
            </a:xfrm>
            <a:prstGeom prst="ellipse">
              <a:avLst/>
            </a:prstGeom>
            <a:solidFill>
              <a:srgbClr val="AAAEB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8" name="Google Shape;138;p25"/>
            <p:cNvSpPr/>
            <p:nvPr/>
          </p:nvSpPr>
          <p:spPr>
            <a:xfrm>
              <a:off x="6395047" y="4388184"/>
              <a:ext cx="468929" cy="468929"/>
            </a:xfrm>
            <a:prstGeom prst="ellipse">
              <a:avLst/>
            </a:prstGeom>
            <a:solidFill>
              <a:srgbClr val="E3EAF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9" name="Google Shape;139;p25"/>
            <p:cNvSpPr/>
            <p:nvPr/>
          </p:nvSpPr>
          <p:spPr>
            <a:xfrm>
              <a:off x="6529091" y="4522460"/>
              <a:ext cx="200841" cy="200841"/>
            </a:xfrm>
            <a:prstGeom prst="ellipse">
              <a:avLst/>
            </a:prstGeom>
            <a:solidFill>
              <a:srgbClr val="43485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0" name="Google Shape;140;p25"/>
            <p:cNvSpPr/>
            <p:nvPr/>
          </p:nvSpPr>
          <p:spPr>
            <a:xfrm>
              <a:off x="6237061" y="4227989"/>
              <a:ext cx="784850" cy="786584"/>
            </a:xfrm>
            <a:custGeom>
              <a:rect b="b" l="l" r="r" t="t"/>
              <a:pathLst>
                <a:path extrusionOk="0" h="21409" w="21218">
                  <a:moveTo>
                    <a:pt x="10609" y="0"/>
                  </a:moveTo>
                  <a:cubicBezTo>
                    <a:pt x="9412" y="0"/>
                    <a:pt x="8221" y="245"/>
                    <a:pt x="7079" y="648"/>
                  </a:cubicBezTo>
                  <a:cubicBezTo>
                    <a:pt x="7265" y="1108"/>
                    <a:pt x="7546" y="1539"/>
                    <a:pt x="7916" y="1912"/>
                  </a:cubicBezTo>
                  <a:cubicBezTo>
                    <a:pt x="9406" y="3412"/>
                    <a:pt x="11812" y="3412"/>
                    <a:pt x="13302" y="1912"/>
                  </a:cubicBezTo>
                  <a:cubicBezTo>
                    <a:pt x="13672" y="1539"/>
                    <a:pt x="13953" y="1108"/>
                    <a:pt x="14139" y="648"/>
                  </a:cubicBezTo>
                  <a:cubicBezTo>
                    <a:pt x="12997" y="245"/>
                    <a:pt x="11806" y="0"/>
                    <a:pt x="10609" y="0"/>
                  </a:cubicBezTo>
                  <a:close/>
                  <a:moveTo>
                    <a:pt x="577" y="7248"/>
                  </a:moveTo>
                  <a:cubicBezTo>
                    <a:pt x="-183" y="9473"/>
                    <a:pt x="-191" y="11876"/>
                    <a:pt x="545" y="14108"/>
                  </a:cubicBezTo>
                  <a:cubicBezTo>
                    <a:pt x="933" y="13924"/>
                    <a:pt x="1308" y="13707"/>
                    <a:pt x="1629" y="13384"/>
                  </a:cubicBezTo>
                  <a:cubicBezTo>
                    <a:pt x="3118" y="11884"/>
                    <a:pt x="3118" y="9461"/>
                    <a:pt x="1629" y="7961"/>
                  </a:cubicBezTo>
                  <a:cubicBezTo>
                    <a:pt x="1316" y="7646"/>
                    <a:pt x="954" y="7431"/>
                    <a:pt x="577" y="7248"/>
                  </a:cubicBezTo>
                  <a:close/>
                  <a:moveTo>
                    <a:pt x="20641" y="7248"/>
                  </a:moveTo>
                  <a:cubicBezTo>
                    <a:pt x="20264" y="7431"/>
                    <a:pt x="19902" y="7646"/>
                    <a:pt x="19589" y="7961"/>
                  </a:cubicBezTo>
                  <a:cubicBezTo>
                    <a:pt x="18100" y="9461"/>
                    <a:pt x="18100" y="11884"/>
                    <a:pt x="19589" y="13384"/>
                  </a:cubicBezTo>
                  <a:cubicBezTo>
                    <a:pt x="19910" y="13707"/>
                    <a:pt x="20285" y="13924"/>
                    <a:pt x="20673" y="14108"/>
                  </a:cubicBezTo>
                  <a:cubicBezTo>
                    <a:pt x="21409" y="11876"/>
                    <a:pt x="21401" y="9473"/>
                    <a:pt x="20641" y="7248"/>
                  </a:cubicBezTo>
                  <a:close/>
                  <a:moveTo>
                    <a:pt x="10609" y="18591"/>
                  </a:moveTo>
                  <a:cubicBezTo>
                    <a:pt x="9633" y="18591"/>
                    <a:pt x="8661" y="18964"/>
                    <a:pt x="7916" y="19714"/>
                  </a:cubicBezTo>
                  <a:cubicBezTo>
                    <a:pt x="7585" y="20047"/>
                    <a:pt x="7359" y="20434"/>
                    <a:pt x="7176" y="20838"/>
                  </a:cubicBezTo>
                  <a:cubicBezTo>
                    <a:pt x="9402" y="21600"/>
                    <a:pt x="11816" y="21600"/>
                    <a:pt x="14042" y="20838"/>
                  </a:cubicBezTo>
                  <a:cubicBezTo>
                    <a:pt x="13859" y="20434"/>
                    <a:pt x="13633" y="20047"/>
                    <a:pt x="13302" y="19714"/>
                  </a:cubicBezTo>
                  <a:cubicBezTo>
                    <a:pt x="12557" y="18964"/>
                    <a:pt x="11585" y="18591"/>
                    <a:pt x="10609" y="18591"/>
                  </a:cubicBezTo>
                  <a:close/>
                </a:path>
              </a:pathLst>
            </a:custGeom>
            <a:solidFill>
              <a:srgbClr val="43485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1" name="Google Shape;141;p25"/>
            <p:cNvSpPr txBox="1"/>
            <p:nvPr/>
          </p:nvSpPr>
          <p:spPr>
            <a:xfrm>
              <a:off x="8105464" y="3464005"/>
              <a:ext cx="2795514" cy="1029067"/>
            </a:xfrm>
            <a:prstGeom prst="rect">
              <a:avLst/>
            </a:prstGeom>
            <a:solidFill>
              <a:srgbClr val="4C58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2" name="Google Shape;142;p25"/>
            <p:cNvSpPr txBox="1"/>
            <p:nvPr/>
          </p:nvSpPr>
          <p:spPr>
            <a:xfrm>
              <a:off x="8105464" y="3464005"/>
              <a:ext cx="8902595" cy="361560"/>
            </a:xfrm>
            <a:prstGeom prst="rect">
              <a:avLst/>
            </a:prstGeom>
            <a:solidFill>
              <a:srgbClr val="38424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3" name="Google Shape;143;p25"/>
            <p:cNvSpPr/>
            <p:nvPr/>
          </p:nvSpPr>
          <p:spPr>
            <a:xfrm>
              <a:off x="12329193" y="3628014"/>
              <a:ext cx="494470" cy="526319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12906" y="0"/>
                  </a:lnTo>
                  <a:lnTo>
                    <a:pt x="21600" y="14829"/>
                  </a:lnTo>
                  <a:lnTo>
                    <a:pt x="14068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59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4" name="Google Shape;144;p25"/>
            <p:cNvSpPr/>
            <p:nvPr/>
          </p:nvSpPr>
          <p:spPr>
            <a:xfrm>
              <a:off x="13896023" y="3628016"/>
              <a:ext cx="494848" cy="526319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8694" y="0"/>
                  </a:lnTo>
                  <a:lnTo>
                    <a:pt x="0" y="14829"/>
                  </a:lnTo>
                  <a:lnTo>
                    <a:pt x="753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4D59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5" name="Google Shape;145;p25"/>
            <p:cNvSpPr/>
            <p:nvPr/>
          </p:nvSpPr>
          <p:spPr>
            <a:xfrm>
              <a:off x="12414617" y="3665618"/>
              <a:ext cx="1913676" cy="1141810"/>
            </a:xfrm>
            <a:custGeom>
              <a:rect b="b" l="l" r="r" t="t"/>
              <a:pathLst>
                <a:path extrusionOk="0" h="21600" w="20885">
                  <a:moveTo>
                    <a:pt x="10442" y="0"/>
                  </a:moveTo>
                  <a:cubicBezTo>
                    <a:pt x="7769" y="0"/>
                    <a:pt x="5097" y="1773"/>
                    <a:pt x="3058" y="5308"/>
                  </a:cubicBezTo>
                  <a:cubicBezTo>
                    <a:pt x="505" y="9733"/>
                    <a:pt x="-448" y="15881"/>
                    <a:pt x="195" y="21592"/>
                  </a:cubicBezTo>
                  <a:lnTo>
                    <a:pt x="1611" y="21600"/>
                  </a:lnTo>
                  <a:cubicBezTo>
                    <a:pt x="944" y="16511"/>
                    <a:pt x="1746" y="10961"/>
                    <a:pt x="4032" y="6997"/>
                  </a:cubicBezTo>
                  <a:cubicBezTo>
                    <a:pt x="5803" y="3928"/>
                    <a:pt x="8122" y="2395"/>
                    <a:pt x="10442" y="2395"/>
                  </a:cubicBezTo>
                  <a:cubicBezTo>
                    <a:pt x="12763" y="2395"/>
                    <a:pt x="15087" y="3928"/>
                    <a:pt x="16857" y="6997"/>
                  </a:cubicBezTo>
                  <a:cubicBezTo>
                    <a:pt x="18914" y="10564"/>
                    <a:pt x="19768" y="15417"/>
                    <a:pt x="19434" y="20061"/>
                  </a:cubicBezTo>
                  <a:lnTo>
                    <a:pt x="20825" y="20061"/>
                  </a:lnTo>
                  <a:cubicBezTo>
                    <a:pt x="21152" y="14801"/>
                    <a:pt x="20158" y="9341"/>
                    <a:pt x="17832" y="5308"/>
                  </a:cubicBezTo>
                  <a:cubicBezTo>
                    <a:pt x="15792" y="1773"/>
                    <a:pt x="13116" y="0"/>
                    <a:pt x="10442" y="0"/>
                  </a:cubicBezTo>
                  <a:close/>
                </a:path>
              </a:pathLst>
            </a:custGeom>
            <a:solidFill>
              <a:srgbClr val="4D59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6" name="Google Shape;146;p25"/>
            <p:cNvSpPr/>
            <p:nvPr/>
          </p:nvSpPr>
          <p:spPr>
            <a:xfrm>
              <a:off x="12513031" y="3772377"/>
              <a:ext cx="1716896" cy="1035845"/>
            </a:xfrm>
            <a:custGeom>
              <a:rect b="b" l="l" r="r" t="t"/>
              <a:pathLst>
                <a:path extrusionOk="0" h="21600" w="20856">
                  <a:moveTo>
                    <a:pt x="10427" y="0"/>
                  </a:moveTo>
                  <a:cubicBezTo>
                    <a:pt x="7756" y="0"/>
                    <a:pt x="5088" y="1749"/>
                    <a:pt x="3051" y="5247"/>
                  </a:cubicBezTo>
                  <a:cubicBezTo>
                    <a:pt x="466" y="9684"/>
                    <a:pt x="-473" y="15868"/>
                    <a:pt x="221" y="21583"/>
                  </a:cubicBezTo>
                  <a:lnTo>
                    <a:pt x="2082" y="21600"/>
                  </a:lnTo>
                  <a:cubicBezTo>
                    <a:pt x="1350" y="16700"/>
                    <a:pt x="2094" y="11284"/>
                    <a:pt x="4328" y="7448"/>
                  </a:cubicBezTo>
                  <a:cubicBezTo>
                    <a:pt x="6012" y="4558"/>
                    <a:pt x="8220" y="3112"/>
                    <a:pt x="10427" y="3112"/>
                  </a:cubicBezTo>
                  <a:cubicBezTo>
                    <a:pt x="12633" y="3112"/>
                    <a:pt x="14842" y="4558"/>
                    <a:pt x="16525" y="7448"/>
                  </a:cubicBezTo>
                  <a:cubicBezTo>
                    <a:pt x="18503" y="10844"/>
                    <a:pt x="19311" y="15477"/>
                    <a:pt x="18965" y="19895"/>
                  </a:cubicBezTo>
                  <a:lnTo>
                    <a:pt x="20792" y="19887"/>
                  </a:lnTo>
                  <a:cubicBezTo>
                    <a:pt x="21127" y="14669"/>
                    <a:pt x="20138" y="9248"/>
                    <a:pt x="17808" y="5247"/>
                  </a:cubicBezTo>
                  <a:cubicBezTo>
                    <a:pt x="15770" y="1749"/>
                    <a:pt x="13097" y="0"/>
                    <a:pt x="10427" y="0"/>
                  </a:cubicBezTo>
                  <a:close/>
                </a:path>
              </a:pathLst>
            </a:custGeom>
            <a:solidFill>
              <a:srgbClr val="20201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7" name="Google Shape;147;p25"/>
            <p:cNvSpPr/>
            <p:nvPr/>
          </p:nvSpPr>
          <p:spPr>
            <a:xfrm>
              <a:off x="12623632" y="3876959"/>
              <a:ext cx="1491843" cy="149184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8" name="Google Shape;148;p25"/>
            <p:cNvSpPr/>
            <p:nvPr/>
          </p:nvSpPr>
          <p:spPr>
            <a:xfrm>
              <a:off x="12800505" y="4051237"/>
              <a:ext cx="1141857" cy="1141856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9" name="Google Shape;149;p25"/>
            <p:cNvSpPr/>
            <p:nvPr/>
          </p:nvSpPr>
          <p:spPr>
            <a:xfrm>
              <a:off x="12887260" y="4137992"/>
              <a:ext cx="968347" cy="968347"/>
            </a:xfrm>
            <a:prstGeom prst="ellipse">
              <a:avLst/>
            </a:prstGeom>
            <a:solidFill>
              <a:srgbClr val="E2EBF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0" name="Google Shape;150;p25"/>
            <p:cNvSpPr/>
            <p:nvPr/>
          </p:nvSpPr>
          <p:spPr>
            <a:xfrm>
              <a:off x="12977412" y="4228145"/>
              <a:ext cx="788042" cy="788042"/>
            </a:xfrm>
            <a:prstGeom prst="ellipse">
              <a:avLst/>
            </a:prstGeom>
            <a:solidFill>
              <a:srgbClr val="85888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1" name="Google Shape;151;p25"/>
            <p:cNvSpPr/>
            <p:nvPr/>
          </p:nvSpPr>
          <p:spPr>
            <a:xfrm>
              <a:off x="13069599" y="4320728"/>
              <a:ext cx="603669" cy="603669"/>
            </a:xfrm>
            <a:prstGeom prst="ellipse">
              <a:avLst/>
            </a:prstGeom>
            <a:solidFill>
              <a:srgbClr val="ABAEB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2" name="Google Shape;152;p25"/>
            <p:cNvSpPr/>
            <p:nvPr/>
          </p:nvSpPr>
          <p:spPr>
            <a:xfrm>
              <a:off x="13136968" y="4388184"/>
              <a:ext cx="468929" cy="468929"/>
            </a:xfrm>
            <a:prstGeom prst="ellipse">
              <a:avLst/>
            </a:prstGeom>
            <a:solidFill>
              <a:srgbClr val="E4EAF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3" name="Google Shape;153;p25"/>
            <p:cNvSpPr/>
            <p:nvPr/>
          </p:nvSpPr>
          <p:spPr>
            <a:xfrm>
              <a:off x="13271013" y="4522460"/>
              <a:ext cx="200841" cy="200841"/>
            </a:xfrm>
            <a:prstGeom prst="ellipse">
              <a:avLst/>
            </a:prstGeom>
            <a:solidFill>
              <a:srgbClr val="44485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4" name="Google Shape;154;p25"/>
            <p:cNvSpPr/>
            <p:nvPr/>
          </p:nvSpPr>
          <p:spPr>
            <a:xfrm>
              <a:off x="12978983" y="4227989"/>
              <a:ext cx="784850" cy="786584"/>
            </a:xfrm>
            <a:custGeom>
              <a:rect b="b" l="l" r="r" t="t"/>
              <a:pathLst>
                <a:path extrusionOk="0" h="21409" w="21218">
                  <a:moveTo>
                    <a:pt x="10609" y="0"/>
                  </a:moveTo>
                  <a:cubicBezTo>
                    <a:pt x="9412" y="0"/>
                    <a:pt x="8221" y="245"/>
                    <a:pt x="7079" y="648"/>
                  </a:cubicBezTo>
                  <a:cubicBezTo>
                    <a:pt x="7265" y="1108"/>
                    <a:pt x="7546" y="1539"/>
                    <a:pt x="7916" y="1912"/>
                  </a:cubicBezTo>
                  <a:cubicBezTo>
                    <a:pt x="9406" y="3412"/>
                    <a:pt x="11812" y="3412"/>
                    <a:pt x="13302" y="1912"/>
                  </a:cubicBezTo>
                  <a:cubicBezTo>
                    <a:pt x="13672" y="1539"/>
                    <a:pt x="13953" y="1108"/>
                    <a:pt x="14139" y="648"/>
                  </a:cubicBezTo>
                  <a:cubicBezTo>
                    <a:pt x="12997" y="245"/>
                    <a:pt x="11806" y="0"/>
                    <a:pt x="10609" y="0"/>
                  </a:cubicBezTo>
                  <a:close/>
                  <a:moveTo>
                    <a:pt x="577" y="7248"/>
                  </a:moveTo>
                  <a:cubicBezTo>
                    <a:pt x="-183" y="9473"/>
                    <a:pt x="-191" y="11876"/>
                    <a:pt x="545" y="14108"/>
                  </a:cubicBezTo>
                  <a:cubicBezTo>
                    <a:pt x="933" y="13924"/>
                    <a:pt x="1308" y="13707"/>
                    <a:pt x="1629" y="13384"/>
                  </a:cubicBezTo>
                  <a:cubicBezTo>
                    <a:pt x="3118" y="11884"/>
                    <a:pt x="3118" y="9461"/>
                    <a:pt x="1629" y="7961"/>
                  </a:cubicBezTo>
                  <a:cubicBezTo>
                    <a:pt x="1316" y="7646"/>
                    <a:pt x="954" y="7431"/>
                    <a:pt x="577" y="7248"/>
                  </a:cubicBezTo>
                  <a:close/>
                  <a:moveTo>
                    <a:pt x="20641" y="7248"/>
                  </a:moveTo>
                  <a:cubicBezTo>
                    <a:pt x="20264" y="7431"/>
                    <a:pt x="19902" y="7646"/>
                    <a:pt x="19589" y="7961"/>
                  </a:cubicBezTo>
                  <a:cubicBezTo>
                    <a:pt x="18100" y="9461"/>
                    <a:pt x="18100" y="11884"/>
                    <a:pt x="19589" y="13384"/>
                  </a:cubicBezTo>
                  <a:cubicBezTo>
                    <a:pt x="19910" y="13707"/>
                    <a:pt x="20285" y="13924"/>
                    <a:pt x="20673" y="14108"/>
                  </a:cubicBezTo>
                  <a:cubicBezTo>
                    <a:pt x="21409" y="11876"/>
                    <a:pt x="21401" y="9473"/>
                    <a:pt x="20641" y="7248"/>
                  </a:cubicBezTo>
                  <a:close/>
                  <a:moveTo>
                    <a:pt x="10609" y="18591"/>
                  </a:moveTo>
                  <a:cubicBezTo>
                    <a:pt x="9633" y="18591"/>
                    <a:pt x="8661" y="18964"/>
                    <a:pt x="7916" y="19714"/>
                  </a:cubicBezTo>
                  <a:cubicBezTo>
                    <a:pt x="7585" y="20047"/>
                    <a:pt x="7359" y="20434"/>
                    <a:pt x="7176" y="20838"/>
                  </a:cubicBezTo>
                  <a:cubicBezTo>
                    <a:pt x="9402" y="21600"/>
                    <a:pt x="11816" y="21600"/>
                    <a:pt x="14042" y="20838"/>
                  </a:cubicBezTo>
                  <a:cubicBezTo>
                    <a:pt x="13859" y="20434"/>
                    <a:pt x="13633" y="20047"/>
                    <a:pt x="13302" y="19714"/>
                  </a:cubicBezTo>
                  <a:cubicBezTo>
                    <a:pt x="12557" y="18964"/>
                    <a:pt x="11585" y="18591"/>
                    <a:pt x="10609" y="18591"/>
                  </a:cubicBezTo>
                  <a:close/>
                </a:path>
              </a:pathLst>
            </a:custGeom>
            <a:solidFill>
              <a:srgbClr val="44485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5" name="Google Shape;155;p25"/>
            <p:cNvSpPr/>
            <p:nvPr/>
          </p:nvSpPr>
          <p:spPr>
            <a:xfrm>
              <a:off x="10189243" y="3628014"/>
              <a:ext cx="494470" cy="526319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12906" y="0"/>
                  </a:lnTo>
                  <a:lnTo>
                    <a:pt x="21600" y="14829"/>
                  </a:lnTo>
                  <a:lnTo>
                    <a:pt x="14068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59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6" name="Google Shape;156;p25"/>
            <p:cNvSpPr/>
            <p:nvPr/>
          </p:nvSpPr>
          <p:spPr>
            <a:xfrm>
              <a:off x="11756073" y="3628016"/>
              <a:ext cx="494848" cy="526319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8694" y="0"/>
                  </a:lnTo>
                  <a:lnTo>
                    <a:pt x="0" y="14829"/>
                  </a:lnTo>
                  <a:lnTo>
                    <a:pt x="753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4D59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7" name="Google Shape;157;p25"/>
            <p:cNvSpPr/>
            <p:nvPr/>
          </p:nvSpPr>
          <p:spPr>
            <a:xfrm>
              <a:off x="10274667" y="3665618"/>
              <a:ext cx="1913676" cy="1141810"/>
            </a:xfrm>
            <a:custGeom>
              <a:rect b="b" l="l" r="r" t="t"/>
              <a:pathLst>
                <a:path extrusionOk="0" h="21600" w="20885">
                  <a:moveTo>
                    <a:pt x="10442" y="0"/>
                  </a:moveTo>
                  <a:cubicBezTo>
                    <a:pt x="7769" y="0"/>
                    <a:pt x="5097" y="1773"/>
                    <a:pt x="3058" y="5308"/>
                  </a:cubicBezTo>
                  <a:cubicBezTo>
                    <a:pt x="505" y="9733"/>
                    <a:pt x="-448" y="15881"/>
                    <a:pt x="195" y="21592"/>
                  </a:cubicBezTo>
                  <a:lnTo>
                    <a:pt x="1611" y="21600"/>
                  </a:lnTo>
                  <a:cubicBezTo>
                    <a:pt x="944" y="16511"/>
                    <a:pt x="1746" y="10961"/>
                    <a:pt x="4032" y="6997"/>
                  </a:cubicBezTo>
                  <a:cubicBezTo>
                    <a:pt x="5803" y="3928"/>
                    <a:pt x="8122" y="2395"/>
                    <a:pt x="10442" y="2395"/>
                  </a:cubicBezTo>
                  <a:cubicBezTo>
                    <a:pt x="12763" y="2395"/>
                    <a:pt x="15087" y="3928"/>
                    <a:pt x="16857" y="6997"/>
                  </a:cubicBezTo>
                  <a:cubicBezTo>
                    <a:pt x="18914" y="10564"/>
                    <a:pt x="19768" y="15417"/>
                    <a:pt x="19434" y="20061"/>
                  </a:cubicBezTo>
                  <a:lnTo>
                    <a:pt x="20825" y="20061"/>
                  </a:lnTo>
                  <a:cubicBezTo>
                    <a:pt x="21152" y="14801"/>
                    <a:pt x="20158" y="9341"/>
                    <a:pt x="17832" y="5308"/>
                  </a:cubicBezTo>
                  <a:cubicBezTo>
                    <a:pt x="15792" y="1773"/>
                    <a:pt x="13116" y="0"/>
                    <a:pt x="10442" y="0"/>
                  </a:cubicBezTo>
                  <a:close/>
                </a:path>
              </a:pathLst>
            </a:custGeom>
            <a:solidFill>
              <a:srgbClr val="4D59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8" name="Google Shape;158;p25"/>
            <p:cNvSpPr/>
            <p:nvPr/>
          </p:nvSpPr>
          <p:spPr>
            <a:xfrm>
              <a:off x="10373081" y="3772377"/>
              <a:ext cx="1716896" cy="1035845"/>
            </a:xfrm>
            <a:custGeom>
              <a:rect b="b" l="l" r="r" t="t"/>
              <a:pathLst>
                <a:path extrusionOk="0" h="21600" w="20856">
                  <a:moveTo>
                    <a:pt x="10427" y="0"/>
                  </a:moveTo>
                  <a:cubicBezTo>
                    <a:pt x="7756" y="0"/>
                    <a:pt x="5088" y="1749"/>
                    <a:pt x="3051" y="5247"/>
                  </a:cubicBezTo>
                  <a:cubicBezTo>
                    <a:pt x="466" y="9684"/>
                    <a:pt x="-473" y="15868"/>
                    <a:pt x="221" y="21583"/>
                  </a:cubicBezTo>
                  <a:lnTo>
                    <a:pt x="2082" y="21600"/>
                  </a:lnTo>
                  <a:cubicBezTo>
                    <a:pt x="1350" y="16700"/>
                    <a:pt x="2094" y="11284"/>
                    <a:pt x="4328" y="7448"/>
                  </a:cubicBezTo>
                  <a:cubicBezTo>
                    <a:pt x="6012" y="4558"/>
                    <a:pt x="8220" y="3112"/>
                    <a:pt x="10427" y="3112"/>
                  </a:cubicBezTo>
                  <a:cubicBezTo>
                    <a:pt x="12633" y="3112"/>
                    <a:pt x="14842" y="4558"/>
                    <a:pt x="16525" y="7448"/>
                  </a:cubicBezTo>
                  <a:cubicBezTo>
                    <a:pt x="18503" y="10844"/>
                    <a:pt x="19311" y="15477"/>
                    <a:pt x="18965" y="19895"/>
                  </a:cubicBezTo>
                  <a:lnTo>
                    <a:pt x="20792" y="19887"/>
                  </a:lnTo>
                  <a:cubicBezTo>
                    <a:pt x="21127" y="14669"/>
                    <a:pt x="20138" y="9248"/>
                    <a:pt x="17808" y="5247"/>
                  </a:cubicBezTo>
                  <a:cubicBezTo>
                    <a:pt x="15770" y="1749"/>
                    <a:pt x="13097" y="0"/>
                    <a:pt x="10427" y="0"/>
                  </a:cubicBezTo>
                  <a:close/>
                </a:path>
              </a:pathLst>
            </a:custGeom>
            <a:solidFill>
              <a:srgbClr val="20201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9" name="Google Shape;159;p25"/>
            <p:cNvSpPr/>
            <p:nvPr/>
          </p:nvSpPr>
          <p:spPr>
            <a:xfrm>
              <a:off x="10483682" y="3876959"/>
              <a:ext cx="1491843" cy="149184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0" name="Google Shape;160;p25"/>
            <p:cNvSpPr/>
            <p:nvPr/>
          </p:nvSpPr>
          <p:spPr>
            <a:xfrm>
              <a:off x="10660555" y="4051237"/>
              <a:ext cx="1141857" cy="1141856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1" name="Google Shape;161;p25"/>
            <p:cNvSpPr/>
            <p:nvPr/>
          </p:nvSpPr>
          <p:spPr>
            <a:xfrm>
              <a:off x="10747310" y="4137992"/>
              <a:ext cx="968347" cy="968347"/>
            </a:xfrm>
            <a:prstGeom prst="ellipse">
              <a:avLst/>
            </a:prstGeom>
            <a:solidFill>
              <a:srgbClr val="E2EBF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2" name="Google Shape;162;p25"/>
            <p:cNvSpPr/>
            <p:nvPr/>
          </p:nvSpPr>
          <p:spPr>
            <a:xfrm>
              <a:off x="10837462" y="4228145"/>
              <a:ext cx="788042" cy="788042"/>
            </a:xfrm>
            <a:prstGeom prst="ellipse">
              <a:avLst/>
            </a:prstGeom>
            <a:solidFill>
              <a:srgbClr val="85888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3" name="Google Shape;163;p25"/>
            <p:cNvSpPr/>
            <p:nvPr/>
          </p:nvSpPr>
          <p:spPr>
            <a:xfrm>
              <a:off x="10929649" y="4320728"/>
              <a:ext cx="603669" cy="603669"/>
            </a:xfrm>
            <a:prstGeom prst="ellipse">
              <a:avLst/>
            </a:prstGeom>
            <a:solidFill>
              <a:srgbClr val="ABAEB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4" name="Google Shape;164;p25"/>
            <p:cNvSpPr/>
            <p:nvPr/>
          </p:nvSpPr>
          <p:spPr>
            <a:xfrm>
              <a:off x="10997018" y="4388184"/>
              <a:ext cx="468929" cy="468929"/>
            </a:xfrm>
            <a:prstGeom prst="ellipse">
              <a:avLst/>
            </a:prstGeom>
            <a:solidFill>
              <a:srgbClr val="E4EAF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5" name="Google Shape;165;p25"/>
            <p:cNvSpPr/>
            <p:nvPr/>
          </p:nvSpPr>
          <p:spPr>
            <a:xfrm>
              <a:off x="11131063" y="4522460"/>
              <a:ext cx="200841" cy="200841"/>
            </a:xfrm>
            <a:prstGeom prst="ellipse">
              <a:avLst/>
            </a:prstGeom>
            <a:solidFill>
              <a:srgbClr val="44485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6" name="Google Shape;166;p25"/>
            <p:cNvSpPr/>
            <p:nvPr/>
          </p:nvSpPr>
          <p:spPr>
            <a:xfrm>
              <a:off x="10839033" y="4227989"/>
              <a:ext cx="784850" cy="786584"/>
            </a:xfrm>
            <a:custGeom>
              <a:rect b="b" l="l" r="r" t="t"/>
              <a:pathLst>
                <a:path extrusionOk="0" h="21409" w="21218">
                  <a:moveTo>
                    <a:pt x="10609" y="0"/>
                  </a:moveTo>
                  <a:cubicBezTo>
                    <a:pt x="9412" y="0"/>
                    <a:pt x="8221" y="245"/>
                    <a:pt x="7079" y="648"/>
                  </a:cubicBezTo>
                  <a:cubicBezTo>
                    <a:pt x="7265" y="1108"/>
                    <a:pt x="7546" y="1539"/>
                    <a:pt x="7916" y="1912"/>
                  </a:cubicBezTo>
                  <a:cubicBezTo>
                    <a:pt x="9406" y="3412"/>
                    <a:pt x="11812" y="3412"/>
                    <a:pt x="13302" y="1912"/>
                  </a:cubicBezTo>
                  <a:cubicBezTo>
                    <a:pt x="13672" y="1539"/>
                    <a:pt x="13953" y="1108"/>
                    <a:pt x="14139" y="648"/>
                  </a:cubicBezTo>
                  <a:cubicBezTo>
                    <a:pt x="12997" y="245"/>
                    <a:pt x="11806" y="0"/>
                    <a:pt x="10609" y="0"/>
                  </a:cubicBezTo>
                  <a:close/>
                  <a:moveTo>
                    <a:pt x="577" y="7248"/>
                  </a:moveTo>
                  <a:cubicBezTo>
                    <a:pt x="-183" y="9473"/>
                    <a:pt x="-191" y="11876"/>
                    <a:pt x="545" y="14108"/>
                  </a:cubicBezTo>
                  <a:cubicBezTo>
                    <a:pt x="933" y="13924"/>
                    <a:pt x="1308" y="13707"/>
                    <a:pt x="1629" y="13384"/>
                  </a:cubicBezTo>
                  <a:cubicBezTo>
                    <a:pt x="3118" y="11884"/>
                    <a:pt x="3118" y="9461"/>
                    <a:pt x="1629" y="7961"/>
                  </a:cubicBezTo>
                  <a:cubicBezTo>
                    <a:pt x="1316" y="7646"/>
                    <a:pt x="954" y="7431"/>
                    <a:pt x="577" y="7248"/>
                  </a:cubicBezTo>
                  <a:close/>
                  <a:moveTo>
                    <a:pt x="20641" y="7248"/>
                  </a:moveTo>
                  <a:cubicBezTo>
                    <a:pt x="20264" y="7431"/>
                    <a:pt x="19902" y="7646"/>
                    <a:pt x="19589" y="7961"/>
                  </a:cubicBezTo>
                  <a:cubicBezTo>
                    <a:pt x="18100" y="9461"/>
                    <a:pt x="18100" y="11884"/>
                    <a:pt x="19589" y="13384"/>
                  </a:cubicBezTo>
                  <a:cubicBezTo>
                    <a:pt x="19910" y="13707"/>
                    <a:pt x="20285" y="13924"/>
                    <a:pt x="20673" y="14108"/>
                  </a:cubicBezTo>
                  <a:cubicBezTo>
                    <a:pt x="21409" y="11876"/>
                    <a:pt x="21401" y="9473"/>
                    <a:pt x="20641" y="7248"/>
                  </a:cubicBezTo>
                  <a:close/>
                  <a:moveTo>
                    <a:pt x="10609" y="18591"/>
                  </a:moveTo>
                  <a:cubicBezTo>
                    <a:pt x="9633" y="18591"/>
                    <a:pt x="8661" y="18964"/>
                    <a:pt x="7916" y="19714"/>
                  </a:cubicBezTo>
                  <a:cubicBezTo>
                    <a:pt x="7585" y="20047"/>
                    <a:pt x="7359" y="20434"/>
                    <a:pt x="7176" y="20838"/>
                  </a:cubicBezTo>
                  <a:cubicBezTo>
                    <a:pt x="9402" y="21600"/>
                    <a:pt x="11816" y="21600"/>
                    <a:pt x="14042" y="20838"/>
                  </a:cubicBezTo>
                  <a:cubicBezTo>
                    <a:pt x="13859" y="20434"/>
                    <a:pt x="13633" y="20047"/>
                    <a:pt x="13302" y="19714"/>
                  </a:cubicBezTo>
                  <a:cubicBezTo>
                    <a:pt x="12557" y="18964"/>
                    <a:pt x="11585" y="18591"/>
                    <a:pt x="10609" y="18591"/>
                  </a:cubicBezTo>
                  <a:close/>
                </a:path>
              </a:pathLst>
            </a:custGeom>
            <a:solidFill>
              <a:srgbClr val="44485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7" name="Google Shape;167;p25"/>
            <p:cNvSpPr/>
            <p:nvPr/>
          </p:nvSpPr>
          <p:spPr>
            <a:xfrm>
              <a:off x="14504690" y="3628014"/>
              <a:ext cx="494470" cy="526319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12906" y="0"/>
                  </a:lnTo>
                  <a:lnTo>
                    <a:pt x="21600" y="14829"/>
                  </a:lnTo>
                  <a:lnTo>
                    <a:pt x="14068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59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8" name="Google Shape;168;p25"/>
            <p:cNvSpPr/>
            <p:nvPr/>
          </p:nvSpPr>
          <p:spPr>
            <a:xfrm>
              <a:off x="16071519" y="3628016"/>
              <a:ext cx="494849" cy="526319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8694" y="0"/>
                  </a:lnTo>
                  <a:lnTo>
                    <a:pt x="0" y="14829"/>
                  </a:lnTo>
                  <a:lnTo>
                    <a:pt x="753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4D59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9" name="Google Shape;169;p25"/>
            <p:cNvSpPr/>
            <p:nvPr/>
          </p:nvSpPr>
          <p:spPr>
            <a:xfrm>
              <a:off x="14590114" y="3665618"/>
              <a:ext cx="1913675" cy="1141810"/>
            </a:xfrm>
            <a:custGeom>
              <a:rect b="b" l="l" r="r" t="t"/>
              <a:pathLst>
                <a:path extrusionOk="0" h="21600" w="20885">
                  <a:moveTo>
                    <a:pt x="10442" y="0"/>
                  </a:moveTo>
                  <a:cubicBezTo>
                    <a:pt x="7769" y="0"/>
                    <a:pt x="5097" y="1773"/>
                    <a:pt x="3058" y="5308"/>
                  </a:cubicBezTo>
                  <a:cubicBezTo>
                    <a:pt x="505" y="9733"/>
                    <a:pt x="-448" y="15881"/>
                    <a:pt x="195" y="21592"/>
                  </a:cubicBezTo>
                  <a:lnTo>
                    <a:pt x="1611" y="21600"/>
                  </a:lnTo>
                  <a:cubicBezTo>
                    <a:pt x="944" y="16511"/>
                    <a:pt x="1746" y="10961"/>
                    <a:pt x="4032" y="6997"/>
                  </a:cubicBezTo>
                  <a:cubicBezTo>
                    <a:pt x="5803" y="3928"/>
                    <a:pt x="8122" y="2395"/>
                    <a:pt x="10442" y="2395"/>
                  </a:cubicBezTo>
                  <a:cubicBezTo>
                    <a:pt x="12763" y="2395"/>
                    <a:pt x="15087" y="3928"/>
                    <a:pt x="16857" y="6997"/>
                  </a:cubicBezTo>
                  <a:cubicBezTo>
                    <a:pt x="18914" y="10564"/>
                    <a:pt x="19768" y="15417"/>
                    <a:pt x="19434" y="20061"/>
                  </a:cubicBezTo>
                  <a:lnTo>
                    <a:pt x="20825" y="20061"/>
                  </a:lnTo>
                  <a:cubicBezTo>
                    <a:pt x="21152" y="14801"/>
                    <a:pt x="20158" y="9341"/>
                    <a:pt x="17832" y="5308"/>
                  </a:cubicBezTo>
                  <a:cubicBezTo>
                    <a:pt x="15792" y="1773"/>
                    <a:pt x="13116" y="0"/>
                    <a:pt x="10442" y="0"/>
                  </a:cubicBezTo>
                  <a:close/>
                </a:path>
              </a:pathLst>
            </a:custGeom>
            <a:solidFill>
              <a:srgbClr val="4D59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0" name="Google Shape;170;p25"/>
            <p:cNvSpPr/>
            <p:nvPr/>
          </p:nvSpPr>
          <p:spPr>
            <a:xfrm>
              <a:off x="14688528" y="3772377"/>
              <a:ext cx="1716896" cy="1035845"/>
            </a:xfrm>
            <a:custGeom>
              <a:rect b="b" l="l" r="r" t="t"/>
              <a:pathLst>
                <a:path extrusionOk="0" h="21600" w="20856">
                  <a:moveTo>
                    <a:pt x="10427" y="0"/>
                  </a:moveTo>
                  <a:cubicBezTo>
                    <a:pt x="7756" y="0"/>
                    <a:pt x="5088" y="1749"/>
                    <a:pt x="3051" y="5247"/>
                  </a:cubicBezTo>
                  <a:cubicBezTo>
                    <a:pt x="466" y="9684"/>
                    <a:pt x="-473" y="15868"/>
                    <a:pt x="221" y="21583"/>
                  </a:cubicBezTo>
                  <a:lnTo>
                    <a:pt x="2082" y="21600"/>
                  </a:lnTo>
                  <a:cubicBezTo>
                    <a:pt x="1350" y="16700"/>
                    <a:pt x="2094" y="11284"/>
                    <a:pt x="4328" y="7448"/>
                  </a:cubicBezTo>
                  <a:cubicBezTo>
                    <a:pt x="6012" y="4558"/>
                    <a:pt x="8220" y="3112"/>
                    <a:pt x="10427" y="3112"/>
                  </a:cubicBezTo>
                  <a:cubicBezTo>
                    <a:pt x="12633" y="3112"/>
                    <a:pt x="14842" y="4558"/>
                    <a:pt x="16525" y="7448"/>
                  </a:cubicBezTo>
                  <a:cubicBezTo>
                    <a:pt x="18503" y="10844"/>
                    <a:pt x="19311" y="15477"/>
                    <a:pt x="18965" y="19895"/>
                  </a:cubicBezTo>
                  <a:lnTo>
                    <a:pt x="20792" y="19887"/>
                  </a:lnTo>
                  <a:cubicBezTo>
                    <a:pt x="21127" y="14669"/>
                    <a:pt x="20138" y="9248"/>
                    <a:pt x="17808" y="5247"/>
                  </a:cubicBezTo>
                  <a:cubicBezTo>
                    <a:pt x="15770" y="1749"/>
                    <a:pt x="13097" y="0"/>
                    <a:pt x="10427" y="0"/>
                  </a:cubicBezTo>
                  <a:close/>
                </a:path>
              </a:pathLst>
            </a:custGeom>
            <a:solidFill>
              <a:srgbClr val="20201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1" name="Google Shape;171;p25"/>
            <p:cNvSpPr/>
            <p:nvPr/>
          </p:nvSpPr>
          <p:spPr>
            <a:xfrm>
              <a:off x="14799130" y="3876959"/>
              <a:ext cx="1491843" cy="149184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2" name="Google Shape;172;p25"/>
            <p:cNvSpPr/>
            <p:nvPr/>
          </p:nvSpPr>
          <p:spPr>
            <a:xfrm>
              <a:off x="14976002" y="4051237"/>
              <a:ext cx="1141856" cy="1141856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3" name="Google Shape;173;p25"/>
            <p:cNvSpPr/>
            <p:nvPr/>
          </p:nvSpPr>
          <p:spPr>
            <a:xfrm>
              <a:off x="15062756" y="4137992"/>
              <a:ext cx="968348" cy="968347"/>
            </a:xfrm>
            <a:prstGeom prst="ellipse">
              <a:avLst/>
            </a:prstGeom>
            <a:solidFill>
              <a:srgbClr val="E2EBF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4" name="Google Shape;174;p25"/>
            <p:cNvSpPr/>
            <p:nvPr/>
          </p:nvSpPr>
          <p:spPr>
            <a:xfrm>
              <a:off x="15152909" y="4228145"/>
              <a:ext cx="788042" cy="788042"/>
            </a:xfrm>
            <a:prstGeom prst="ellipse">
              <a:avLst/>
            </a:prstGeom>
            <a:solidFill>
              <a:srgbClr val="85888D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5" name="Google Shape;175;p25"/>
            <p:cNvSpPr/>
            <p:nvPr/>
          </p:nvSpPr>
          <p:spPr>
            <a:xfrm>
              <a:off x="15245096" y="4320728"/>
              <a:ext cx="603669" cy="603669"/>
            </a:xfrm>
            <a:prstGeom prst="ellipse">
              <a:avLst/>
            </a:prstGeom>
            <a:solidFill>
              <a:srgbClr val="ABAEB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6" name="Google Shape;176;p25"/>
            <p:cNvSpPr/>
            <p:nvPr/>
          </p:nvSpPr>
          <p:spPr>
            <a:xfrm>
              <a:off x="15312465" y="4388184"/>
              <a:ext cx="468929" cy="468929"/>
            </a:xfrm>
            <a:prstGeom prst="ellipse">
              <a:avLst/>
            </a:prstGeom>
            <a:solidFill>
              <a:srgbClr val="E4EAF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7" name="Google Shape;177;p25"/>
            <p:cNvSpPr/>
            <p:nvPr/>
          </p:nvSpPr>
          <p:spPr>
            <a:xfrm>
              <a:off x="15446510" y="4522460"/>
              <a:ext cx="200840" cy="200841"/>
            </a:xfrm>
            <a:prstGeom prst="ellipse">
              <a:avLst/>
            </a:prstGeom>
            <a:solidFill>
              <a:srgbClr val="44485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8" name="Google Shape;178;p25"/>
            <p:cNvSpPr/>
            <p:nvPr/>
          </p:nvSpPr>
          <p:spPr>
            <a:xfrm>
              <a:off x="15154479" y="4227989"/>
              <a:ext cx="784851" cy="786584"/>
            </a:xfrm>
            <a:custGeom>
              <a:rect b="b" l="l" r="r" t="t"/>
              <a:pathLst>
                <a:path extrusionOk="0" h="21409" w="21218">
                  <a:moveTo>
                    <a:pt x="10609" y="0"/>
                  </a:moveTo>
                  <a:cubicBezTo>
                    <a:pt x="9412" y="0"/>
                    <a:pt x="8221" y="245"/>
                    <a:pt x="7079" y="648"/>
                  </a:cubicBezTo>
                  <a:cubicBezTo>
                    <a:pt x="7265" y="1108"/>
                    <a:pt x="7546" y="1539"/>
                    <a:pt x="7916" y="1912"/>
                  </a:cubicBezTo>
                  <a:cubicBezTo>
                    <a:pt x="9406" y="3412"/>
                    <a:pt x="11812" y="3412"/>
                    <a:pt x="13302" y="1912"/>
                  </a:cubicBezTo>
                  <a:cubicBezTo>
                    <a:pt x="13672" y="1539"/>
                    <a:pt x="13953" y="1108"/>
                    <a:pt x="14139" y="648"/>
                  </a:cubicBezTo>
                  <a:cubicBezTo>
                    <a:pt x="12997" y="245"/>
                    <a:pt x="11806" y="0"/>
                    <a:pt x="10609" y="0"/>
                  </a:cubicBezTo>
                  <a:close/>
                  <a:moveTo>
                    <a:pt x="577" y="7248"/>
                  </a:moveTo>
                  <a:cubicBezTo>
                    <a:pt x="-183" y="9473"/>
                    <a:pt x="-191" y="11876"/>
                    <a:pt x="545" y="14108"/>
                  </a:cubicBezTo>
                  <a:cubicBezTo>
                    <a:pt x="933" y="13924"/>
                    <a:pt x="1308" y="13707"/>
                    <a:pt x="1629" y="13384"/>
                  </a:cubicBezTo>
                  <a:cubicBezTo>
                    <a:pt x="3118" y="11884"/>
                    <a:pt x="3118" y="9461"/>
                    <a:pt x="1629" y="7961"/>
                  </a:cubicBezTo>
                  <a:cubicBezTo>
                    <a:pt x="1316" y="7646"/>
                    <a:pt x="954" y="7431"/>
                    <a:pt x="577" y="7248"/>
                  </a:cubicBezTo>
                  <a:close/>
                  <a:moveTo>
                    <a:pt x="20641" y="7248"/>
                  </a:moveTo>
                  <a:cubicBezTo>
                    <a:pt x="20264" y="7431"/>
                    <a:pt x="19902" y="7646"/>
                    <a:pt x="19589" y="7961"/>
                  </a:cubicBezTo>
                  <a:cubicBezTo>
                    <a:pt x="18100" y="9461"/>
                    <a:pt x="18100" y="11884"/>
                    <a:pt x="19589" y="13384"/>
                  </a:cubicBezTo>
                  <a:cubicBezTo>
                    <a:pt x="19910" y="13707"/>
                    <a:pt x="20285" y="13924"/>
                    <a:pt x="20673" y="14108"/>
                  </a:cubicBezTo>
                  <a:cubicBezTo>
                    <a:pt x="21409" y="11876"/>
                    <a:pt x="21401" y="9473"/>
                    <a:pt x="20641" y="7248"/>
                  </a:cubicBezTo>
                  <a:close/>
                  <a:moveTo>
                    <a:pt x="10609" y="18591"/>
                  </a:moveTo>
                  <a:cubicBezTo>
                    <a:pt x="9633" y="18591"/>
                    <a:pt x="8661" y="18964"/>
                    <a:pt x="7916" y="19714"/>
                  </a:cubicBezTo>
                  <a:cubicBezTo>
                    <a:pt x="7585" y="20047"/>
                    <a:pt x="7359" y="20434"/>
                    <a:pt x="7176" y="20838"/>
                  </a:cubicBezTo>
                  <a:cubicBezTo>
                    <a:pt x="9402" y="21600"/>
                    <a:pt x="11816" y="21600"/>
                    <a:pt x="14042" y="20838"/>
                  </a:cubicBezTo>
                  <a:cubicBezTo>
                    <a:pt x="13859" y="20434"/>
                    <a:pt x="13633" y="20047"/>
                    <a:pt x="13302" y="19714"/>
                  </a:cubicBezTo>
                  <a:cubicBezTo>
                    <a:pt x="12557" y="18964"/>
                    <a:pt x="11585" y="18591"/>
                    <a:pt x="10609" y="18591"/>
                  </a:cubicBezTo>
                  <a:close/>
                </a:path>
              </a:pathLst>
            </a:custGeom>
            <a:solidFill>
              <a:srgbClr val="44485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9" name="Google Shape;179;p25"/>
            <p:cNvSpPr txBox="1"/>
            <p:nvPr/>
          </p:nvSpPr>
          <p:spPr>
            <a:xfrm>
              <a:off x="17228613" y="3454096"/>
              <a:ext cx="282181" cy="371860"/>
            </a:xfrm>
            <a:prstGeom prst="rect">
              <a:avLst/>
            </a:prstGeom>
            <a:solidFill>
              <a:srgbClr val="3A424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0" name="Google Shape;180;p25"/>
            <p:cNvSpPr txBox="1"/>
            <p:nvPr/>
          </p:nvSpPr>
          <p:spPr>
            <a:xfrm>
              <a:off x="3782701" y="3156822"/>
              <a:ext cx="13729194" cy="346710"/>
            </a:xfrm>
            <a:prstGeom prst="rect">
              <a:avLst/>
            </a:prstGeom>
            <a:solidFill>
              <a:srgbClr val="4C58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1" name="Google Shape;181;p25"/>
            <p:cNvSpPr txBox="1"/>
            <p:nvPr/>
          </p:nvSpPr>
          <p:spPr>
            <a:xfrm>
              <a:off x="17231763" y="0"/>
              <a:ext cx="280133" cy="3396852"/>
            </a:xfrm>
            <a:prstGeom prst="rect">
              <a:avLst/>
            </a:prstGeom>
            <a:solidFill>
              <a:srgbClr val="4C58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2" name="Google Shape;182;p25"/>
            <p:cNvSpPr/>
            <p:nvPr/>
          </p:nvSpPr>
          <p:spPr>
            <a:xfrm>
              <a:off x="3901937" y="191330"/>
              <a:ext cx="13229267" cy="2966849"/>
            </a:xfrm>
            <a:prstGeom prst="roundRect">
              <a:avLst>
                <a:gd fmla="val 534" name="adj"/>
              </a:avLst>
            </a:prstGeom>
            <a:solidFill>
              <a:srgbClr val="D5D7E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3" name="Google Shape;183;p25"/>
            <p:cNvSpPr/>
            <p:nvPr/>
          </p:nvSpPr>
          <p:spPr>
            <a:xfrm>
              <a:off x="4038686" y="321549"/>
              <a:ext cx="12948445" cy="2732089"/>
            </a:xfrm>
            <a:custGeom>
              <a:rect b="b" l="l" r="r" t="t"/>
              <a:pathLst>
                <a:path extrusionOk="0" h="21600" w="21600">
                  <a:moveTo>
                    <a:pt x="123" y="0"/>
                  </a:moveTo>
                  <a:cubicBezTo>
                    <a:pt x="87" y="0"/>
                    <a:pt x="69" y="0"/>
                    <a:pt x="50" y="28"/>
                  </a:cubicBezTo>
                  <a:cubicBezTo>
                    <a:pt x="30" y="64"/>
                    <a:pt x="14" y="140"/>
                    <a:pt x="6" y="239"/>
                  </a:cubicBezTo>
                  <a:cubicBezTo>
                    <a:pt x="0" y="328"/>
                    <a:pt x="0" y="414"/>
                    <a:pt x="0" y="581"/>
                  </a:cubicBezTo>
                  <a:lnTo>
                    <a:pt x="0" y="21016"/>
                  </a:lnTo>
                  <a:cubicBezTo>
                    <a:pt x="0" y="21185"/>
                    <a:pt x="0" y="21268"/>
                    <a:pt x="6" y="21358"/>
                  </a:cubicBezTo>
                  <a:cubicBezTo>
                    <a:pt x="14" y="21456"/>
                    <a:pt x="30" y="21536"/>
                    <a:pt x="50" y="21572"/>
                  </a:cubicBezTo>
                  <a:cubicBezTo>
                    <a:pt x="69" y="21600"/>
                    <a:pt x="87" y="21600"/>
                    <a:pt x="123" y="21600"/>
                  </a:cubicBezTo>
                  <a:lnTo>
                    <a:pt x="7283" y="21600"/>
                  </a:lnTo>
                  <a:lnTo>
                    <a:pt x="9181" y="0"/>
                  </a:lnTo>
                  <a:lnTo>
                    <a:pt x="123" y="0"/>
                  </a:lnTo>
                  <a:lnTo>
                    <a:pt x="123" y="0"/>
                  </a:lnTo>
                  <a:close/>
                  <a:moveTo>
                    <a:pt x="10154" y="0"/>
                  </a:moveTo>
                  <a:lnTo>
                    <a:pt x="8255" y="21600"/>
                  </a:lnTo>
                  <a:lnTo>
                    <a:pt x="10021" y="21600"/>
                  </a:lnTo>
                  <a:lnTo>
                    <a:pt x="11920" y="0"/>
                  </a:lnTo>
                  <a:lnTo>
                    <a:pt x="10154" y="0"/>
                  </a:lnTo>
                  <a:close/>
                  <a:moveTo>
                    <a:pt x="13866" y="0"/>
                  </a:moveTo>
                  <a:lnTo>
                    <a:pt x="11967" y="21600"/>
                  </a:lnTo>
                  <a:lnTo>
                    <a:pt x="21477" y="21600"/>
                  </a:lnTo>
                  <a:cubicBezTo>
                    <a:pt x="21512" y="21600"/>
                    <a:pt x="21530" y="21600"/>
                    <a:pt x="21549" y="21572"/>
                  </a:cubicBezTo>
                  <a:cubicBezTo>
                    <a:pt x="21570" y="21536"/>
                    <a:pt x="21586" y="21456"/>
                    <a:pt x="21594" y="21358"/>
                  </a:cubicBezTo>
                  <a:cubicBezTo>
                    <a:pt x="21600" y="21268"/>
                    <a:pt x="21600" y="21186"/>
                    <a:pt x="21600" y="21019"/>
                  </a:cubicBezTo>
                  <a:lnTo>
                    <a:pt x="21600" y="581"/>
                  </a:lnTo>
                  <a:cubicBezTo>
                    <a:pt x="21600" y="412"/>
                    <a:pt x="21600" y="328"/>
                    <a:pt x="21594" y="239"/>
                  </a:cubicBezTo>
                  <a:cubicBezTo>
                    <a:pt x="21586" y="140"/>
                    <a:pt x="21570" y="64"/>
                    <a:pt x="21549" y="28"/>
                  </a:cubicBezTo>
                  <a:cubicBezTo>
                    <a:pt x="21530" y="0"/>
                    <a:pt x="21513" y="0"/>
                    <a:pt x="21477" y="0"/>
                  </a:cubicBezTo>
                  <a:lnTo>
                    <a:pt x="13866" y="0"/>
                  </a:lnTo>
                  <a:close/>
                </a:path>
              </a:pathLst>
            </a:custGeom>
            <a:solidFill>
              <a:srgbClr val="C7C9D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4" name="Google Shape;184;p25"/>
            <p:cNvSpPr/>
            <p:nvPr/>
          </p:nvSpPr>
          <p:spPr>
            <a:xfrm>
              <a:off x="188204" y="1706247"/>
              <a:ext cx="1135064" cy="239316"/>
            </a:xfrm>
            <a:custGeom>
              <a:rect b="b" l="l" r="r" t="t"/>
              <a:pathLst>
                <a:path extrusionOk="0" h="21600" w="21600">
                  <a:moveTo>
                    <a:pt x="1050" y="0"/>
                  </a:moveTo>
                  <a:cubicBezTo>
                    <a:pt x="1047" y="131"/>
                    <a:pt x="1045" y="263"/>
                    <a:pt x="1042" y="394"/>
                  </a:cubicBezTo>
                  <a:cubicBezTo>
                    <a:pt x="856" y="3740"/>
                    <a:pt x="673" y="7091"/>
                    <a:pt x="506" y="10460"/>
                  </a:cubicBezTo>
                  <a:cubicBezTo>
                    <a:pt x="324" y="14135"/>
                    <a:pt x="159" y="17822"/>
                    <a:pt x="0" y="21528"/>
                  </a:cubicBezTo>
                  <a:lnTo>
                    <a:pt x="3316" y="21528"/>
                  </a:lnTo>
                  <a:cubicBezTo>
                    <a:pt x="3314" y="21551"/>
                    <a:pt x="3317" y="21578"/>
                    <a:pt x="3316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4C585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5" name="Google Shape;185;p25"/>
            <p:cNvSpPr/>
            <p:nvPr/>
          </p:nvSpPr>
          <p:spPr>
            <a:xfrm>
              <a:off x="381482" y="1705048"/>
              <a:ext cx="2360241" cy="2164167"/>
            </a:xfrm>
            <a:custGeom>
              <a:rect b="b" l="l" r="r" t="t"/>
              <a:pathLst>
                <a:path extrusionOk="0" h="21596" w="21592">
                  <a:moveTo>
                    <a:pt x="3718" y="0"/>
                  </a:moveTo>
                  <a:cubicBezTo>
                    <a:pt x="3325" y="-4"/>
                    <a:pt x="2944" y="148"/>
                    <a:pt x="2647" y="428"/>
                  </a:cubicBezTo>
                  <a:cubicBezTo>
                    <a:pt x="2340" y="716"/>
                    <a:pt x="2143" y="1118"/>
                    <a:pt x="2095" y="1556"/>
                  </a:cubicBezTo>
                  <a:lnTo>
                    <a:pt x="359" y="12234"/>
                  </a:lnTo>
                  <a:cubicBezTo>
                    <a:pt x="276" y="12607"/>
                    <a:pt x="209" y="12985"/>
                    <a:pt x="160" y="13366"/>
                  </a:cubicBezTo>
                  <a:cubicBezTo>
                    <a:pt x="111" y="13745"/>
                    <a:pt x="79" y="14125"/>
                    <a:pt x="65" y="14507"/>
                  </a:cubicBezTo>
                  <a:lnTo>
                    <a:pt x="0" y="21596"/>
                  </a:lnTo>
                  <a:cubicBezTo>
                    <a:pt x="587" y="21596"/>
                    <a:pt x="1174" y="21596"/>
                    <a:pt x="1761" y="21596"/>
                  </a:cubicBezTo>
                  <a:cubicBezTo>
                    <a:pt x="3511" y="21596"/>
                    <a:pt x="5261" y="21596"/>
                    <a:pt x="7011" y="21596"/>
                  </a:cubicBezTo>
                  <a:cubicBezTo>
                    <a:pt x="7848" y="20716"/>
                    <a:pt x="8804" y="19995"/>
                    <a:pt x="9854" y="19493"/>
                  </a:cubicBezTo>
                  <a:cubicBezTo>
                    <a:pt x="11043" y="18924"/>
                    <a:pt x="12339" y="18626"/>
                    <a:pt x="13662" y="18638"/>
                  </a:cubicBezTo>
                  <a:lnTo>
                    <a:pt x="21592" y="18638"/>
                  </a:lnTo>
                  <a:lnTo>
                    <a:pt x="21592" y="1794"/>
                  </a:lnTo>
                  <a:cubicBezTo>
                    <a:pt x="21600" y="1245"/>
                    <a:pt x="21375" y="723"/>
                    <a:pt x="20982" y="380"/>
                  </a:cubicBezTo>
                  <a:cubicBezTo>
                    <a:pt x="20714" y="146"/>
                    <a:pt x="20384" y="13"/>
                    <a:pt x="20041" y="0"/>
                  </a:cubicBezTo>
                  <a:lnTo>
                    <a:pt x="3718" y="0"/>
                  </a:lnTo>
                  <a:close/>
                </a:path>
              </a:pathLst>
            </a:custGeom>
            <a:solidFill>
              <a:srgbClr val="CF823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6" name="Google Shape;186;p25"/>
            <p:cNvSpPr/>
            <p:nvPr/>
          </p:nvSpPr>
          <p:spPr>
            <a:xfrm>
              <a:off x="469588" y="1774889"/>
              <a:ext cx="2195964" cy="2094326"/>
            </a:xfrm>
            <a:custGeom>
              <a:rect b="b" l="l" r="r" t="t"/>
              <a:pathLst>
                <a:path extrusionOk="0" h="21596" w="21592">
                  <a:moveTo>
                    <a:pt x="3223" y="1"/>
                  </a:moveTo>
                  <a:cubicBezTo>
                    <a:pt x="2962" y="20"/>
                    <a:pt x="2714" y="130"/>
                    <a:pt x="2521" y="316"/>
                  </a:cubicBezTo>
                  <a:cubicBezTo>
                    <a:pt x="2334" y="496"/>
                    <a:pt x="2210" y="736"/>
                    <a:pt x="2166" y="999"/>
                  </a:cubicBezTo>
                  <a:lnTo>
                    <a:pt x="277" y="12143"/>
                  </a:lnTo>
                  <a:cubicBezTo>
                    <a:pt x="202" y="12546"/>
                    <a:pt x="141" y="12951"/>
                    <a:pt x="94" y="13358"/>
                  </a:cubicBezTo>
                  <a:cubicBezTo>
                    <a:pt x="49" y="13741"/>
                    <a:pt x="19" y="14123"/>
                    <a:pt x="0" y="14508"/>
                  </a:cubicBezTo>
                  <a:lnTo>
                    <a:pt x="0" y="21596"/>
                  </a:lnTo>
                  <a:cubicBezTo>
                    <a:pt x="299" y="21596"/>
                    <a:pt x="598" y="21596"/>
                    <a:pt x="898" y="21596"/>
                  </a:cubicBezTo>
                  <a:cubicBezTo>
                    <a:pt x="2778" y="21596"/>
                    <a:pt x="4656" y="21596"/>
                    <a:pt x="6536" y="21596"/>
                  </a:cubicBezTo>
                  <a:cubicBezTo>
                    <a:pt x="7437" y="20687"/>
                    <a:pt x="8463" y="19942"/>
                    <a:pt x="9592" y="19423"/>
                  </a:cubicBezTo>
                  <a:cubicBezTo>
                    <a:pt x="10485" y="19013"/>
                    <a:pt x="11434" y="18745"/>
                    <a:pt x="12409" y="18621"/>
                  </a:cubicBezTo>
                  <a:lnTo>
                    <a:pt x="12409" y="1"/>
                  </a:lnTo>
                  <a:lnTo>
                    <a:pt x="3223" y="1"/>
                  </a:lnTo>
                  <a:close/>
                  <a:moveTo>
                    <a:pt x="13092" y="1"/>
                  </a:moveTo>
                  <a:lnTo>
                    <a:pt x="13092" y="18568"/>
                  </a:lnTo>
                  <a:cubicBezTo>
                    <a:pt x="13290" y="18557"/>
                    <a:pt x="13487" y="18537"/>
                    <a:pt x="13685" y="18539"/>
                  </a:cubicBezTo>
                  <a:lnTo>
                    <a:pt x="21591" y="18539"/>
                  </a:lnTo>
                  <a:lnTo>
                    <a:pt x="21591" y="934"/>
                  </a:lnTo>
                  <a:cubicBezTo>
                    <a:pt x="21600" y="677"/>
                    <a:pt x="21503" y="428"/>
                    <a:pt x="21326" y="250"/>
                  </a:cubicBezTo>
                  <a:cubicBezTo>
                    <a:pt x="21162" y="85"/>
                    <a:pt x="20945" y="-4"/>
                    <a:pt x="20717" y="1"/>
                  </a:cubicBezTo>
                  <a:lnTo>
                    <a:pt x="13092" y="1"/>
                  </a:lnTo>
                  <a:close/>
                </a:path>
              </a:pathLst>
            </a:custGeom>
            <a:solidFill>
              <a:srgbClr val="F1D66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7" name="Google Shape;187;p25"/>
            <p:cNvSpPr/>
            <p:nvPr/>
          </p:nvSpPr>
          <p:spPr>
            <a:xfrm>
              <a:off x="1920238" y="1879915"/>
              <a:ext cx="605107" cy="800777"/>
            </a:xfrm>
            <a:custGeom>
              <a:rect b="b" l="l" r="r" t="t"/>
              <a:pathLst>
                <a:path extrusionOk="0" h="21465" w="21510">
                  <a:moveTo>
                    <a:pt x="7" y="2833"/>
                  </a:moveTo>
                  <a:lnTo>
                    <a:pt x="7" y="19407"/>
                  </a:lnTo>
                  <a:cubicBezTo>
                    <a:pt x="-55" y="20032"/>
                    <a:pt x="293" y="20641"/>
                    <a:pt x="938" y="21036"/>
                  </a:cubicBezTo>
                  <a:cubicBezTo>
                    <a:pt x="1565" y="21421"/>
                    <a:pt x="2397" y="21557"/>
                    <a:pt x="3179" y="21403"/>
                  </a:cubicBezTo>
                  <a:lnTo>
                    <a:pt x="16809" y="19521"/>
                  </a:lnTo>
                  <a:cubicBezTo>
                    <a:pt x="18259" y="19296"/>
                    <a:pt x="19544" y="18668"/>
                    <a:pt x="20408" y="17761"/>
                  </a:cubicBezTo>
                  <a:cubicBezTo>
                    <a:pt x="21136" y="16998"/>
                    <a:pt x="21521" y="16079"/>
                    <a:pt x="21507" y="15139"/>
                  </a:cubicBezTo>
                  <a:lnTo>
                    <a:pt x="21507" y="3334"/>
                  </a:lnTo>
                  <a:cubicBezTo>
                    <a:pt x="21545" y="2576"/>
                    <a:pt x="21225" y="1832"/>
                    <a:pt x="20604" y="1235"/>
                  </a:cubicBezTo>
                  <a:cubicBezTo>
                    <a:pt x="19851" y="512"/>
                    <a:pt x="18726" y="64"/>
                    <a:pt x="17509" y="4"/>
                  </a:cubicBezTo>
                  <a:lnTo>
                    <a:pt x="4028" y="4"/>
                  </a:lnTo>
                  <a:cubicBezTo>
                    <a:pt x="2810" y="-43"/>
                    <a:pt x="1634" y="349"/>
                    <a:pt x="861" y="1061"/>
                  </a:cubicBezTo>
                  <a:cubicBezTo>
                    <a:pt x="317" y="1562"/>
                    <a:pt x="16" y="2187"/>
                    <a:pt x="7" y="2833"/>
                  </a:cubicBezTo>
                  <a:close/>
                </a:path>
              </a:pathLst>
            </a:custGeom>
            <a:solidFill>
              <a:srgbClr val="23485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8" name="Google Shape;188;p25"/>
            <p:cNvSpPr/>
            <p:nvPr/>
          </p:nvSpPr>
          <p:spPr>
            <a:xfrm>
              <a:off x="627367" y="1874314"/>
              <a:ext cx="978339" cy="1029192"/>
            </a:xfrm>
            <a:custGeom>
              <a:rect b="b" l="l" r="r" t="t"/>
              <a:pathLst>
                <a:path extrusionOk="0" h="21458" w="21566">
                  <a:moveTo>
                    <a:pt x="6053" y="3"/>
                  </a:moveTo>
                  <a:lnTo>
                    <a:pt x="18884" y="3"/>
                  </a:lnTo>
                  <a:cubicBezTo>
                    <a:pt x="19721" y="-38"/>
                    <a:pt x="20526" y="311"/>
                    <a:pt x="21040" y="938"/>
                  </a:cubicBezTo>
                  <a:cubicBezTo>
                    <a:pt x="21402" y="1380"/>
                    <a:pt x="21588" y="1929"/>
                    <a:pt x="21565" y="2488"/>
                  </a:cubicBezTo>
                  <a:lnTo>
                    <a:pt x="21565" y="15436"/>
                  </a:lnTo>
                  <a:cubicBezTo>
                    <a:pt x="21490" y="16173"/>
                    <a:pt x="21186" y="16872"/>
                    <a:pt x="20691" y="17445"/>
                  </a:cubicBezTo>
                  <a:cubicBezTo>
                    <a:pt x="20130" y="18095"/>
                    <a:pt x="19354" y="18548"/>
                    <a:pt x="18489" y="18731"/>
                  </a:cubicBezTo>
                  <a:lnTo>
                    <a:pt x="2473" y="21421"/>
                  </a:lnTo>
                  <a:cubicBezTo>
                    <a:pt x="1712" y="21562"/>
                    <a:pt x="931" y="21292"/>
                    <a:pt x="446" y="20720"/>
                  </a:cubicBezTo>
                  <a:cubicBezTo>
                    <a:pt x="146" y="20366"/>
                    <a:pt x="-12" y="19923"/>
                    <a:pt x="1" y="19470"/>
                  </a:cubicBezTo>
                  <a:lnTo>
                    <a:pt x="3304" y="2281"/>
                  </a:lnTo>
                  <a:cubicBezTo>
                    <a:pt x="3390" y="1635"/>
                    <a:pt x="3728" y="1044"/>
                    <a:pt x="4252" y="622"/>
                  </a:cubicBezTo>
                  <a:cubicBezTo>
                    <a:pt x="4754" y="218"/>
                    <a:pt x="5393" y="-2"/>
                    <a:pt x="6053" y="3"/>
                  </a:cubicBezTo>
                  <a:close/>
                </a:path>
              </a:pathLst>
            </a:custGeom>
            <a:solidFill>
              <a:srgbClr val="23485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9" name="Google Shape;189;p25"/>
            <p:cNvSpPr/>
            <p:nvPr/>
          </p:nvSpPr>
          <p:spPr>
            <a:xfrm>
              <a:off x="588439" y="2945529"/>
              <a:ext cx="1014126" cy="724298"/>
            </a:xfrm>
            <a:custGeom>
              <a:rect b="b" l="l" r="r" t="t"/>
              <a:pathLst>
                <a:path extrusionOk="0" h="21434" w="21592">
                  <a:moveTo>
                    <a:pt x="2430" y="4336"/>
                  </a:moveTo>
                  <a:lnTo>
                    <a:pt x="19715" y="7"/>
                  </a:lnTo>
                  <a:cubicBezTo>
                    <a:pt x="20150" y="-37"/>
                    <a:pt x="20581" y="148"/>
                    <a:pt x="20923" y="525"/>
                  </a:cubicBezTo>
                  <a:cubicBezTo>
                    <a:pt x="21353" y="998"/>
                    <a:pt x="21600" y="1722"/>
                    <a:pt x="21592" y="2485"/>
                  </a:cubicBezTo>
                  <a:lnTo>
                    <a:pt x="21592" y="5063"/>
                  </a:lnTo>
                  <a:cubicBezTo>
                    <a:pt x="21576" y="5805"/>
                    <a:pt x="21358" y="6511"/>
                    <a:pt x="20984" y="7040"/>
                  </a:cubicBezTo>
                  <a:cubicBezTo>
                    <a:pt x="20673" y="7479"/>
                    <a:pt x="20270" y="7770"/>
                    <a:pt x="19834" y="7872"/>
                  </a:cubicBezTo>
                  <a:lnTo>
                    <a:pt x="14990" y="9190"/>
                  </a:lnTo>
                  <a:cubicBezTo>
                    <a:pt x="14419" y="9343"/>
                    <a:pt x="13907" y="9777"/>
                    <a:pt x="13548" y="10411"/>
                  </a:cubicBezTo>
                  <a:cubicBezTo>
                    <a:pt x="13204" y="11019"/>
                    <a:pt x="13021" y="11774"/>
                    <a:pt x="13031" y="12548"/>
                  </a:cubicBezTo>
                  <a:lnTo>
                    <a:pt x="13031" y="15257"/>
                  </a:lnTo>
                  <a:cubicBezTo>
                    <a:pt x="13059" y="16031"/>
                    <a:pt x="12893" y="16795"/>
                    <a:pt x="12561" y="17418"/>
                  </a:cubicBezTo>
                  <a:cubicBezTo>
                    <a:pt x="12202" y="18090"/>
                    <a:pt x="11676" y="18551"/>
                    <a:pt x="11085" y="18712"/>
                  </a:cubicBezTo>
                  <a:lnTo>
                    <a:pt x="2095" y="21385"/>
                  </a:lnTo>
                  <a:cubicBezTo>
                    <a:pt x="1461" y="21563"/>
                    <a:pt x="809" y="21245"/>
                    <a:pt x="393" y="20557"/>
                  </a:cubicBezTo>
                  <a:cubicBezTo>
                    <a:pt x="168" y="20184"/>
                    <a:pt x="31" y="19724"/>
                    <a:pt x="0" y="19238"/>
                  </a:cubicBezTo>
                  <a:lnTo>
                    <a:pt x="0" y="8309"/>
                  </a:lnTo>
                  <a:cubicBezTo>
                    <a:pt x="26" y="7501"/>
                    <a:pt x="217" y="6720"/>
                    <a:pt x="552" y="6059"/>
                  </a:cubicBezTo>
                  <a:cubicBezTo>
                    <a:pt x="999" y="5176"/>
                    <a:pt x="1670" y="4560"/>
                    <a:pt x="2430" y="4336"/>
                  </a:cubicBezTo>
                  <a:close/>
                </a:path>
              </a:pathLst>
            </a:custGeom>
            <a:solidFill>
              <a:srgbClr val="E7B35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0" name="Google Shape;190;p25"/>
            <p:cNvSpPr/>
            <p:nvPr/>
          </p:nvSpPr>
          <p:spPr>
            <a:xfrm>
              <a:off x="1919679" y="2752231"/>
              <a:ext cx="652313" cy="361242"/>
            </a:xfrm>
            <a:custGeom>
              <a:rect b="b" l="l" r="r" t="t"/>
              <a:pathLst>
                <a:path extrusionOk="0" h="21195" w="21578">
                  <a:moveTo>
                    <a:pt x="3189" y="5611"/>
                  </a:moveTo>
                  <a:lnTo>
                    <a:pt x="17923" y="269"/>
                  </a:lnTo>
                  <a:cubicBezTo>
                    <a:pt x="18789" y="-262"/>
                    <a:pt x="19747" y="4"/>
                    <a:pt x="20480" y="979"/>
                  </a:cubicBezTo>
                  <a:cubicBezTo>
                    <a:pt x="21154" y="1875"/>
                    <a:pt x="21558" y="3268"/>
                    <a:pt x="21578" y="4760"/>
                  </a:cubicBezTo>
                  <a:lnTo>
                    <a:pt x="21578" y="8396"/>
                  </a:lnTo>
                  <a:cubicBezTo>
                    <a:pt x="21539" y="10238"/>
                    <a:pt x="21131" y="11996"/>
                    <a:pt x="20427" y="13353"/>
                  </a:cubicBezTo>
                  <a:cubicBezTo>
                    <a:pt x="19826" y="14512"/>
                    <a:pt x="19040" y="15317"/>
                    <a:pt x="18173" y="15660"/>
                  </a:cubicBezTo>
                  <a:lnTo>
                    <a:pt x="2805" y="21044"/>
                  </a:lnTo>
                  <a:cubicBezTo>
                    <a:pt x="2230" y="21338"/>
                    <a:pt x="1611" y="21199"/>
                    <a:pt x="1095" y="20660"/>
                  </a:cubicBezTo>
                  <a:cubicBezTo>
                    <a:pt x="397" y="19931"/>
                    <a:pt x="-22" y="18587"/>
                    <a:pt x="0" y="17151"/>
                  </a:cubicBezTo>
                  <a:lnTo>
                    <a:pt x="36" y="12441"/>
                  </a:lnTo>
                  <a:cubicBezTo>
                    <a:pt x="6" y="10921"/>
                    <a:pt x="269" y="9428"/>
                    <a:pt x="783" y="8210"/>
                  </a:cubicBezTo>
                  <a:cubicBezTo>
                    <a:pt x="1366" y="6826"/>
                    <a:pt x="2228" y="5895"/>
                    <a:pt x="3189" y="5611"/>
                  </a:cubicBezTo>
                  <a:close/>
                </a:path>
              </a:pathLst>
            </a:custGeom>
            <a:solidFill>
              <a:srgbClr val="E7B35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1" name="Google Shape;191;p25"/>
            <p:cNvSpPr/>
            <p:nvPr/>
          </p:nvSpPr>
          <p:spPr>
            <a:xfrm>
              <a:off x="627509" y="1874365"/>
              <a:ext cx="978027" cy="1029065"/>
            </a:xfrm>
            <a:custGeom>
              <a:rect b="b" l="l" r="r" t="t"/>
              <a:pathLst>
                <a:path extrusionOk="0" h="21458" w="21566">
                  <a:moveTo>
                    <a:pt x="14931" y="3"/>
                  </a:moveTo>
                  <a:lnTo>
                    <a:pt x="1252" y="12946"/>
                  </a:lnTo>
                  <a:lnTo>
                    <a:pt x="1" y="19468"/>
                  </a:lnTo>
                  <a:cubicBezTo>
                    <a:pt x="-12" y="19921"/>
                    <a:pt x="138" y="20372"/>
                    <a:pt x="439" y="20726"/>
                  </a:cubicBezTo>
                  <a:cubicBezTo>
                    <a:pt x="924" y="21298"/>
                    <a:pt x="1708" y="21562"/>
                    <a:pt x="2469" y="21421"/>
                  </a:cubicBezTo>
                  <a:lnTo>
                    <a:pt x="5409" y="20924"/>
                  </a:lnTo>
                  <a:lnTo>
                    <a:pt x="21564" y="5647"/>
                  </a:lnTo>
                  <a:lnTo>
                    <a:pt x="21564" y="2486"/>
                  </a:lnTo>
                  <a:cubicBezTo>
                    <a:pt x="21588" y="1927"/>
                    <a:pt x="21402" y="1381"/>
                    <a:pt x="21039" y="938"/>
                  </a:cubicBezTo>
                  <a:cubicBezTo>
                    <a:pt x="20526" y="312"/>
                    <a:pt x="19724" y="-38"/>
                    <a:pt x="18887" y="3"/>
                  </a:cubicBezTo>
                  <a:lnTo>
                    <a:pt x="14931" y="3"/>
                  </a:lnTo>
                  <a:close/>
                </a:path>
              </a:pathLst>
            </a:custGeom>
            <a:solidFill>
              <a:srgbClr val="4A9A8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2" name="Google Shape;192;p25"/>
            <p:cNvSpPr/>
            <p:nvPr/>
          </p:nvSpPr>
          <p:spPr>
            <a:xfrm>
              <a:off x="1920364" y="1880078"/>
              <a:ext cx="605123" cy="800216"/>
            </a:xfrm>
            <a:custGeom>
              <a:rect b="b" l="l" r="r" t="t"/>
              <a:pathLst>
                <a:path extrusionOk="0" h="21515" w="21510">
                  <a:moveTo>
                    <a:pt x="11180" y="0"/>
                  </a:moveTo>
                  <a:lnTo>
                    <a:pt x="7" y="8451"/>
                  </a:lnTo>
                  <a:lnTo>
                    <a:pt x="7" y="19463"/>
                  </a:lnTo>
                  <a:cubicBezTo>
                    <a:pt x="-55" y="20090"/>
                    <a:pt x="293" y="20699"/>
                    <a:pt x="938" y="21096"/>
                  </a:cubicBezTo>
                  <a:cubicBezTo>
                    <a:pt x="1554" y="21474"/>
                    <a:pt x="2355" y="21600"/>
                    <a:pt x="3125" y="21459"/>
                  </a:cubicBezTo>
                  <a:lnTo>
                    <a:pt x="21507" y="7555"/>
                  </a:lnTo>
                  <a:lnTo>
                    <a:pt x="21507" y="3340"/>
                  </a:lnTo>
                  <a:cubicBezTo>
                    <a:pt x="21545" y="2579"/>
                    <a:pt x="21225" y="1837"/>
                    <a:pt x="20604" y="1238"/>
                  </a:cubicBezTo>
                  <a:cubicBezTo>
                    <a:pt x="19852" y="512"/>
                    <a:pt x="18717" y="60"/>
                    <a:pt x="17501" y="0"/>
                  </a:cubicBezTo>
                  <a:lnTo>
                    <a:pt x="11180" y="0"/>
                  </a:lnTo>
                  <a:close/>
                </a:path>
              </a:pathLst>
            </a:custGeom>
            <a:solidFill>
              <a:srgbClr val="4A9A8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3" name="Google Shape;193;p25"/>
            <p:cNvSpPr/>
            <p:nvPr/>
          </p:nvSpPr>
          <p:spPr>
            <a:xfrm>
              <a:off x="3132884" y="3765630"/>
              <a:ext cx="1894765" cy="878666"/>
            </a:xfrm>
            <a:prstGeom prst="roundRect">
              <a:avLst>
                <a:gd fmla="val 3494" name="adj"/>
              </a:avLst>
            </a:prstGeom>
            <a:solidFill>
              <a:srgbClr val="96AFB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4" name="Google Shape;194;p25"/>
            <p:cNvSpPr/>
            <p:nvPr/>
          </p:nvSpPr>
          <p:spPr>
            <a:xfrm>
              <a:off x="3133015" y="3765630"/>
              <a:ext cx="1894684" cy="776289"/>
            </a:xfrm>
            <a:custGeom>
              <a:rect b="b" l="l" r="r" t="t"/>
              <a:pathLst>
                <a:path extrusionOk="0" h="21599" w="21596">
                  <a:moveTo>
                    <a:pt x="2474" y="0"/>
                  </a:moveTo>
                  <a:cubicBezTo>
                    <a:pt x="1765" y="0"/>
                    <a:pt x="1402" y="4"/>
                    <a:pt x="1022" y="298"/>
                  </a:cubicBezTo>
                  <a:cubicBezTo>
                    <a:pt x="603" y="670"/>
                    <a:pt x="270" y="1473"/>
                    <a:pt x="117" y="2496"/>
                  </a:cubicBezTo>
                  <a:cubicBezTo>
                    <a:pt x="-4" y="3430"/>
                    <a:pt x="0" y="4307"/>
                    <a:pt x="0" y="6040"/>
                  </a:cubicBezTo>
                  <a:lnTo>
                    <a:pt x="0" y="18375"/>
                  </a:lnTo>
                  <a:cubicBezTo>
                    <a:pt x="0" y="18491"/>
                    <a:pt x="0" y="18543"/>
                    <a:pt x="0" y="18651"/>
                  </a:cubicBezTo>
                  <a:cubicBezTo>
                    <a:pt x="13" y="18788"/>
                    <a:pt x="14" y="18945"/>
                    <a:pt x="31" y="19082"/>
                  </a:cubicBezTo>
                  <a:cubicBezTo>
                    <a:pt x="185" y="20113"/>
                    <a:pt x="518" y="20926"/>
                    <a:pt x="941" y="21301"/>
                  </a:cubicBezTo>
                  <a:cubicBezTo>
                    <a:pt x="1327" y="21600"/>
                    <a:pt x="1691" y="21599"/>
                    <a:pt x="2406" y="21599"/>
                  </a:cubicBezTo>
                  <a:lnTo>
                    <a:pt x="19176" y="21599"/>
                  </a:lnTo>
                  <a:cubicBezTo>
                    <a:pt x="19903" y="21599"/>
                    <a:pt x="20264" y="21600"/>
                    <a:pt x="20651" y="21301"/>
                  </a:cubicBezTo>
                  <a:cubicBezTo>
                    <a:pt x="21073" y="20926"/>
                    <a:pt x="21406" y="20113"/>
                    <a:pt x="21560" y="19082"/>
                  </a:cubicBezTo>
                  <a:cubicBezTo>
                    <a:pt x="21579" y="18930"/>
                    <a:pt x="21582" y="18759"/>
                    <a:pt x="21596" y="18607"/>
                  </a:cubicBezTo>
                  <a:cubicBezTo>
                    <a:pt x="21596" y="18527"/>
                    <a:pt x="21596" y="18492"/>
                    <a:pt x="21596" y="18408"/>
                  </a:cubicBezTo>
                  <a:lnTo>
                    <a:pt x="21596" y="6073"/>
                  </a:lnTo>
                  <a:cubicBezTo>
                    <a:pt x="21596" y="4313"/>
                    <a:pt x="21595" y="3430"/>
                    <a:pt x="21474" y="2496"/>
                  </a:cubicBezTo>
                  <a:cubicBezTo>
                    <a:pt x="21321" y="1473"/>
                    <a:pt x="20993" y="670"/>
                    <a:pt x="20574" y="298"/>
                  </a:cubicBezTo>
                  <a:cubicBezTo>
                    <a:pt x="20191" y="2"/>
                    <a:pt x="19827" y="0"/>
                    <a:pt x="19117" y="0"/>
                  </a:cubicBezTo>
                  <a:lnTo>
                    <a:pt x="2488" y="0"/>
                  </a:lnTo>
                  <a:lnTo>
                    <a:pt x="2474" y="0"/>
                  </a:lnTo>
                  <a:close/>
                </a:path>
              </a:pathLst>
            </a:custGeom>
            <a:solidFill>
              <a:srgbClr val="B3CFD7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5" name="Google Shape;195;p25"/>
            <p:cNvSpPr/>
            <p:nvPr/>
          </p:nvSpPr>
          <p:spPr>
            <a:xfrm>
              <a:off x="7969027" y="3765630"/>
              <a:ext cx="2116509" cy="878666"/>
            </a:xfrm>
            <a:prstGeom prst="roundRect">
              <a:avLst>
                <a:gd fmla="val 3494" name="adj"/>
              </a:avLst>
            </a:prstGeom>
            <a:solidFill>
              <a:srgbClr val="96AFB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6" name="Google Shape;196;p25"/>
            <p:cNvSpPr/>
            <p:nvPr/>
          </p:nvSpPr>
          <p:spPr>
            <a:xfrm>
              <a:off x="7969157" y="3751591"/>
              <a:ext cx="2116248" cy="790328"/>
            </a:xfrm>
            <a:custGeom>
              <a:rect b="b" l="l" r="r" t="t"/>
              <a:pathLst>
                <a:path extrusionOk="0" h="21599" w="21596">
                  <a:moveTo>
                    <a:pt x="2474" y="0"/>
                  </a:moveTo>
                  <a:cubicBezTo>
                    <a:pt x="1765" y="0"/>
                    <a:pt x="1402" y="4"/>
                    <a:pt x="1022" y="298"/>
                  </a:cubicBezTo>
                  <a:cubicBezTo>
                    <a:pt x="603" y="670"/>
                    <a:pt x="270" y="1473"/>
                    <a:pt x="117" y="2496"/>
                  </a:cubicBezTo>
                  <a:cubicBezTo>
                    <a:pt x="-4" y="3430"/>
                    <a:pt x="0" y="4307"/>
                    <a:pt x="0" y="6040"/>
                  </a:cubicBezTo>
                  <a:lnTo>
                    <a:pt x="0" y="18375"/>
                  </a:lnTo>
                  <a:cubicBezTo>
                    <a:pt x="0" y="18491"/>
                    <a:pt x="0" y="18543"/>
                    <a:pt x="0" y="18651"/>
                  </a:cubicBezTo>
                  <a:cubicBezTo>
                    <a:pt x="13" y="18788"/>
                    <a:pt x="14" y="18945"/>
                    <a:pt x="31" y="19082"/>
                  </a:cubicBezTo>
                  <a:cubicBezTo>
                    <a:pt x="185" y="20113"/>
                    <a:pt x="518" y="20926"/>
                    <a:pt x="941" y="21301"/>
                  </a:cubicBezTo>
                  <a:cubicBezTo>
                    <a:pt x="1327" y="21600"/>
                    <a:pt x="1691" y="21599"/>
                    <a:pt x="2406" y="21599"/>
                  </a:cubicBezTo>
                  <a:lnTo>
                    <a:pt x="19176" y="21599"/>
                  </a:lnTo>
                  <a:cubicBezTo>
                    <a:pt x="19903" y="21599"/>
                    <a:pt x="20264" y="21600"/>
                    <a:pt x="20651" y="21301"/>
                  </a:cubicBezTo>
                  <a:cubicBezTo>
                    <a:pt x="21073" y="20926"/>
                    <a:pt x="21406" y="20113"/>
                    <a:pt x="21560" y="19082"/>
                  </a:cubicBezTo>
                  <a:cubicBezTo>
                    <a:pt x="21579" y="18930"/>
                    <a:pt x="21582" y="18759"/>
                    <a:pt x="21596" y="18607"/>
                  </a:cubicBezTo>
                  <a:cubicBezTo>
                    <a:pt x="21596" y="18527"/>
                    <a:pt x="21596" y="18492"/>
                    <a:pt x="21596" y="18408"/>
                  </a:cubicBezTo>
                  <a:lnTo>
                    <a:pt x="21596" y="6073"/>
                  </a:lnTo>
                  <a:cubicBezTo>
                    <a:pt x="21596" y="4313"/>
                    <a:pt x="21595" y="3430"/>
                    <a:pt x="21474" y="2496"/>
                  </a:cubicBezTo>
                  <a:cubicBezTo>
                    <a:pt x="21321" y="1473"/>
                    <a:pt x="20993" y="670"/>
                    <a:pt x="20574" y="298"/>
                  </a:cubicBezTo>
                  <a:cubicBezTo>
                    <a:pt x="20191" y="2"/>
                    <a:pt x="19827" y="0"/>
                    <a:pt x="19117" y="0"/>
                  </a:cubicBezTo>
                  <a:lnTo>
                    <a:pt x="2488" y="0"/>
                  </a:lnTo>
                  <a:lnTo>
                    <a:pt x="2474" y="0"/>
                  </a:lnTo>
                  <a:close/>
                </a:path>
              </a:pathLst>
            </a:custGeom>
            <a:solidFill>
              <a:srgbClr val="B3CFD7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7" name="Google Shape;197;p25"/>
            <p:cNvSpPr/>
            <p:nvPr/>
          </p:nvSpPr>
          <p:spPr>
            <a:xfrm>
              <a:off x="3228782" y="3850668"/>
              <a:ext cx="1712597" cy="166724"/>
            </a:xfrm>
            <a:prstGeom prst="roundRect">
              <a:avLst>
                <a:gd fmla="val 6183" name="adj"/>
              </a:avLst>
            </a:prstGeom>
            <a:solidFill>
              <a:srgbClr val="E0EBE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8" name="Google Shape;198;p25"/>
            <p:cNvSpPr/>
            <p:nvPr/>
          </p:nvSpPr>
          <p:spPr>
            <a:xfrm>
              <a:off x="8064924" y="3850668"/>
              <a:ext cx="1927968" cy="166724"/>
            </a:xfrm>
            <a:prstGeom prst="roundRect">
              <a:avLst>
                <a:gd fmla="val 6183" name="adj"/>
              </a:avLst>
            </a:prstGeom>
            <a:solidFill>
              <a:srgbClr val="E0EBE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